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7" r:id="rId2"/>
    <p:sldId id="257" r:id="rId3"/>
    <p:sldId id="360" r:id="rId4"/>
    <p:sldId id="324" r:id="rId5"/>
    <p:sldId id="325" r:id="rId6"/>
    <p:sldId id="258" r:id="rId7"/>
    <p:sldId id="362" r:id="rId8"/>
    <p:sldId id="366" r:id="rId9"/>
    <p:sldId id="367" r:id="rId10"/>
    <p:sldId id="368" r:id="rId11"/>
    <p:sldId id="363" r:id="rId12"/>
    <p:sldId id="364" r:id="rId13"/>
    <p:sldId id="369" r:id="rId14"/>
    <p:sldId id="370" r:id="rId15"/>
    <p:sldId id="371" r:id="rId16"/>
    <p:sldId id="372" r:id="rId17"/>
    <p:sldId id="373" r:id="rId18"/>
    <p:sldId id="292" r:id="rId19"/>
    <p:sldId id="287" r:id="rId20"/>
    <p:sldId id="288" r:id="rId21"/>
    <p:sldId id="289" r:id="rId22"/>
    <p:sldId id="290" r:id="rId23"/>
    <p:sldId id="430" r:id="rId24"/>
    <p:sldId id="431" r:id="rId25"/>
    <p:sldId id="293" r:id="rId26"/>
    <p:sldId id="488" r:id="rId27"/>
    <p:sldId id="295" r:id="rId28"/>
    <p:sldId id="348" r:id="rId29"/>
  </p:sldIdLst>
  <p:sldSz cx="12192000" cy="6858000"/>
  <p:notesSz cx="6858000" cy="9144000"/>
  <p:embeddedFontLst>
    <p:embeddedFont>
      <p:font typeface="Poppins Light" panose="00000400000000000000" pitchFamily="2" charset="0"/>
      <p:regular r:id="rId32"/>
      <p:italic r:id="rId33"/>
    </p:embeddedFont>
    <p:embeddedFont>
      <p:font typeface="Poppins SemiBold" panose="00000700000000000000" pitchFamily="2" charset="0"/>
      <p:bold r:id="rId34"/>
      <p:boldItalic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169"/>
    <a:srgbClr val="20202E"/>
    <a:srgbClr val="FD160A"/>
    <a:srgbClr val="FBE50A"/>
    <a:srgbClr val="E9AC49"/>
    <a:srgbClr val="222222"/>
    <a:srgbClr val="0B0B0B"/>
    <a:srgbClr val="242424"/>
    <a:srgbClr val="252525"/>
    <a:srgbClr val="FFE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3" autoAdjust="0"/>
    <p:restoredTop sz="94660"/>
  </p:normalViewPr>
  <p:slideViewPr>
    <p:cSldViewPr snapToGrid="0">
      <p:cViewPr varScale="1">
        <p:scale>
          <a:sx n="90" d="100"/>
          <a:sy n="90" d="100"/>
        </p:scale>
        <p:origin x="7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662121-5885-43DF-9F12-9BDAA7C63E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3">
            <a:hlinkClick r:id="rId3"/>
            <a:extLst>
              <a:ext uri="{FF2B5EF4-FFF2-40B4-BE49-F238E27FC236}">
                <a16:creationId xmlns:a16="http://schemas.microsoft.com/office/drawing/2014/main" id="{63BD583D-8A67-412F-BF64-1F3FAE299E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95004" y="6868961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id="{1D11B969-9203-4808-A941-61FFB5B6841C}"/>
              </a:ext>
            </a:extLst>
          </p:cNvPr>
          <p:cNvSpPr txBox="1"/>
          <p:nvPr userDrawn="1"/>
        </p:nvSpPr>
        <p:spPr>
          <a:xfrm>
            <a:off x="4157793" y="6843878"/>
            <a:ext cx="1720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FF528F76-B8B8-4CDA-ABA0-A830AF9F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95004" y="6868961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C0104AE-AEF5-43CC-952B-7E8B9DCEFFD2}"/>
              </a:ext>
            </a:extLst>
          </p:cNvPr>
          <p:cNvSpPr txBox="1"/>
          <p:nvPr userDrawn="1"/>
        </p:nvSpPr>
        <p:spPr>
          <a:xfrm>
            <a:off x="4157793" y="6843878"/>
            <a:ext cx="1720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D639DB56-06AC-4FCD-B14F-D5DDE5AC83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95004" y="6868961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2608E812-6B8B-41F5-856A-DE3CCA6BCACE}"/>
              </a:ext>
            </a:extLst>
          </p:cNvPr>
          <p:cNvSpPr txBox="1"/>
          <p:nvPr userDrawn="1"/>
        </p:nvSpPr>
        <p:spPr>
          <a:xfrm>
            <a:off x="4157793" y="6843878"/>
            <a:ext cx="1720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id="{DAFC576E-AD0B-455B-B30D-4A6F27802C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95004" y="686896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BC11A9F6-DC66-4179-A7CB-D79D6C6780B7}"/>
              </a:ext>
            </a:extLst>
          </p:cNvPr>
          <p:cNvSpPr txBox="1"/>
          <p:nvPr userDrawn="1"/>
        </p:nvSpPr>
        <p:spPr>
          <a:xfrm>
            <a:off x="4157793" y="6843878"/>
            <a:ext cx="1720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56C04-DC2F-4DF8-8177-CB48C8752AE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49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7230981-8480-49B3-96A6-1BE83E84F9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3">
            <a:hlinkClick r:id="rId3"/>
            <a:extLst>
              <a:ext uri="{FF2B5EF4-FFF2-40B4-BE49-F238E27FC236}">
                <a16:creationId xmlns:a16="http://schemas.microsoft.com/office/drawing/2014/main" id="{63B7B96F-31BB-4A4F-9582-B83B5F9D9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95004" y="6868961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6"/>
            <a:extLst>
              <a:ext uri="{FF2B5EF4-FFF2-40B4-BE49-F238E27FC236}">
                <a16:creationId xmlns:a16="http://schemas.microsoft.com/office/drawing/2014/main" id="{3E625D79-5AF4-43F6-BE05-3F14809C24C9}"/>
              </a:ext>
            </a:extLst>
          </p:cNvPr>
          <p:cNvSpPr txBox="1"/>
          <p:nvPr userDrawn="1"/>
        </p:nvSpPr>
        <p:spPr>
          <a:xfrm>
            <a:off x="4157793" y="6843878"/>
            <a:ext cx="1720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E6E520A9-BBC3-4F3F-B79C-C9DB0BB31A1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898" y="1752600"/>
            <a:ext cx="5359401" cy="3962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6866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30B799F-F26C-45D5-9AC5-0E00718E50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aphic 3">
            <a:hlinkClick r:id="rId3"/>
            <a:extLst>
              <a:ext uri="{FF2B5EF4-FFF2-40B4-BE49-F238E27FC236}">
                <a16:creationId xmlns:a16="http://schemas.microsoft.com/office/drawing/2014/main" id="{E79B37B6-520D-4AB1-9BAD-AACDD19250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95004" y="6868961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6"/>
            <a:extLst>
              <a:ext uri="{FF2B5EF4-FFF2-40B4-BE49-F238E27FC236}">
                <a16:creationId xmlns:a16="http://schemas.microsoft.com/office/drawing/2014/main" id="{30FD1BA9-3919-43EA-A155-A165DA17FEF1}"/>
              </a:ext>
            </a:extLst>
          </p:cNvPr>
          <p:cNvSpPr txBox="1"/>
          <p:nvPr userDrawn="1"/>
        </p:nvSpPr>
        <p:spPr>
          <a:xfrm>
            <a:off x="4157793" y="6843878"/>
            <a:ext cx="1720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그림 개체 틀 4">
            <a:extLst>
              <a:ext uri="{FF2B5EF4-FFF2-40B4-BE49-F238E27FC236}">
                <a16:creationId xmlns:a16="http://schemas.microsoft.com/office/drawing/2014/main" id="{5660250E-98A5-4012-AEBD-F0A3A69A6B7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1841500"/>
            <a:ext cx="3048001" cy="1981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C4290352-9840-4E10-959D-B750F6536A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47999" y="3822700"/>
            <a:ext cx="3048001" cy="1981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366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3CE271FF-B533-41C8-935F-DB77BF081D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aphic 3">
            <a:hlinkClick r:id="rId3"/>
            <a:extLst>
              <a:ext uri="{FF2B5EF4-FFF2-40B4-BE49-F238E27FC236}">
                <a16:creationId xmlns:a16="http://schemas.microsoft.com/office/drawing/2014/main" id="{635E5306-F773-4354-B621-D82D6E4853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95004" y="6868961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6"/>
            <a:extLst>
              <a:ext uri="{FF2B5EF4-FFF2-40B4-BE49-F238E27FC236}">
                <a16:creationId xmlns:a16="http://schemas.microsoft.com/office/drawing/2014/main" id="{B23BEACA-497F-4B99-844D-CCF966E8FD47}"/>
              </a:ext>
            </a:extLst>
          </p:cNvPr>
          <p:cNvSpPr txBox="1"/>
          <p:nvPr userDrawn="1"/>
        </p:nvSpPr>
        <p:spPr>
          <a:xfrm>
            <a:off x="4157793" y="6843878"/>
            <a:ext cx="1720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그림 개체 틀 11">
            <a:extLst>
              <a:ext uri="{FF2B5EF4-FFF2-40B4-BE49-F238E27FC236}">
                <a16:creationId xmlns:a16="http://schemas.microsoft.com/office/drawing/2014/main" id="{EC59B3CC-64E6-4C1E-B81D-590FA9C9E7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68193" y="723085"/>
            <a:ext cx="2563220" cy="5415776"/>
          </a:xfrm>
          <a:prstGeom prst="roundRect">
            <a:avLst>
              <a:gd name="adj" fmla="val 11269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4457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A22BB15-2451-4C63-8855-A2B9D03FC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FF5BCD72-6207-4B8F-A5B9-2113EEDC26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95004" y="6868961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6"/>
            <a:extLst>
              <a:ext uri="{FF2B5EF4-FFF2-40B4-BE49-F238E27FC236}">
                <a16:creationId xmlns:a16="http://schemas.microsoft.com/office/drawing/2014/main" id="{5405BEA3-A6F2-4D59-B3AC-D5003FA6430D}"/>
              </a:ext>
            </a:extLst>
          </p:cNvPr>
          <p:cNvSpPr txBox="1"/>
          <p:nvPr userDrawn="1"/>
        </p:nvSpPr>
        <p:spPr>
          <a:xfrm>
            <a:off x="4157793" y="6843878"/>
            <a:ext cx="1720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그림 개체 틀 5">
            <a:extLst>
              <a:ext uri="{FF2B5EF4-FFF2-40B4-BE49-F238E27FC236}">
                <a16:creationId xmlns:a16="http://schemas.microsoft.com/office/drawing/2014/main" id="{38F0F794-E6B3-4F31-8537-AF1B17195F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45091" y="945615"/>
            <a:ext cx="6633748" cy="4966769"/>
          </a:xfrm>
          <a:prstGeom prst="roundRect">
            <a:avLst>
              <a:gd name="adj" fmla="val 174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7037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41EA7CB-3898-4F0C-92AC-B666397B25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aphic 3">
            <a:hlinkClick r:id="rId3"/>
            <a:extLst>
              <a:ext uri="{FF2B5EF4-FFF2-40B4-BE49-F238E27FC236}">
                <a16:creationId xmlns:a16="http://schemas.microsoft.com/office/drawing/2014/main" id="{72089715-D1B0-42EF-AA00-D5E15C06E1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95004" y="6868961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6"/>
            <a:extLst>
              <a:ext uri="{FF2B5EF4-FFF2-40B4-BE49-F238E27FC236}">
                <a16:creationId xmlns:a16="http://schemas.microsoft.com/office/drawing/2014/main" id="{FF8E7372-F225-45C0-B466-F5AB7EFB1D37}"/>
              </a:ext>
            </a:extLst>
          </p:cNvPr>
          <p:cNvSpPr txBox="1"/>
          <p:nvPr userDrawn="1"/>
        </p:nvSpPr>
        <p:spPr>
          <a:xfrm>
            <a:off x="4157793" y="6843878"/>
            <a:ext cx="1720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그림 개체 틀 8">
            <a:extLst>
              <a:ext uri="{FF2B5EF4-FFF2-40B4-BE49-F238E27FC236}">
                <a16:creationId xmlns:a16="http://schemas.microsoft.com/office/drawing/2014/main" id="{10A0015F-BBCA-4F5F-82CF-90ECFDF21ED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33830" y="895348"/>
            <a:ext cx="7067557" cy="4608515"/>
          </a:xfrm>
          <a:prstGeom prst="roundRect">
            <a:avLst>
              <a:gd name="adj" fmla="val 684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9002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41B70568-2872-4B61-9A82-FD52C232B7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95004" y="6868961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5"/>
            <a:extLst>
              <a:ext uri="{FF2B5EF4-FFF2-40B4-BE49-F238E27FC236}">
                <a16:creationId xmlns:a16="http://schemas.microsoft.com/office/drawing/2014/main" id="{10D991E7-8C93-4F4B-B8C0-C940AD01301B}"/>
              </a:ext>
            </a:extLst>
          </p:cNvPr>
          <p:cNvSpPr txBox="1"/>
          <p:nvPr userDrawn="1"/>
        </p:nvSpPr>
        <p:spPr>
          <a:xfrm>
            <a:off x="4157793" y="6843878"/>
            <a:ext cx="1720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9EEF5CE-D127-4F30-AE78-6ED4FBFB15C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78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41B70568-2872-4B61-9A82-FD52C232B7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95004" y="6868961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5"/>
            <a:extLst>
              <a:ext uri="{FF2B5EF4-FFF2-40B4-BE49-F238E27FC236}">
                <a16:creationId xmlns:a16="http://schemas.microsoft.com/office/drawing/2014/main" id="{10D991E7-8C93-4F4B-B8C0-C940AD01301B}"/>
              </a:ext>
            </a:extLst>
          </p:cNvPr>
          <p:cNvSpPr txBox="1"/>
          <p:nvPr userDrawn="1"/>
        </p:nvSpPr>
        <p:spPr>
          <a:xfrm>
            <a:off x="4157793" y="6843878"/>
            <a:ext cx="1720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C8F04A-3CBD-4D60-8B70-83149F7A433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545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705" r:id="rId9"/>
    <p:sldLayoutId id="2147483687" r:id="rId10"/>
    <p:sldLayoutId id="214748366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5.svg"/><Relationship Id="rId21" Type="http://schemas.openxmlformats.org/officeDocument/2006/relationships/image" Target="../media/image49.svg"/><Relationship Id="rId42" Type="http://schemas.openxmlformats.org/officeDocument/2006/relationships/image" Target="../media/image70.png"/><Relationship Id="rId47" Type="http://schemas.openxmlformats.org/officeDocument/2006/relationships/image" Target="../media/image75.svg"/><Relationship Id="rId63" Type="http://schemas.openxmlformats.org/officeDocument/2006/relationships/image" Target="../media/image91.svg"/><Relationship Id="rId68" Type="http://schemas.openxmlformats.org/officeDocument/2006/relationships/image" Target="../media/image96.png"/><Relationship Id="rId84" Type="http://schemas.openxmlformats.org/officeDocument/2006/relationships/image" Target="../media/image112.png"/><Relationship Id="rId89" Type="http://schemas.openxmlformats.org/officeDocument/2006/relationships/image" Target="../media/image117.svg"/><Relationship Id="rId112" Type="http://schemas.openxmlformats.org/officeDocument/2006/relationships/image" Target="../media/image140.png"/><Relationship Id="rId133" Type="http://schemas.openxmlformats.org/officeDocument/2006/relationships/image" Target="../media/image161.svg"/><Relationship Id="rId138" Type="http://schemas.openxmlformats.org/officeDocument/2006/relationships/image" Target="../media/image166.png"/><Relationship Id="rId154" Type="http://schemas.openxmlformats.org/officeDocument/2006/relationships/image" Target="../media/image182.png"/><Relationship Id="rId159" Type="http://schemas.openxmlformats.org/officeDocument/2006/relationships/image" Target="../media/image187.svg"/><Relationship Id="rId175" Type="http://schemas.openxmlformats.org/officeDocument/2006/relationships/image" Target="../media/image203.svg"/><Relationship Id="rId170" Type="http://schemas.openxmlformats.org/officeDocument/2006/relationships/image" Target="../media/image198.png"/><Relationship Id="rId191" Type="http://schemas.openxmlformats.org/officeDocument/2006/relationships/image" Target="../media/image219.svg"/><Relationship Id="rId16" Type="http://schemas.openxmlformats.org/officeDocument/2006/relationships/image" Target="../media/image44.png"/><Relationship Id="rId107" Type="http://schemas.openxmlformats.org/officeDocument/2006/relationships/image" Target="../media/image135.svg"/><Relationship Id="rId11" Type="http://schemas.openxmlformats.org/officeDocument/2006/relationships/image" Target="../media/image39.svg"/><Relationship Id="rId32" Type="http://schemas.openxmlformats.org/officeDocument/2006/relationships/image" Target="../media/image60.png"/><Relationship Id="rId37" Type="http://schemas.openxmlformats.org/officeDocument/2006/relationships/image" Target="../media/image65.svg"/><Relationship Id="rId53" Type="http://schemas.openxmlformats.org/officeDocument/2006/relationships/image" Target="../media/image81.svg"/><Relationship Id="rId58" Type="http://schemas.openxmlformats.org/officeDocument/2006/relationships/image" Target="../media/image86.png"/><Relationship Id="rId74" Type="http://schemas.openxmlformats.org/officeDocument/2006/relationships/image" Target="../media/image102.png"/><Relationship Id="rId79" Type="http://schemas.openxmlformats.org/officeDocument/2006/relationships/image" Target="../media/image107.svg"/><Relationship Id="rId102" Type="http://schemas.openxmlformats.org/officeDocument/2006/relationships/image" Target="../media/image130.png"/><Relationship Id="rId123" Type="http://schemas.openxmlformats.org/officeDocument/2006/relationships/image" Target="../media/image151.svg"/><Relationship Id="rId128" Type="http://schemas.openxmlformats.org/officeDocument/2006/relationships/image" Target="../media/image156.png"/><Relationship Id="rId144" Type="http://schemas.openxmlformats.org/officeDocument/2006/relationships/image" Target="../media/image172.png"/><Relationship Id="rId149" Type="http://schemas.openxmlformats.org/officeDocument/2006/relationships/image" Target="../media/image177.svg"/><Relationship Id="rId5" Type="http://schemas.openxmlformats.org/officeDocument/2006/relationships/image" Target="../media/image33.svg"/><Relationship Id="rId90" Type="http://schemas.openxmlformats.org/officeDocument/2006/relationships/image" Target="../media/image118.png"/><Relationship Id="rId95" Type="http://schemas.openxmlformats.org/officeDocument/2006/relationships/image" Target="../media/image123.svg"/><Relationship Id="rId160" Type="http://schemas.openxmlformats.org/officeDocument/2006/relationships/image" Target="../media/image188.png"/><Relationship Id="rId165" Type="http://schemas.openxmlformats.org/officeDocument/2006/relationships/image" Target="../media/image193.svg"/><Relationship Id="rId181" Type="http://schemas.openxmlformats.org/officeDocument/2006/relationships/image" Target="../media/image209.svg"/><Relationship Id="rId186" Type="http://schemas.openxmlformats.org/officeDocument/2006/relationships/image" Target="../media/image214.png"/><Relationship Id="rId22" Type="http://schemas.openxmlformats.org/officeDocument/2006/relationships/image" Target="../media/image50.png"/><Relationship Id="rId27" Type="http://schemas.openxmlformats.org/officeDocument/2006/relationships/image" Target="../media/image55.svg"/><Relationship Id="rId43" Type="http://schemas.openxmlformats.org/officeDocument/2006/relationships/image" Target="../media/image71.svg"/><Relationship Id="rId48" Type="http://schemas.openxmlformats.org/officeDocument/2006/relationships/image" Target="../media/image76.png"/><Relationship Id="rId64" Type="http://schemas.openxmlformats.org/officeDocument/2006/relationships/image" Target="../media/image92.png"/><Relationship Id="rId69" Type="http://schemas.openxmlformats.org/officeDocument/2006/relationships/image" Target="../media/image97.svg"/><Relationship Id="rId113" Type="http://schemas.openxmlformats.org/officeDocument/2006/relationships/image" Target="../media/image141.svg"/><Relationship Id="rId118" Type="http://schemas.openxmlformats.org/officeDocument/2006/relationships/image" Target="../media/image146.png"/><Relationship Id="rId134" Type="http://schemas.openxmlformats.org/officeDocument/2006/relationships/image" Target="../media/image162.png"/><Relationship Id="rId139" Type="http://schemas.openxmlformats.org/officeDocument/2006/relationships/image" Target="../media/image167.svg"/><Relationship Id="rId80" Type="http://schemas.openxmlformats.org/officeDocument/2006/relationships/image" Target="../media/image108.png"/><Relationship Id="rId85" Type="http://schemas.openxmlformats.org/officeDocument/2006/relationships/image" Target="../media/image113.svg"/><Relationship Id="rId150" Type="http://schemas.openxmlformats.org/officeDocument/2006/relationships/image" Target="../media/image178.png"/><Relationship Id="rId155" Type="http://schemas.openxmlformats.org/officeDocument/2006/relationships/image" Target="../media/image183.svg"/><Relationship Id="rId171" Type="http://schemas.openxmlformats.org/officeDocument/2006/relationships/image" Target="../media/image199.svg"/><Relationship Id="rId176" Type="http://schemas.openxmlformats.org/officeDocument/2006/relationships/image" Target="../media/image204.png"/><Relationship Id="rId192" Type="http://schemas.openxmlformats.org/officeDocument/2006/relationships/image" Target="../media/image220.pn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33" Type="http://schemas.openxmlformats.org/officeDocument/2006/relationships/image" Target="../media/image61.svg"/><Relationship Id="rId38" Type="http://schemas.openxmlformats.org/officeDocument/2006/relationships/image" Target="../media/image66.png"/><Relationship Id="rId59" Type="http://schemas.openxmlformats.org/officeDocument/2006/relationships/image" Target="../media/image87.svg"/><Relationship Id="rId103" Type="http://schemas.openxmlformats.org/officeDocument/2006/relationships/image" Target="../media/image131.svg"/><Relationship Id="rId108" Type="http://schemas.openxmlformats.org/officeDocument/2006/relationships/image" Target="../media/image136.png"/><Relationship Id="rId124" Type="http://schemas.openxmlformats.org/officeDocument/2006/relationships/image" Target="../media/image152.png"/><Relationship Id="rId129" Type="http://schemas.openxmlformats.org/officeDocument/2006/relationships/image" Target="../media/image157.svg"/><Relationship Id="rId54" Type="http://schemas.openxmlformats.org/officeDocument/2006/relationships/image" Target="../media/image82.png"/><Relationship Id="rId70" Type="http://schemas.openxmlformats.org/officeDocument/2006/relationships/image" Target="../media/image98.png"/><Relationship Id="rId75" Type="http://schemas.openxmlformats.org/officeDocument/2006/relationships/image" Target="../media/image103.svg"/><Relationship Id="rId91" Type="http://schemas.openxmlformats.org/officeDocument/2006/relationships/image" Target="../media/image119.svg"/><Relationship Id="rId96" Type="http://schemas.openxmlformats.org/officeDocument/2006/relationships/image" Target="../media/image124.png"/><Relationship Id="rId140" Type="http://schemas.openxmlformats.org/officeDocument/2006/relationships/image" Target="../media/image168.png"/><Relationship Id="rId145" Type="http://schemas.openxmlformats.org/officeDocument/2006/relationships/image" Target="../media/image173.svg"/><Relationship Id="rId161" Type="http://schemas.openxmlformats.org/officeDocument/2006/relationships/image" Target="../media/image189.svg"/><Relationship Id="rId166" Type="http://schemas.openxmlformats.org/officeDocument/2006/relationships/image" Target="../media/image194.png"/><Relationship Id="rId182" Type="http://schemas.openxmlformats.org/officeDocument/2006/relationships/image" Target="../media/image210.png"/><Relationship Id="rId187" Type="http://schemas.openxmlformats.org/officeDocument/2006/relationships/image" Target="../media/image215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23" Type="http://schemas.openxmlformats.org/officeDocument/2006/relationships/image" Target="../media/image51.svg"/><Relationship Id="rId28" Type="http://schemas.openxmlformats.org/officeDocument/2006/relationships/image" Target="../media/image56.png"/><Relationship Id="rId49" Type="http://schemas.openxmlformats.org/officeDocument/2006/relationships/image" Target="../media/image77.svg"/><Relationship Id="rId114" Type="http://schemas.openxmlformats.org/officeDocument/2006/relationships/image" Target="../media/image142.png"/><Relationship Id="rId119" Type="http://schemas.openxmlformats.org/officeDocument/2006/relationships/image" Target="../media/image147.svg"/><Relationship Id="rId44" Type="http://schemas.openxmlformats.org/officeDocument/2006/relationships/image" Target="../media/image72.png"/><Relationship Id="rId60" Type="http://schemas.openxmlformats.org/officeDocument/2006/relationships/image" Target="../media/image88.png"/><Relationship Id="rId65" Type="http://schemas.openxmlformats.org/officeDocument/2006/relationships/image" Target="../media/image93.svg"/><Relationship Id="rId81" Type="http://schemas.openxmlformats.org/officeDocument/2006/relationships/image" Target="../media/image109.svg"/><Relationship Id="rId86" Type="http://schemas.openxmlformats.org/officeDocument/2006/relationships/image" Target="../media/image114.png"/><Relationship Id="rId130" Type="http://schemas.openxmlformats.org/officeDocument/2006/relationships/image" Target="../media/image158.png"/><Relationship Id="rId135" Type="http://schemas.openxmlformats.org/officeDocument/2006/relationships/image" Target="../media/image163.svg"/><Relationship Id="rId151" Type="http://schemas.openxmlformats.org/officeDocument/2006/relationships/image" Target="../media/image179.svg"/><Relationship Id="rId156" Type="http://schemas.openxmlformats.org/officeDocument/2006/relationships/image" Target="../media/image184.png"/><Relationship Id="rId177" Type="http://schemas.openxmlformats.org/officeDocument/2006/relationships/image" Target="../media/image205.svg"/><Relationship Id="rId172" Type="http://schemas.openxmlformats.org/officeDocument/2006/relationships/image" Target="../media/image200.png"/><Relationship Id="rId193" Type="http://schemas.openxmlformats.org/officeDocument/2006/relationships/image" Target="../media/image221.svg"/><Relationship Id="rId13" Type="http://schemas.openxmlformats.org/officeDocument/2006/relationships/image" Target="../media/image41.svg"/><Relationship Id="rId18" Type="http://schemas.openxmlformats.org/officeDocument/2006/relationships/image" Target="../media/image46.png"/><Relationship Id="rId39" Type="http://schemas.openxmlformats.org/officeDocument/2006/relationships/image" Target="../media/image67.svg"/><Relationship Id="rId109" Type="http://schemas.openxmlformats.org/officeDocument/2006/relationships/image" Target="../media/image137.svg"/><Relationship Id="rId34" Type="http://schemas.openxmlformats.org/officeDocument/2006/relationships/image" Target="../media/image62.png"/><Relationship Id="rId50" Type="http://schemas.openxmlformats.org/officeDocument/2006/relationships/image" Target="../media/image78.png"/><Relationship Id="rId55" Type="http://schemas.openxmlformats.org/officeDocument/2006/relationships/image" Target="../media/image83.svg"/><Relationship Id="rId76" Type="http://schemas.openxmlformats.org/officeDocument/2006/relationships/image" Target="../media/image104.png"/><Relationship Id="rId97" Type="http://schemas.openxmlformats.org/officeDocument/2006/relationships/image" Target="../media/image125.svg"/><Relationship Id="rId104" Type="http://schemas.openxmlformats.org/officeDocument/2006/relationships/image" Target="../media/image132.png"/><Relationship Id="rId120" Type="http://schemas.openxmlformats.org/officeDocument/2006/relationships/image" Target="../media/image148.png"/><Relationship Id="rId125" Type="http://schemas.openxmlformats.org/officeDocument/2006/relationships/image" Target="../media/image153.svg"/><Relationship Id="rId141" Type="http://schemas.openxmlformats.org/officeDocument/2006/relationships/image" Target="../media/image169.svg"/><Relationship Id="rId146" Type="http://schemas.openxmlformats.org/officeDocument/2006/relationships/image" Target="../media/image174.png"/><Relationship Id="rId167" Type="http://schemas.openxmlformats.org/officeDocument/2006/relationships/image" Target="../media/image195.svg"/><Relationship Id="rId188" Type="http://schemas.openxmlformats.org/officeDocument/2006/relationships/image" Target="../media/image216.png"/><Relationship Id="rId7" Type="http://schemas.openxmlformats.org/officeDocument/2006/relationships/image" Target="../media/image35.svg"/><Relationship Id="rId71" Type="http://schemas.openxmlformats.org/officeDocument/2006/relationships/image" Target="../media/image99.svg"/><Relationship Id="rId92" Type="http://schemas.openxmlformats.org/officeDocument/2006/relationships/image" Target="../media/image120.png"/><Relationship Id="rId162" Type="http://schemas.openxmlformats.org/officeDocument/2006/relationships/image" Target="../media/image190.png"/><Relationship Id="rId183" Type="http://schemas.openxmlformats.org/officeDocument/2006/relationships/image" Target="../media/image211.svg"/><Relationship Id="rId2" Type="http://schemas.openxmlformats.org/officeDocument/2006/relationships/image" Target="../media/image30.png"/><Relationship Id="rId29" Type="http://schemas.openxmlformats.org/officeDocument/2006/relationships/image" Target="../media/image57.svg"/><Relationship Id="rId24" Type="http://schemas.openxmlformats.org/officeDocument/2006/relationships/image" Target="../media/image52.png"/><Relationship Id="rId40" Type="http://schemas.openxmlformats.org/officeDocument/2006/relationships/image" Target="../media/image68.png"/><Relationship Id="rId45" Type="http://schemas.openxmlformats.org/officeDocument/2006/relationships/image" Target="../media/image73.svg"/><Relationship Id="rId66" Type="http://schemas.openxmlformats.org/officeDocument/2006/relationships/image" Target="../media/image94.png"/><Relationship Id="rId87" Type="http://schemas.openxmlformats.org/officeDocument/2006/relationships/image" Target="../media/image115.svg"/><Relationship Id="rId110" Type="http://schemas.openxmlformats.org/officeDocument/2006/relationships/image" Target="../media/image138.png"/><Relationship Id="rId115" Type="http://schemas.openxmlformats.org/officeDocument/2006/relationships/image" Target="../media/image143.svg"/><Relationship Id="rId131" Type="http://schemas.openxmlformats.org/officeDocument/2006/relationships/image" Target="../media/image159.svg"/><Relationship Id="rId136" Type="http://schemas.openxmlformats.org/officeDocument/2006/relationships/image" Target="../media/image164.png"/><Relationship Id="rId157" Type="http://schemas.openxmlformats.org/officeDocument/2006/relationships/image" Target="../media/image185.svg"/><Relationship Id="rId178" Type="http://schemas.openxmlformats.org/officeDocument/2006/relationships/image" Target="../media/image206.png"/><Relationship Id="rId61" Type="http://schemas.openxmlformats.org/officeDocument/2006/relationships/image" Target="../media/image89.svg"/><Relationship Id="rId82" Type="http://schemas.openxmlformats.org/officeDocument/2006/relationships/image" Target="../media/image110.png"/><Relationship Id="rId152" Type="http://schemas.openxmlformats.org/officeDocument/2006/relationships/image" Target="../media/image180.png"/><Relationship Id="rId173" Type="http://schemas.openxmlformats.org/officeDocument/2006/relationships/image" Target="../media/image201.svg"/><Relationship Id="rId19" Type="http://schemas.openxmlformats.org/officeDocument/2006/relationships/image" Target="../media/image47.svg"/><Relationship Id="rId14" Type="http://schemas.openxmlformats.org/officeDocument/2006/relationships/image" Target="../media/image42.png"/><Relationship Id="rId30" Type="http://schemas.openxmlformats.org/officeDocument/2006/relationships/image" Target="../media/image58.png"/><Relationship Id="rId35" Type="http://schemas.openxmlformats.org/officeDocument/2006/relationships/image" Target="../media/image63.svg"/><Relationship Id="rId56" Type="http://schemas.openxmlformats.org/officeDocument/2006/relationships/image" Target="../media/image84.png"/><Relationship Id="rId77" Type="http://schemas.openxmlformats.org/officeDocument/2006/relationships/image" Target="../media/image105.svg"/><Relationship Id="rId100" Type="http://schemas.openxmlformats.org/officeDocument/2006/relationships/image" Target="../media/image128.png"/><Relationship Id="rId105" Type="http://schemas.openxmlformats.org/officeDocument/2006/relationships/image" Target="../media/image133.svg"/><Relationship Id="rId126" Type="http://schemas.openxmlformats.org/officeDocument/2006/relationships/image" Target="../media/image154.png"/><Relationship Id="rId147" Type="http://schemas.openxmlformats.org/officeDocument/2006/relationships/image" Target="../media/image175.svg"/><Relationship Id="rId168" Type="http://schemas.openxmlformats.org/officeDocument/2006/relationships/image" Target="../media/image196.png"/><Relationship Id="rId8" Type="http://schemas.openxmlformats.org/officeDocument/2006/relationships/image" Target="../media/image36.png"/><Relationship Id="rId51" Type="http://schemas.openxmlformats.org/officeDocument/2006/relationships/image" Target="../media/image79.svg"/><Relationship Id="rId72" Type="http://schemas.openxmlformats.org/officeDocument/2006/relationships/image" Target="../media/image100.png"/><Relationship Id="rId93" Type="http://schemas.openxmlformats.org/officeDocument/2006/relationships/image" Target="../media/image121.svg"/><Relationship Id="rId98" Type="http://schemas.openxmlformats.org/officeDocument/2006/relationships/image" Target="../media/image126.png"/><Relationship Id="rId121" Type="http://schemas.openxmlformats.org/officeDocument/2006/relationships/image" Target="../media/image149.svg"/><Relationship Id="rId142" Type="http://schemas.openxmlformats.org/officeDocument/2006/relationships/image" Target="../media/image170.png"/><Relationship Id="rId163" Type="http://schemas.openxmlformats.org/officeDocument/2006/relationships/image" Target="../media/image191.svg"/><Relationship Id="rId184" Type="http://schemas.openxmlformats.org/officeDocument/2006/relationships/image" Target="../media/image212.png"/><Relationship Id="rId189" Type="http://schemas.openxmlformats.org/officeDocument/2006/relationships/image" Target="../media/image217.svg"/><Relationship Id="rId3" Type="http://schemas.openxmlformats.org/officeDocument/2006/relationships/image" Target="../media/image31.svg"/><Relationship Id="rId25" Type="http://schemas.openxmlformats.org/officeDocument/2006/relationships/image" Target="../media/image53.svg"/><Relationship Id="rId46" Type="http://schemas.openxmlformats.org/officeDocument/2006/relationships/image" Target="../media/image74.png"/><Relationship Id="rId67" Type="http://schemas.openxmlformats.org/officeDocument/2006/relationships/image" Target="../media/image95.svg"/><Relationship Id="rId116" Type="http://schemas.openxmlformats.org/officeDocument/2006/relationships/image" Target="../media/image144.png"/><Relationship Id="rId137" Type="http://schemas.openxmlformats.org/officeDocument/2006/relationships/image" Target="../media/image165.svg"/><Relationship Id="rId158" Type="http://schemas.openxmlformats.org/officeDocument/2006/relationships/image" Target="../media/image186.png"/><Relationship Id="rId20" Type="http://schemas.openxmlformats.org/officeDocument/2006/relationships/image" Target="../media/image48.png"/><Relationship Id="rId41" Type="http://schemas.openxmlformats.org/officeDocument/2006/relationships/image" Target="../media/image69.svg"/><Relationship Id="rId62" Type="http://schemas.openxmlformats.org/officeDocument/2006/relationships/image" Target="../media/image90.png"/><Relationship Id="rId83" Type="http://schemas.openxmlformats.org/officeDocument/2006/relationships/image" Target="../media/image111.svg"/><Relationship Id="rId88" Type="http://schemas.openxmlformats.org/officeDocument/2006/relationships/image" Target="../media/image116.png"/><Relationship Id="rId111" Type="http://schemas.openxmlformats.org/officeDocument/2006/relationships/image" Target="../media/image139.svg"/><Relationship Id="rId132" Type="http://schemas.openxmlformats.org/officeDocument/2006/relationships/image" Target="../media/image160.png"/><Relationship Id="rId153" Type="http://schemas.openxmlformats.org/officeDocument/2006/relationships/image" Target="../media/image181.svg"/><Relationship Id="rId174" Type="http://schemas.openxmlformats.org/officeDocument/2006/relationships/image" Target="../media/image202.png"/><Relationship Id="rId179" Type="http://schemas.openxmlformats.org/officeDocument/2006/relationships/image" Target="../media/image207.svg"/><Relationship Id="rId190" Type="http://schemas.openxmlformats.org/officeDocument/2006/relationships/image" Target="../media/image218.png"/><Relationship Id="rId15" Type="http://schemas.openxmlformats.org/officeDocument/2006/relationships/image" Target="../media/image43.svg"/><Relationship Id="rId36" Type="http://schemas.openxmlformats.org/officeDocument/2006/relationships/image" Target="../media/image64.png"/><Relationship Id="rId57" Type="http://schemas.openxmlformats.org/officeDocument/2006/relationships/image" Target="../media/image85.svg"/><Relationship Id="rId106" Type="http://schemas.openxmlformats.org/officeDocument/2006/relationships/image" Target="../media/image134.png"/><Relationship Id="rId127" Type="http://schemas.openxmlformats.org/officeDocument/2006/relationships/image" Target="../media/image155.svg"/><Relationship Id="rId10" Type="http://schemas.openxmlformats.org/officeDocument/2006/relationships/image" Target="../media/image38.png"/><Relationship Id="rId31" Type="http://schemas.openxmlformats.org/officeDocument/2006/relationships/image" Target="../media/image59.svg"/><Relationship Id="rId52" Type="http://schemas.openxmlformats.org/officeDocument/2006/relationships/image" Target="../media/image80.png"/><Relationship Id="rId73" Type="http://schemas.openxmlformats.org/officeDocument/2006/relationships/image" Target="../media/image101.svg"/><Relationship Id="rId78" Type="http://schemas.openxmlformats.org/officeDocument/2006/relationships/image" Target="../media/image106.png"/><Relationship Id="rId94" Type="http://schemas.openxmlformats.org/officeDocument/2006/relationships/image" Target="../media/image122.png"/><Relationship Id="rId99" Type="http://schemas.openxmlformats.org/officeDocument/2006/relationships/image" Target="../media/image127.svg"/><Relationship Id="rId101" Type="http://schemas.openxmlformats.org/officeDocument/2006/relationships/image" Target="../media/image129.svg"/><Relationship Id="rId122" Type="http://schemas.openxmlformats.org/officeDocument/2006/relationships/image" Target="../media/image150.png"/><Relationship Id="rId143" Type="http://schemas.openxmlformats.org/officeDocument/2006/relationships/image" Target="../media/image171.svg"/><Relationship Id="rId148" Type="http://schemas.openxmlformats.org/officeDocument/2006/relationships/image" Target="../media/image176.png"/><Relationship Id="rId164" Type="http://schemas.openxmlformats.org/officeDocument/2006/relationships/image" Target="../media/image192.png"/><Relationship Id="rId169" Type="http://schemas.openxmlformats.org/officeDocument/2006/relationships/image" Target="../media/image197.svg"/><Relationship Id="rId185" Type="http://schemas.openxmlformats.org/officeDocument/2006/relationships/image" Target="../media/image21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80" Type="http://schemas.openxmlformats.org/officeDocument/2006/relationships/image" Target="../media/image208.png"/><Relationship Id="rId26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6.svg"/><Relationship Id="rId21" Type="http://schemas.openxmlformats.org/officeDocument/2006/relationships/image" Target="../media/image241.svg"/><Relationship Id="rId42" Type="http://schemas.openxmlformats.org/officeDocument/2006/relationships/image" Target="../media/image262.png"/><Relationship Id="rId47" Type="http://schemas.openxmlformats.org/officeDocument/2006/relationships/image" Target="../media/image267.svg"/><Relationship Id="rId63" Type="http://schemas.openxmlformats.org/officeDocument/2006/relationships/image" Target="../media/image283.svg"/><Relationship Id="rId68" Type="http://schemas.openxmlformats.org/officeDocument/2006/relationships/image" Target="../media/image288.png"/><Relationship Id="rId84" Type="http://schemas.openxmlformats.org/officeDocument/2006/relationships/image" Target="../media/image304.png"/><Relationship Id="rId89" Type="http://schemas.openxmlformats.org/officeDocument/2006/relationships/image" Target="../media/image309.svg"/><Relationship Id="rId112" Type="http://schemas.openxmlformats.org/officeDocument/2006/relationships/image" Target="../media/image332.png"/><Relationship Id="rId133" Type="http://schemas.openxmlformats.org/officeDocument/2006/relationships/image" Target="../media/image352.svg"/><Relationship Id="rId138" Type="http://schemas.openxmlformats.org/officeDocument/2006/relationships/image" Target="../media/image357.png"/><Relationship Id="rId154" Type="http://schemas.openxmlformats.org/officeDocument/2006/relationships/image" Target="../media/image373.png"/><Relationship Id="rId159" Type="http://schemas.openxmlformats.org/officeDocument/2006/relationships/image" Target="../media/image378.svg"/><Relationship Id="rId175" Type="http://schemas.openxmlformats.org/officeDocument/2006/relationships/image" Target="../media/image394.svg"/><Relationship Id="rId170" Type="http://schemas.openxmlformats.org/officeDocument/2006/relationships/image" Target="../media/image389.png"/><Relationship Id="rId191" Type="http://schemas.openxmlformats.org/officeDocument/2006/relationships/image" Target="../media/image410.svg"/><Relationship Id="rId16" Type="http://schemas.openxmlformats.org/officeDocument/2006/relationships/image" Target="../media/image236.png"/><Relationship Id="rId107" Type="http://schemas.openxmlformats.org/officeDocument/2006/relationships/image" Target="../media/image327.svg"/><Relationship Id="rId11" Type="http://schemas.openxmlformats.org/officeDocument/2006/relationships/image" Target="../media/image231.svg"/><Relationship Id="rId32" Type="http://schemas.openxmlformats.org/officeDocument/2006/relationships/image" Target="../media/image252.png"/><Relationship Id="rId37" Type="http://schemas.openxmlformats.org/officeDocument/2006/relationships/image" Target="../media/image257.svg"/><Relationship Id="rId53" Type="http://schemas.openxmlformats.org/officeDocument/2006/relationships/image" Target="../media/image273.svg"/><Relationship Id="rId58" Type="http://schemas.openxmlformats.org/officeDocument/2006/relationships/image" Target="../media/image278.png"/><Relationship Id="rId74" Type="http://schemas.openxmlformats.org/officeDocument/2006/relationships/image" Target="../media/image294.png"/><Relationship Id="rId79" Type="http://schemas.openxmlformats.org/officeDocument/2006/relationships/image" Target="../media/image299.svg"/><Relationship Id="rId102" Type="http://schemas.openxmlformats.org/officeDocument/2006/relationships/image" Target="../media/image322.png"/><Relationship Id="rId123" Type="http://schemas.openxmlformats.org/officeDocument/2006/relationships/image" Target="../media/image342.svg"/><Relationship Id="rId128" Type="http://schemas.openxmlformats.org/officeDocument/2006/relationships/image" Target="../media/image347.png"/><Relationship Id="rId144" Type="http://schemas.openxmlformats.org/officeDocument/2006/relationships/image" Target="../media/image363.png"/><Relationship Id="rId149" Type="http://schemas.openxmlformats.org/officeDocument/2006/relationships/image" Target="../media/image368.svg"/><Relationship Id="rId5" Type="http://schemas.openxmlformats.org/officeDocument/2006/relationships/image" Target="../media/image225.svg"/><Relationship Id="rId90" Type="http://schemas.openxmlformats.org/officeDocument/2006/relationships/image" Target="../media/image310.png"/><Relationship Id="rId95" Type="http://schemas.openxmlformats.org/officeDocument/2006/relationships/image" Target="../media/image315.svg"/><Relationship Id="rId160" Type="http://schemas.openxmlformats.org/officeDocument/2006/relationships/image" Target="../media/image379.png"/><Relationship Id="rId165" Type="http://schemas.openxmlformats.org/officeDocument/2006/relationships/image" Target="../media/image384.svg"/><Relationship Id="rId181" Type="http://schemas.openxmlformats.org/officeDocument/2006/relationships/image" Target="../media/image400.svg"/><Relationship Id="rId186" Type="http://schemas.openxmlformats.org/officeDocument/2006/relationships/image" Target="../media/image405.png"/><Relationship Id="rId22" Type="http://schemas.openxmlformats.org/officeDocument/2006/relationships/image" Target="../media/image242.png"/><Relationship Id="rId27" Type="http://schemas.openxmlformats.org/officeDocument/2006/relationships/image" Target="../media/image247.svg"/><Relationship Id="rId43" Type="http://schemas.openxmlformats.org/officeDocument/2006/relationships/image" Target="../media/image263.svg"/><Relationship Id="rId48" Type="http://schemas.openxmlformats.org/officeDocument/2006/relationships/image" Target="../media/image268.png"/><Relationship Id="rId64" Type="http://schemas.openxmlformats.org/officeDocument/2006/relationships/image" Target="../media/image284.png"/><Relationship Id="rId69" Type="http://schemas.openxmlformats.org/officeDocument/2006/relationships/image" Target="../media/image289.svg"/><Relationship Id="rId113" Type="http://schemas.openxmlformats.org/officeDocument/2006/relationships/image" Target="../media/image333.svg"/><Relationship Id="rId118" Type="http://schemas.openxmlformats.org/officeDocument/2006/relationships/image" Target="../media/image337.png"/><Relationship Id="rId134" Type="http://schemas.openxmlformats.org/officeDocument/2006/relationships/image" Target="../media/image353.png"/><Relationship Id="rId139" Type="http://schemas.openxmlformats.org/officeDocument/2006/relationships/image" Target="../media/image358.svg"/><Relationship Id="rId80" Type="http://schemas.openxmlformats.org/officeDocument/2006/relationships/image" Target="../media/image300.png"/><Relationship Id="rId85" Type="http://schemas.openxmlformats.org/officeDocument/2006/relationships/image" Target="../media/image305.svg"/><Relationship Id="rId150" Type="http://schemas.openxmlformats.org/officeDocument/2006/relationships/image" Target="../media/image369.png"/><Relationship Id="rId155" Type="http://schemas.openxmlformats.org/officeDocument/2006/relationships/image" Target="../media/image374.svg"/><Relationship Id="rId171" Type="http://schemas.openxmlformats.org/officeDocument/2006/relationships/image" Target="../media/image390.svg"/><Relationship Id="rId176" Type="http://schemas.openxmlformats.org/officeDocument/2006/relationships/image" Target="../media/image395.png"/><Relationship Id="rId192" Type="http://schemas.openxmlformats.org/officeDocument/2006/relationships/image" Target="../media/image411.png"/><Relationship Id="rId12" Type="http://schemas.openxmlformats.org/officeDocument/2006/relationships/image" Target="../media/image232.png"/><Relationship Id="rId17" Type="http://schemas.openxmlformats.org/officeDocument/2006/relationships/image" Target="../media/image237.svg"/><Relationship Id="rId33" Type="http://schemas.openxmlformats.org/officeDocument/2006/relationships/image" Target="../media/image253.svg"/><Relationship Id="rId38" Type="http://schemas.openxmlformats.org/officeDocument/2006/relationships/image" Target="../media/image258.png"/><Relationship Id="rId59" Type="http://schemas.openxmlformats.org/officeDocument/2006/relationships/image" Target="../media/image279.svg"/><Relationship Id="rId103" Type="http://schemas.openxmlformats.org/officeDocument/2006/relationships/image" Target="../media/image323.svg"/><Relationship Id="rId108" Type="http://schemas.openxmlformats.org/officeDocument/2006/relationships/image" Target="../media/image328.png"/><Relationship Id="rId124" Type="http://schemas.openxmlformats.org/officeDocument/2006/relationships/image" Target="../media/image343.png"/><Relationship Id="rId129" Type="http://schemas.openxmlformats.org/officeDocument/2006/relationships/image" Target="../media/image348.svg"/><Relationship Id="rId54" Type="http://schemas.openxmlformats.org/officeDocument/2006/relationships/image" Target="../media/image274.png"/><Relationship Id="rId70" Type="http://schemas.openxmlformats.org/officeDocument/2006/relationships/image" Target="../media/image290.png"/><Relationship Id="rId75" Type="http://schemas.openxmlformats.org/officeDocument/2006/relationships/image" Target="../media/image295.svg"/><Relationship Id="rId91" Type="http://schemas.openxmlformats.org/officeDocument/2006/relationships/image" Target="../media/image311.svg"/><Relationship Id="rId96" Type="http://schemas.openxmlformats.org/officeDocument/2006/relationships/image" Target="../media/image316.png"/><Relationship Id="rId140" Type="http://schemas.openxmlformats.org/officeDocument/2006/relationships/image" Target="../media/image359.png"/><Relationship Id="rId145" Type="http://schemas.openxmlformats.org/officeDocument/2006/relationships/image" Target="../media/image364.svg"/><Relationship Id="rId161" Type="http://schemas.openxmlformats.org/officeDocument/2006/relationships/image" Target="../media/image380.svg"/><Relationship Id="rId166" Type="http://schemas.openxmlformats.org/officeDocument/2006/relationships/image" Target="../media/image385.png"/><Relationship Id="rId182" Type="http://schemas.openxmlformats.org/officeDocument/2006/relationships/image" Target="../media/image401.png"/><Relationship Id="rId187" Type="http://schemas.openxmlformats.org/officeDocument/2006/relationships/image" Target="../media/image406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6.png"/><Relationship Id="rId23" Type="http://schemas.openxmlformats.org/officeDocument/2006/relationships/image" Target="../media/image243.svg"/><Relationship Id="rId28" Type="http://schemas.openxmlformats.org/officeDocument/2006/relationships/image" Target="../media/image248.png"/><Relationship Id="rId49" Type="http://schemas.openxmlformats.org/officeDocument/2006/relationships/image" Target="../media/image269.svg"/><Relationship Id="rId114" Type="http://schemas.openxmlformats.org/officeDocument/2006/relationships/image" Target="../media/image334.png"/><Relationship Id="rId119" Type="http://schemas.openxmlformats.org/officeDocument/2006/relationships/image" Target="../media/image338.svg"/><Relationship Id="rId44" Type="http://schemas.openxmlformats.org/officeDocument/2006/relationships/image" Target="../media/image264.png"/><Relationship Id="rId60" Type="http://schemas.openxmlformats.org/officeDocument/2006/relationships/image" Target="../media/image280.png"/><Relationship Id="rId65" Type="http://schemas.openxmlformats.org/officeDocument/2006/relationships/image" Target="../media/image285.svg"/><Relationship Id="rId81" Type="http://schemas.openxmlformats.org/officeDocument/2006/relationships/image" Target="../media/image301.svg"/><Relationship Id="rId86" Type="http://schemas.openxmlformats.org/officeDocument/2006/relationships/image" Target="../media/image306.png"/><Relationship Id="rId130" Type="http://schemas.openxmlformats.org/officeDocument/2006/relationships/image" Target="../media/image349.png"/><Relationship Id="rId135" Type="http://schemas.openxmlformats.org/officeDocument/2006/relationships/image" Target="../media/image354.svg"/><Relationship Id="rId151" Type="http://schemas.openxmlformats.org/officeDocument/2006/relationships/image" Target="../media/image370.svg"/><Relationship Id="rId156" Type="http://schemas.openxmlformats.org/officeDocument/2006/relationships/image" Target="../media/image375.png"/><Relationship Id="rId177" Type="http://schemas.openxmlformats.org/officeDocument/2006/relationships/image" Target="../media/image396.svg"/><Relationship Id="rId172" Type="http://schemas.openxmlformats.org/officeDocument/2006/relationships/image" Target="../media/image391.png"/><Relationship Id="rId193" Type="http://schemas.openxmlformats.org/officeDocument/2006/relationships/image" Target="../media/image412.svg"/><Relationship Id="rId13" Type="http://schemas.openxmlformats.org/officeDocument/2006/relationships/image" Target="../media/image233.svg"/><Relationship Id="rId18" Type="http://schemas.openxmlformats.org/officeDocument/2006/relationships/image" Target="../media/image238.png"/><Relationship Id="rId39" Type="http://schemas.openxmlformats.org/officeDocument/2006/relationships/image" Target="../media/image259.svg"/><Relationship Id="rId109" Type="http://schemas.openxmlformats.org/officeDocument/2006/relationships/image" Target="../media/image329.svg"/><Relationship Id="rId34" Type="http://schemas.openxmlformats.org/officeDocument/2006/relationships/image" Target="../media/image254.png"/><Relationship Id="rId50" Type="http://schemas.openxmlformats.org/officeDocument/2006/relationships/image" Target="../media/image270.png"/><Relationship Id="rId55" Type="http://schemas.openxmlformats.org/officeDocument/2006/relationships/image" Target="../media/image275.svg"/><Relationship Id="rId76" Type="http://schemas.openxmlformats.org/officeDocument/2006/relationships/image" Target="../media/image296.png"/><Relationship Id="rId97" Type="http://schemas.openxmlformats.org/officeDocument/2006/relationships/image" Target="../media/image317.svg"/><Relationship Id="rId104" Type="http://schemas.openxmlformats.org/officeDocument/2006/relationships/image" Target="../media/image324.png"/><Relationship Id="rId120" Type="http://schemas.openxmlformats.org/officeDocument/2006/relationships/image" Target="../media/image339.png"/><Relationship Id="rId125" Type="http://schemas.openxmlformats.org/officeDocument/2006/relationships/image" Target="../media/image344.svg"/><Relationship Id="rId141" Type="http://schemas.openxmlformats.org/officeDocument/2006/relationships/image" Target="../media/image360.svg"/><Relationship Id="rId146" Type="http://schemas.openxmlformats.org/officeDocument/2006/relationships/image" Target="../media/image365.png"/><Relationship Id="rId167" Type="http://schemas.openxmlformats.org/officeDocument/2006/relationships/image" Target="../media/image386.svg"/><Relationship Id="rId188" Type="http://schemas.openxmlformats.org/officeDocument/2006/relationships/image" Target="../media/image407.png"/><Relationship Id="rId7" Type="http://schemas.openxmlformats.org/officeDocument/2006/relationships/image" Target="../media/image227.svg"/><Relationship Id="rId71" Type="http://schemas.openxmlformats.org/officeDocument/2006/relationships/image" Target="../media/image291.svg"/><Relationship Id="rId92" Type="http://schemas.openxmlformats.org/officeDocument/2006/relationships/image" Target="../media/image312.png"/><Relationship Id="rId162" Type="http://schemas.openxmlformats.org/officeDocument/2006/relationships/image" Target="../media/image381.png"/><Relationship Id="rId183" Type="http://schemas.openxmlformats.org/officeDocument/2006/relationships/image" Target="../media/image402.svg"/><Relationship Id="rId2" Type="http://schemas.openxmlformats.org/officeDocument/2006/relationships/image" Target="../media/image222.png"/><Relationship Id="rId29" Type="http://schemas.openxmlformats.org/officeDocument/2006/relationships/image" Target="../media/image249.svg"/><Relationship Id="rId24" Type="http://schemas.openxmlformats.org/officeDocument/2006/relationships/image" Target="../media/image244.png"/><Relationship Id="rId40" Type="http://schemas.openxmlformats.org/officeDocument/2006/relationships/image" Target="../media/image260.png"/><Relationship Id="rId45" Type="http://schemas.openxmlformats.org/officeDocument/2006/relationships/image" Target="../media/image265.svg"/><Relationship Id="rId66" Type="http://schemas.openxmlformats.org/officeDocument/2006/relationships/image" Target="../media/image286.png"/><Relationship Id="rId87" Type="http://schemas.openxmlformats.org/officeDocument/2006/relationships/image" Target="../media/image307.svg"/><Relationship Id="rId110" Type="http://schemas.openxmlformats.org/officeDocument/2006/relationships/image" Target="../media/image330.png"/><Relationship Id="rId115" Type="http://schemas.openxmlformats.org/officeDocument/2006/relationships/image" Target="../media/image335.svg"/><Relationship Id="rId131" Type="http://schemas.openxmlformats.org/officeDocument/2006/relationships/image" Target="../media/image350.svg"/><Relationship Id="rId136" Type="http://schemas.openxmlformats.org/officeDocument/2006/relationships/image" Target="../media/image355.png"/><Relationship Id="rId157" Type="http://schemas.openxmlformats.org/officeDocument/2006/relationships/image" Target="../media/image376.svg"/><Relationship Id="rId178" Type="http://schemas.openxmlformats.org/officeDocument/2006/relationships/image" Target="../media/image397.png"/><Relationship Id="rId61" Type="http://schemas.openxmlformats.org/officeDocument/2006/relationships/image" Target="../media/image281.svg"/><Relationship Id="rId82" Type="http://schemas.openxmlformats.org/officeDocument/2006/relationships/image" Target="../media/image302.png"/><Relationship Id="rId152" Type="http://schemas.openxmlformats.org/officeDocument/2006/relationships/image" Target="../media/image371.png"/><Relationship Id="rId173" Type="http://schemas.openxmlformats.org/officeDocument/2006/relationships/image" Target="../media/image392.svg"/><Relationship Id="rId19" Type="http://schemas.openxmlformats.org/officeDocument/2006/relationships/image" Target="../media/image239.svg"/><Relationship Id="rId14" Type="http://schemas.openxmlformats.org/officeDocument/2006/relationships/image" Target="../media/image234.png"/><Relationship Id="rId30" Type="http://schemas.openxmlformats.org/officeDocument/2006/relationships/image" Target="../media/image250.png"/><Relationship Id="rId35" Type="http://schemas.openxmlformats.org/officeDocument/2006/relationships/image" Target="../media/image255.svg"/><Relationship Id="rId56" Type="http://schemas.openxmlformats.org/officeDocument/2006/relationships/image" Target="../media/image276.png"/><Relationship Id="rId77" Type="http://schemas.openxmlformats.org/officeDocument/2006/relationships/image" Target="../media/image297.svg"/><Relationship Id="rId100" Type="http://schemas.openxmlformats.org/officeDocument/2006/relationships/image" Target="../media/image320.png"/><Relationship Id="rId105" Type="http://schemas.openxmlformats.org/officeDocument/2006/relationships/image" Target="../media/image325.svg"/><Relationship Id="rId126" Type="http://schemas.openxmlformats.org/officeDocument/2006/relationships/image" Target="../media/image345.png"/><Relationship Id="rId147" Type="http://schemas.openxmlformats.org/officeDocument/2006/relationships/image" Target="../media/image366.svg"/><Relationship Id="rId168" Type="http://schemas.openxmlformats.org/officeDocument/2006/relationships/image" Target="../media/image387.png"/><Relationship Id="rId8" Type="http://schemas.openxmlformats.org/officeDocument/2006/relationships/image" Target="../media/image228.png"/><Relationship Id="rId51" Type="http://schemas.openxmlformats.org/officeDocument/2006/relationships/image" Target="../media/image271.svg"/><Relationship Id="rId72" Type="http://schemas.openxmlformats.org/officeDocument/2006/relationships/image" Target="../media/image292.png"/><Relationship Id="rId93" Type="http://schemas.openxmlformats.org/officeDocument/2006/relationships/image" Target="../media/image313.svg"/><Relationship Id="rId98" Type="http://schemas.openxmlformats.org/officeDocument/2006/relationships/image" Target="../media/image318.png"/><Relationship Id="rId121" Type="http://schemas.openxmlformats.org/officeDocument/2006/relationships/image" Target="../media/image340.svg"/><Relationship Id="rId142" Type="http://schemas.openxmlformats.org/officeDocument/2006/relationships/image" Target="../media/image361.png"/><Relationship Id="rId163" Type="http://schemas.openxmlformats.org/officeDocument/2006/relationships/image" Target="../media/image382.svg"/><Relationship Id="rId184" Type="http://schemas.openxmlformats.org/officeDocument/2006/relationships/image" Target="../media/image403.png"/><Relationship Id="rId189" Type="http://schemas.openxmlformats.org/officeDocument/2006/relationships/image" Target="../media/image408.svg"/><Relationship Id="rId3" Type="http://schemas.openxmlformats.org/officeDocument/2006/relationships/image" Target="../media/image223.svg"/><Relationship Id="rId25" Type="http://schemas.openxmlformats.org/officeDocument/2006/relationships/image" Target="../media/image245.svg"/><Relationship Id="rId46" Type="http://schemas.openxmlformats.org/officeDocument/2006/relationships/image" Target="../media/image266.png"/><Relationship Id="rId67" Type="http://schemas.openxmlformats.org/officeDocument/2006/relationships/image" Target="../media/image287.svg"/><Relationship Id="rId116" Type="http://schemas.openxmlformats.org/officeDocument/2006/relationships/image" Target="../media/image168.png"/><Relationship Id="rId137" Type="http://schemas.openxmlformats.org/officeDocument/2006/relationships/image" Target="../media/image356.svg"/><Relationship Id="rId158" Type="http://schemas.openxmlformats.org/officeDocument/2006/relationships/image" Target="../media/image377.png"/><Relationship Id="rId20" Type="http://schemas.openxmlformats.org/officeDocument/2006/relationships/image" Target="../media/image240.png"/><Relationship Id="rId41" Type="http://schemas.openxmlformats.org/officeDocument/2006/relationships/image" Target="../media/image261.svg"/><Relationship Id="rId62" Type="http://schemas.openxmlformats.org/officeDocument/2006/relationships/image" Target="../media/image282.png"/><Relationship Id="rId83" Type="http://schemas.openxmlformats.org/officeDocument/2006/relationships/image" Target="../media/image303.svg"/><Relationship Id="rId88" Type="http://schemas.openxmlformats.org/officeDocument/2006/relationships/image" Target="../media/image308.png"/><Relationship Id="rId111" Type="http://schemas.openxmlformats.org/officeDocument/2006/relationships/image" Target="../media/image331.svg"/><Relationship Id="rId132" Type="http://schemas.openxmlformats.org/officeDocument/2006/relationships/image" Target="../media/image351.png"/><Relationship Id="rId153" Type="http://schemas.openxmlformats.org/officeDocument/2006/relationships/image" Target="../media/image372.svg"/><Relationship Id="rId174" Type="http://schemas.openxmlformats.org/officeDocument/2006/relationships/image" Target="../media/image393.png"/><Relationship Id="rId179" Type="http://schemas.openxmlformats.org/officeDocument/2006/relationships/image" Target="../media/image398.svg"/><Relationship Id="rId190" Type="http://schemas.openxmlformats.org/officeDocument/2006/relationships/image" Target="../media/image409.png"/><Relationship Id="rId15" Type="http://schemas.openxmlformats.org/officeDocument/2006/relationships/image" Target="../media/image235.svg"/><Relationship Id="rId36" Type="http://schemas.openxmlformats.org/officeDocument/2006/relationships/image" Target="../media/image256.png"/><Relationship Id="rId57" Type="http://schemas.openxmlformats.org/officeDocument/2006/relationships/image" Target="../media/image277.svg"/><Relationship Id="rId106" Type="http://schemas.openxmlformats.org/officeDocument/2006/relationships/image" Target="../media/image326.png"/><Relationship Id="rId127" Type="http://schemas.openxmlformats.org/officeDocument/2006/relationships/image" Target="../media/image346.svg"/><Relationship Id="rId10" Type="http://schemas.openxmlformats.org/officeDocument/2006/relationships/image" Target="../media/image230.png"/><Relationship Id="rId31" Type="http://schemas.openxmlformats.org/officeDocument/2006/relationships/image" Target="../media/image251.svg"/><Relationship Id="rId52" Type="http://schemas.openxmlformats.org/officeDocument/2006/relationships/image" Target="../media/image272.png"/><Relationship Id="rId73" Type="http://schemas.openxmlformats.org/officeDocument/2006/relationships/image" Target="../media/image293.svg"/><Relationship Id="rId78" Type="http://schemas.openxmlformats.org/officeDocument/2006/relationships/image" Target="../media/image298.png"/><Relationship Id="rId94" Type="http://schemas.openxmlformats.org/officeDocument/2006/relationships/image" Target="../media/image314.png"/><Relationship Id="rId99" Type="http://schemas.openxmlformats.org/officeDocument/2006/relationships/image" Target="../media/image319.svg"/><Relationship Id="rId101" Type="http://schemas.openxmlformats.org/officeDocument/2006/relationships/image" Target="../media/image321.svg"/><Relationship Id="rId122" Type="http://schemas.openxmlformats.org/officeDocument/2006/relationships/image" Target="../media/image341.png"/><Relationship Id="rId143" Type="http://schemas.openxmlformats.org/officeDocument/2006/relationships/image" Target="../media/image362.svg"/><Relationship Id="rId148" Type="http://schemas.openxmlformats.org/officeDocument/2006/relationships/image" Target="../media/image367.png"/><Relationship Id="rId164" Type="http://schemas.openxmlformats.org/officeDocument/2006/relationships/image" Target="../media/image383.png"/><Relationship Id="rId169" Type="http://schemas.openxmlformats.org/officeDocument/2006/relationships/image" Target="../media/image388.svg"/><Relationship Id="rId185" Type="http://schemas.openxmlformats.org/officeDocument/2006/relationships/image" Target="../media/image404.svg"/><Relationship Id="rId4" Type="http://schemas.openxmlformats.org/officeDocument/2006/relationships/image" Target="../media/image224.png"/><Relationship Id="rId9" Type="http://schemas.openxmlformats.org/officeDocument/2006/relationships/image" Target="../media/image229.svg"/><Relationship Id="rId180" Type="http://schemas.openxmlformats.org/officeDocument/2006/relationships/image" Target="../media/image399.png"/><Relationship Id="rId26" Type="http://schemas.openxmlformats.org/officeDocument/2006/relationships/image" Target="../media/image24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pptmon.com/" TargetMode="Externa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ptmon.com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Poppins" TargetMode="External"/><Relationship Id="rId2" Type="http://schemas.openxmlformats.org/officeDocument/2006/relationships/image" Target="../media/image41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1BE061-5A48-4A60-8703-AB1A28AAC6D2}"/>
              </a:ext>
            </a:extLst>
          </p:cNvPr>
          <p:cNvSpPr txBox="1"/>
          <p:nvPr/>
        </p:nvSpPr>
        <p:spPr>
          <a:xfrm>
            <a:off x="990604" y="2106967"/>
            <a:ext cx="1021079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Space Exploration Class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76493-AF5E-499F-9981-9DFE435C2DA3}"/>
              </a:ext>
            </a:extLst>
          </p:cNvPr>
          <p:cNvSpPr txBox="1"/>
          <p:nvPr/>
        </p:nvSpPr>
        <p:spPr>
          <a:xfrm>
            <a:off x="2989138" y="4188403"/>
            <a:ext cx="6213723" cy="56263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/>
            </a:solidFill>
          </a:ln>
          <a:effectLst>
            <a:outerShdw blurRad="101600" sx="101000" sy="101000" algn="ctr" rotWithShape="0">
              <a:schemeClr val="tx1">
                <a:alpha val="67000"/>
              </a:schemeClr>
            </a:outerShdw>
          </a:effectLst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000" b="0" dirty="0">
                <a:solidFill>
                  <a:schemeClr val="bg1"/>
                </a:solidFill>
                <a:latin typeface="+mj-lt"/>
              </a:rPr>
              <a:t>Your NAME  /  00. 00. 20XX</a:t>
            </a:r>
            <a:endParaRPr lang="ko-KR" altLang="en-U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A975C2-B8AA-4CF7-B596-34F395B10FCB}"/>
              </a:ext>
            </a:extLst>
          </p:cNvPr>
          <p:cNvSpPr txBox="1"/>
          <p:nvPr/>
        </p:nvSpPr>
        <p:spPr>
          <a:xfrm>
            <a:off x="990600" y="3238274"/>
            <a:ext cx="10210800" cy="461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anose="020B0604020202020204" pitchFamily="34" charset="0"/>
              </a:rPr>
              <a:t>Insert the sub title of your presentation</a:t>
            </a:r>
            <a:endParaRPr lang="ko-KR" altLang="en-US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A787E615-108E-456E-8B25-7B95C7DE5BE6}"/>
              </a:ext>
            </a:extLst>
          </p:cNvPr>
          <p:cNvSpPr/>
          <p:nvPr/>
        </p:nvSpPr>
        <p:spPr>
          <a:xfrm>
            <a:off x="6310299" y="3063054"/>
            <a:ext cx="1338721" cy="755082"/>
          </a:xfrm>
          <a:custGeom>
            <a:avLst/>
            <a:gdLst>
              <a:gd name="connsiteX0" fmla="*/ 377541 w 1338721"/>
              <a:gd name="connsiteY0" fmla="*/ 0 h 755082"/>
              <a:gd name="connsiteX1" fmla="*/ 1338721 w 1338721"/>
              <a:gd name="connsiteY1" fmla="*/ 0 h 755082"/>
              <a:gd name="connsiteX2" fmla="*/ 961180 w 1338721"/>
              <a:gd name="connsiteY2" fmla="*/ 377541 h 755082"/>
              <a:gd name="connsiteX3" fmla="*/ 1338721 w 1338721"/>
              <a:gd name="connsiteY3" fmla="*/ 755082 h 755082"/>
              <a:gd name="connsiteX4" fmla="*/ 377541 w 1338721"/>
              <a:gd name="connsiteY4" fmla="*/ 755082 h 755082"/>
              <a:gd name="connsiteX5" fmla="*/ 0 w 1338721"/>
              <a:gd name="connsiteY5" fmla="*/ 377541 h 755082"/>
              <a:gd name="connsiteX6" fmla="*/ 377541 w 1338721"/>
              <a:gd name="connsiteY6" fmla="*/ 0 h 75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8721" h="755082">
                <a:moveTo>
                  <a:pt x="377541" y="0"/>
                </a:moveTo>
                <a:lnTo>
                  <a:pt x="1338721" y="0"/>
                </a:lnTo>
                <a:cubicBezTo>
                  <a:pt x="1130211" y="0"/>
                  <a:pt x="961180" y="169031"/>
                  <a:pt x="961180" y="377541"/>
                </a:cubicBezTo>
                <a:cubicBezTo>
                  <a:pt x="961180" y="586051"/>
                  <a:pt x="1130211" y="755082"/>
                  <a:pt x="1338721" y="755082"/>
                </a:cubicBezTo>
                <a:lnTo>
                  <a:pt x="377541" y="755082"/>
                </a:lnTo>
                <a:cubicBezTo>
                  <a:pt x="169031" y="755082"/>
                  <a:pt x="0" y="586051"/>
                  <a:pt x="0" y="377541"/>
                </a:cubicBezTo>
                <a:cubicBezTo>
                  <a:pt x="0" y="169031"/>
                  <a:pt x="169031" y="0"/>
                  <a:pt x="377541" y="0"/>
                </a:cubicBez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B3C491D-0484-4003-9310-46F5C14EA57A}"/>
              </a:ext>
            </a:extLst>
          </p:cNvPr>
          <p:cNvSpPr/>
          <p:nvPr/>
        </p:nvSpPr>
        <p:spPr>
          <a:xfrm>
            <a:off x="7271478" y="3063054"/>
            <a:ext cx="3993776" cy="755082"/>
          </a:xfrm>
          <a:prstGeom prst="roundRect">
            <a:avLst>
              <a:gd name="adj" fmla="val 50000"/>
            </a:avLst>
          </a:pr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3BFF438-3034-4856-BB22-BF4F9BAD9AD4}"/>
              </a:ext>
            </a:extLst>
          </p:cNvPr>
          <p:cNvSpPr/>
          <p:nvPr/>
        </p:nvSpPr>
        <p:spPr>
          <a:xfrm>
            <a:off x="6310299" y="4561510"/>
            <a:ext cx="1338721" cy="755082"/>
          </a:xfrm>
          <a:custGeom>
            <a:avLst/>
            <a:gdLst>
              <a:gd name="connsiteX0" fmla="*/ 377541 w 1338721"/>
              <a:gd name="connsiteY0" fmla="*/ 0 h 755082"/>
              <a:gd name="connsiteX1" fmla="*/ 1338721 w 1338721"/>
              <a:gd name="connsiteY1" fmla="*/ 0 h 755082"/>
              <a:gd name="connsiteX2" fmla="*/ 961180 w 1338721"/>
              <a:gd name="connsiteY2" fmla="*/ 377541 h 755082"/>
              <a:gd name="connsiteX3" fmla="*/ 1338721 w 1338721"/>
              <a:gd name="connsiteY3" fmla="*/ 755082 h 755082"/>
              <a:gd name="connsiteX4" fmla="*/ 377541 w 1338721"/>
              <a:gd name="connsiteY4" fmla="*/ 755082 h 755082"/>
              <a:gd name="connsiteX5" fmla="*/ 0 w 1338721"/>
              <a:gd name="connsiteY5" fmla="*/ 377541 h 755082"/>
              <a:gd name="connsiteX6" fmla="*/ 377541 w 1338721"/>
              <a:gd name="connsiteY6" fmla="*/ 0 h 75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8721" h="755082">
                <a:moveTo>
                  <a:pt x="377541" y="0"/>
                </a:moveTo>
                <a:lnTo>
                  <a:pt x="1338721" y="0"/>
                </a:lnTo>
                <a:cubicBezTo>
                  <a:pt x="1130211" y="0"/>
                  <a:pt x="961180" y="169031"/>
                  <a:pt x="961180" y="377541"/>
                </a:cubicBezTo>
                <a:cubicBezTo>
                  <a:pt x="961180" y="586051"/>
                  <a:pt x="1130211" y="755082"/>
                  <a:pt x="1338721" y="755082"/>
                </a:cubicBezTo>
                <a:lnTo>
                  <a:pt x="377541" y="755082"/>
                </a:lnTo>
                <a:cubicBezTo>
                  <a:pt x="169031" y="755082"/>
                  <a:pt x="0" y="586051"/>
                  <a:pt x="0" y="377541"/>
                </a:cubicBezTo>
                <a:cubicBezTo>
                  <a:pt x="0" y="169031"/>
                  <a:pt x="169031" y="0"/>
                  <a:pt x="377541" y="0"/>
                </a:cubicBez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C4062-8516-4921-8FCE-E85F9A48A931}"/>
              </a:ext>
            </a:extLst>
          </p:cNvPr>
          <p:cNvSpPr/>
          <p:nvPr/>
        </p:nvSpPr>
        <p:spPr>
          <a:xfrm>
            <a:off x="7271478" y="4561510"/>
            <a:ext cx="3993776" cy="755082"/>
          </a:xfrm>
          <a:prstGeom prst="roundRect">
            <a:avLst>
              <a:gd name="adj" fmla="val 50000"/>
            </a:avLst>
          </a:pr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E7F608F-0F81-41AB-88AB-8C733C6521E9}"/>
              </a:ext>
            </a:extLst>
          </p:cNvPr>
          <p:cNvSpPr/>
          <p:nvPr/>
        </p:nvSpPr>
        <p:spPr>
          <a:xfrm>
            <a:off x="926748" y="3063054"/>
            <a:ext cx="1338721" cy="755082"/>
          </a:xfrm>
          <a:custGeom>
            <a:avLst/>
            <a:gdLst>
              <a:gd name="connsiteX0" fmla="*/ 377541 w 1338721"/>
              <a:gd name="connsiteY0" fmla="*/ 0 h 755082"/>
              <a:gd name="connsiteX1" fmla="*/ 1338721 w 1338721"/>
              <a:gd name="connsiteY1" fmla="*/ 0 h 755082"/>
              <a:gd name="connsiteX2" fmla="*/ 961180 w 1338721"/>
              <a:gd name="connsiteY2" fmla="*/ 377541 h 755082"/>
              <a:gd name="connsiteX3" fmla="*/ 1338721 w 1338721"/>
              <a:gd name="connsiteY3" fmla="*/ 755082 h 755082"/>
              <a:gd name="connsiteX4" fmla="*/ 377541 w 1338721"/>
              <a:gd name="connsiteY4" fmla="*/ 755082 h 755082"/>
              <a:gd name="connsiteX5" fmla="*/ 0 w 1338721"/>
              <a:gd name="connsiteY5" fmla="*/ 377541 h 755082"/>
              <a:gd name="connsiteX6" fmla="*/ 377541 w 1338721"/>
              <a:gd name="connsiteY6" fmla="*/ 0 h 75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8721" h="755082">
                <a:moveTo>
                  <a:pt x="377541" y="0"/>
                </a:moveTo>
                <a:lnTo>
                  <a:pt x="1338721" y="0"/>
                </a:lnTo>
                <a:cubicBezTo>
                  <a:pt x="1130211" y="0"/>
                  <a:pt x="961180" y="169031"/>
                  <a:pt x="961180" y="377541"/>
                </a:cubicBezTo>
                <a:cubicBezTo>
                  <a:pt x="961180" y="586051"/>
                  <a:pt x="1130211" y="755082"/>
                  <a:pt x="1338721" y="755082"/>
                </a:cubicBezTo>
                <a:lnTo>
                  <a:pt x="377541" y="755082"/>
                </a:lnTo>
                <a:cubicBezTo>
                  <a:pt x="169031" y="755082"/>
                  <a:pt x="0" y="586051"/>
                  <a:pt x="0" y="377541"/>
                </a:cubicBezTo>
                <a:cubicBezTo>
                  <a:pt x="0" y="169031"/>
                  <a:pt x="169031" y="0"/>
                  <a:pt x="377541" y="0"/>
                </a:cubicBez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3CB25C5-16BC-4BA4-A701-D3D0D0EA2808}"/>
              </a:ext>
            </a:extLst>
          </p:cNvPr>
          <p:cNvSpPr/>
          <p:nvPr/>
        </p:nvSpPr>
        <p:spPr>
          <a:xfrm>
            <a:off x="1887927" y="3063054"/>
            <a:ext cx="3993776" cy="755082"/>
          </a:xfrm>
          <a:prstGeom prst="roundRect">
            <a:avLst>
              <a:gd name="adj" fmla="val 50000"/>
            </a:avLst>
          </a:pr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2444756-271C-4B2F-BE15-477790DE506F}"/>
              </a:ext>
            </a:extLst>
          </p:cNvPr>
          <p:cNvSpPr/>
          <p:nvPr/>
        </p:nvSpPr>
        <p:spPr>
          <a:xfrm>
            <a:off x="926748" y="4561510"/>
            <a:ext cx="1338721" cy="755082"/>
          </a:xfrm>
          <a:custGeom>
            <a:avLst/>
            <a:gdLst>
              <a:gd name="connsiteX0" fmla="*/ 377541 w 1338721"/>
              <a:gd name="connsiteY0" fmla="*/ 0 h 755082"/>
              <a:gd name="connsiteX1" fmla="*/ 1338721 w 1338721"/>
              <a:gd name="connsiteY1" fmla="*/ 0 h 755082"/>
              <a:gd name="connsiteX2" fmla="*/ 961180 w 1338721"/>
              <a:gd name="connsiteY2" fmla="*/ 377541 h 755082"/>
              <a:gd name="connsiteX3" fmla="*/ 1338721 w 1338721"/>
              <a:gd name="connsiteY3" fmla="*/ 755082 h 755082"/>
              <a:gd name="connsiteX4" fmla="*/ 377541 w 1338721"/>
              <a:gd name="connsiteY4" fmla="*/ 755082 h 755082"/>
              <a:gd name="connsiteX5" fmla="*/ 0 w 1338721"/>
              <a:gd name="connsiteY5" fmla="*/ 377541 h 755082"/>
              <a:gd name="connsiteX6" fmla="*/ 377541 w 1338721"/>
              <a:gd name="connsiteY6" fmla="*/ 0 h 75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8721" h="755082">
                <a:moveTo>
                  <a:pt x="377541" y="0"/>
                </a:moveTo>
                <a:lnTo>
                  <a:pt x="1338721" y="0"/>
                </a:lnTo>
                <a:cubicBezTo>
                  <a:pt x="1130211" y="0"/>
                  <a:pt x="961180" y="169031"/>
                  <a:pt x="961180" y="377541"/>
                </a:cubicBezTo>
                <a:cubicBezTo>
                  <a:pt x="961180" y="586051"/>
                  <a:pt x="1130211" y="755082"/>
                  <a:pt x="1338721" y="755082"/>
                </a:cubicBezTo>
                <a:lnTo>
                  <a:pt x="377541" y="755082"/>
                </a:lnTo>
                <a:cubicBezTo>
                  <a:pt x="169031" y="755082"/>
                  <a:pt x="0" y="586051"/>
                  <a:pt x="0" y="377541"/>
                </a:cubicBezTo>
                <a:cubicBezTo>
                  <a:pt x="0" y="169031"/>
                  <a:pt x="169031" y="0"/>
                  <a:pt x="377541" y="0"/>
                </a:cubicBez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E4DEABF-C65D-46A8-A3AA-2EF88F2A1143}"/>
              </a:ext>
            </a:extLst>
          </p:cNvPr>
          <p:cNvSpPr/>
          <p:nvPr/>
        </p:nvSpPr>
        <p:spPr>
          <a:xfrm>
            <a:off x="1887927" y="4561510"/>
            <a:ext cx="3993776" cy="755082"/>
          </a:xfrm>
          <a:prstGeom prst="roundRect">
            <a:avLst>
              <a:gd name="adj" fmla="val 50000"/>
            </a:avLst>
          </a:pr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3E7B7F-DE50-4877-AC01-BF699B5F2906}"/>
              </a:ext>
            </a:extLst>
          </p:cNvPr>
          <p:cNvSpPr txBox="1"/>
          <p:nvPr/>
        </p:nvSpPr>
        <p:spPr>
          <a:xfrm>
            <a:off x="2124914" y="3178986"/>
            <a:ext cx="3467501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+mj-lt"/>
              </a:rPr>
              <a:t>adipisicing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B8166C-C038-419A-832B-33D94987F68D}"/>
              </a:ext>
            </a:extLst>
          </p:cNvPr>
          <p:cNvSpPr txBox="1"/>
          <p:nvPr/>
        </p:nvSpPr>
        <p:spPr>
          <a:xfrm>
            <a:off x="7478791" y="3178986"/>
            <a:ext cx="3467501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+mj-lt"/>
              </a:rPr>
              <a:t>adipisicing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4164F-2239-421D-A1FF-BC5453B30B12}"/>
              </a:ext>
            </a:extLst>
          </p:cNvPr>
          <p:cNvSpPr txBox="1"/>
          <p:nvPr/>
        </p:nvSpPr>
        <p:spPr>
          <a:xfrm>
            <a:off x="2124914" y="4677442"/>
            <a:ext cx="3467501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+mj-lt"/>
              </a:rPr>
              <a:t>adipisicing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8E8698-E153-49BF-A37B-32C4A108FA99}"/>
              </a:ext>
            </a:extLst>
          </p:cNvPr>
          <p:cNvSpPr txBox="1"/>
          <p:nvPr/>
        </p:nvSpPr>
        <p:spPr>
          <a:xfrm>
            <a:off x="7478791" y="4677442"/>
            <a:ext cx="3467501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+mj-lt"/>
              </a:rPr>
              <a:t>adipisicing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3C3753-CDBB-4FB7-A9C2-577A206AF7B0}"/>
              </a:ext>
            </a:extLst>
          </p:cNvPr>
          <p:cNvSpPr/>
          <p:nvPr/>
        </p:nvSpPr>
        <p:spPr>
          <a:xfrm>
            <a:off x="1220681" y="3215617"/>
            <a:ext cx="627087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01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F06C40-6F7F-4323-837D-B91E6440DEFA}"/>
              </a:ext>
            </a:extLst>
          </p:cNvPr>
          <p:cNvSpPr/>
          <p:nvPr/>
        </p:nvSpPr>
        <p:spPr>
          <a:xfrm>
            <a:off x="6603944" y="3215617"/>
            <a:ext cx="627087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02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53C299-16D2-4183-AD1E-52C45CC44E0C}"/>
              </a:ext>
            </a:extLst>
          </p:cNvPr>
          <p:cNvSpPr/>
          <p:nvPr/>
        </p:nvSpPr>
        <p:spPr>
          <a:xfrm>
            <a:off x="1220681" y="4714073"/>
            <a:ext cx="627087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03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E3A4E5-AFFC-4736-A049-D0BFE0ED5232}"/>
              </a:ext>
            </a:extLst>
          </p:cNvPr>
          <p:cNvSpPr/>
          <p:nvPr/>
        </p:nvSpPr>
        <p:spPr>
          <a:xfrm>
            <a:off x="6603944" y="4714073"/>
            <a:ext cx="627087" cy="4616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04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A6E77A-B7DE-439B-8A8E-FAEDE271F777}"/>
              </a:ext>
            </a:extLst>
          </p:cNvPr>
          <p:cNvSpPr txBox="1"/>
          <p:nvPr/>
        </p:nvSpPr>
        <p:spPr>
          <a:xfrm>
            <a:off x="2484726" y="1541408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33660F-F826-4E94-A471-41DC532B1FAE}"/>
              </a:ext>
            </a:extLst>
          </p:cNvPr>
          <p:cNvSpPr txBox="1"/>
          <p:nvPr/>
        </p:nvSpPr>
        <p:spPr>
          <a:xfrm>
            <a:off x="2484726" y="2000500"/>
            <a:ext cx="722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1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8B1AD177-58D2-4EDC-9F2D-039440B1A412}"/>
              </a:ext>
            </a:extLst>
          </p:cNvPr>
          <p:cNvSpPr/>
          <p:nvPr/>
        </p:nvSpPr>
        <p:spPr>
          <a:xfrm>
            <a:off x="4846109" y="2467079"/>
            <a:ext cx="2482153" cy="2482156"/>
          </a:xfrm>
          <a:custGeom>
            <a:avLst/>
            <a:gdLst>
              <a:gd name="connsiteX0" fmla="*/ 2352136 w 2482153"/>
              <a:gd name="connsiteY0" fmla="*/ 1245686 h 2482155"/>
              <a:gd name="connsiteX1" fmla="*/ 1245684 w 2482153"/>
              <a:gd name="connsiteY1" fmla="*/ 2352138 h 2482155"/>
              <a:gd name="connsiteX2" fmla="*/ 139233 w 2482153"/>
              <a:gd name="connsiteY2" fmla="*/ 1245686 h 2482155"/>
              <a:gd name="connsiteX3" fmla="*/ 1245684 w 2482153"/>
              <a:gd name="connsiteY3" fmla="*/ 139233 h 2482155"/>
              <a:gd name="connsiteX4" fmla="*/ 2352136 w 2482153"/>
              <a:gd name="connsiteY4" fmla="*/ 1245686 h 248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2153" h="2482155">
                <a:moveTo>
                  <a:pt x="2352136" y="1245686"/>
                </a:moveTo>
                <a:cubicBezTo>
                  <a:pt x="2352136" y="1856762"/>
                  <a:pt x="1856761" y="2352138"/>
                  <a:pt x="1245684" y="2352138"/>
                </a:cubicBezTo>
                <a:cubicBezTo>
                  <a:pt x="634608" y="2352138"/>
                  <a:pt x="139233" y="1856763"/>
                  <a:pt x="139233" y="1245686"/>
                </a:cubicBezTo>
                <a:cubicBezTo>
                  <a:pt x="139233" y="634609"/>
                  <a:pt x="634608" y="139233"/>
                  <a:pt x="1245684" y="139233"/>
                </a:cubicBezTo>
                <a:cubicBezTo>
                  <a:pt x="1856761" y="139233"/>
                  <a:pt x="2352136" y="634609"/>
                  <a:pt x="2352136" y="124568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6281FC5C-C290-4D76-8838-8EE673133821}"/>
              </a:ext>
            </a:extLst>
          </p:cNvPr>
          <p:cNvSpPr/>
          <p:nvPr/>
        </p:nvSpPr>
        <p:spPr>
          <a:xfrm>
            <a:off x="3935685" y="1594518"/>
            <a:ext cx="4291180" cy="4291184"/>
          </a:xfrm>
          <a:custGeom>
            <a:avLst/>
            <a:gdLst>
              <a:gd name="connsiteX0" fmla="*/ 2156108 w 4291180"/>
              <a:gd name="connsiteY0" fmla="*/ 4280667 h 4291184"/>
              <a:gd name="connsiteX1" fmla="*/ 31553 w 4291180"/>
              <a:gd name="connsiteY1" fmla="*/ 2156110 h 4291184"/>
              <a:gd name="connsiteX2" fmla="*/ 2156108 w 4291180"/>
              <a:gd name="connsiteY2" fmla="*/ 31553 h 4291184"/>
              <a:gd name="connsiteX3" fmla="*/ 4280663 w 4291180"/>
              <a:gd name="connsiteY3" fmla="*/ 2156110 h 4291184"/>
              <a:gd name="connsiteX4" fmla="*/ 2156108 w 4291180"/>
              <a:gd name="connsiteY4" fmla="*/ 4280667 h 4291184"/>
              <a:gd name="connsiteX5" fmla="*/ 2156108 w 4291180"/>
              <a:gd name="connsiteY5" fmla="*/ 115694 h 4291184"/>
              <a:gd name="connsiteX6" fmla="*/ 115694 w 4291180"/>
              <a:gd name="connsiteY6" fmla="*/ 2156110 h 4291184"/>
              <a:gd name="connsiteX7" fmla="*/ 2156108 w 4291180"/>
              <a:gd name="connsiteY7" fmla="*/ 4196526 h 4291184"/>
              <a:gd name="connsiteX8" fmla="*/ 4196522 w 4291180"/>
              <a:gd name="connsiteY8" fmla="*/ 2156110 h 4291184"/>
              <a:gd name="connsiteX9" fmla="*/ 2156108 w 4291180"/>
              <a:gd name="connsiteY9" fmla="*/ 115694 h 429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91180" h="4291184">
                <a:moveTo>
                  <a:pt x="2156108" y="4280667"/>
                </a:moveTo>
                <a:cubicBezTo>
                  <a:pt x="986551" y="4280667"/>
                  <a:pt x="31553" y="3325668"/>
                  <a:pt x="31553" y="2156110"/>
                </a:cubicBezTo>
                <a:cubicBezTo>
                  <a:pt x="31553" y="986552"/>
                  <a:pt x="986551" y="31553"/>
                  <a:pt x="2156108" y="31553"/>
                </a:cubicBezTo>
                <a:cubicBezTo>
                  <a:pt x="3325665" y="31553"/>
                  <a:pt x="4280663" y="986552"/>
                  <a:pt x="4280663" y="2156110"/>
                </a:cubicBezTo>
                <a:cubicBezTo>
                  <a:pt x="4284870" y="3329875"/>
                  <a:pt x="3329872" y="4280667"/>
                  <a:pt x="2156108" y="4280667"/>
                </a:cubicBezTo>
                <a:close/>
                <a:moveTo>
                  <a:pt x="2156108" y="115694"/>
                </a:moveTo>
                <a:cubicBezTo>
                  <a:pt x="1032828" y="115694"/>
                  <a:pt x="115694" y="1032829"/>
                  <a:pt x="115694" y="2156110"/>
                </a:cubicBezTo>
                <a:cubicBezTo>
                  <a:pt x="115694" y="3279391"/>
                  <a:pt x="1032828" y="4196526"/>
                  <a:pt x="2156108" y="4196526"/>
                </a:cubicBezTo>
                <a:cubicBezTo>
                  <a:pt x="3279388" y="4196526"/>
                  <a:pt x="4196522" y="3279391"/>
                  <a:pt x="4196522" y="2156110"/>
                </a:cubicBezTo>
                <a:cubicBezTo>
                  <a:pt x="4200729" y="1032829"/>
                  <a:pt x="3283594" y="115694"/>
                  <a:pt x="2156108" y="1156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20202E"/>
              </a:solidFill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529AFF5D-62EB-40B3-9389-1F12535F939D}"/>
              </a:ext>
            </a:extLst>
          </p:cNvPr>
          <p:cNvSpPr/>
          <p:nvPr/>
        </p:nvSpPr>
        <p:spPr>
          <a:xfrm>
            <a:off x="3306332" y="3030823"/>
            <a:ext cx="1388323" cy="1388324"/>
          </a:xfrm>
          <a:custGeom>
            <a:avLst/>
            <a:gdLst>
              <a:gd name="connsiteX0" fmla="*/ 1258306 w 1388323"/>
              <a:gd name="connsiteY0" fmla="*/ 698770 h 1388324"/>
              <a:gd name="connsiteX1" fmla="*/ 698769 w 1388323"/>
              <a:gd name="connsiteY1" fmla="*/ 1258307 h 1388324"/>
              <a:gd name="connsiteX2" fmla="*/ 139233 w 1388323"/>
              <a:gd name="connsiteY2" fmla="*/ 698770 h 1388324"/>
              <a:gd name="connsiteX3" fmla="*/ 698769 w 1388323"/>
              <a:gd name="connsiteY3" fmla="*/ 139233 h 1388324"/>
              <a:gd name="connsiteX4" fmla="*/ 1258306 w 1388323"/>
              <a:gd name="connsiteY4" fmla="*/ 698770 h 138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323" h="1388324">
                <a:moveTo>
                  <a:pt x="1258306" y="698770"/>
                </a:moveTo>
                <a:cubicBezTo>
                  <a:pt x="1258306" y="1007794"/>
                  <a:pt x="1007793" y="1258307"/>
                  <a:pt x="698769" y="1258307"/>
                </a:cubicBezTo>
                <a:cubicBezTo>
                  <a:pt x="389746" y="1258307"/>
                  <a:pt x="139233" y="1007794"/>
                  <a:pt x="139233" y="698770"/>
                </a:cubicBezTo>
                <a:cubicBezTo>
                  <a:pt x="139233" y="389746"/>
                  <a:pt x="389746" y="139233"/>
                  <a:pt x="698769" y="139233"/>
                </a:cubicBezTo>
                <a:cubicBezTo>
                  <a:pt x="1007793" y="139233"/>
                  <a:pt x="1258306" y="389746"/>
                  <a:pt x="1258306" y="6987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EB3D4D7-7AE1-409A-B45A-D6ACAB0F52B2}"/>
              </a:ext>
            </a:extLst>
          </p:cNvPr>
          <p:cNvSpPr/>
          <p:nvPr/>
        </p:nvSpPr>
        <p:spPr>
          <a:xfrm>
            <a:off x="3894503" y="1338029"/>
            <a:ext cx="1640745" cy="1640747"/>
          </a:xfrm>
          <a:custGeom>
            <a:avLst/>
            <a:gdLst>
              <a:gd name="connsiteX0" fmla="*/ 949290 w 1640745"/>
              <a:gd name="connsiteY0" fmla="*/ 284002 h 1640746"/>
              <a:gd name="connsiteX1" fmla="*/ 1377672 w 1640745"/>
              <a:gd name="connsiteY1" fmla="*/ 949291 h 1640746"/>
              <a:gd name="connsiteX2" fmla="*/ 712383 w 1640745"/>
              <a:gd name="connsiteY2" fmla="*/ 1377673 h 1640746"/>
              <a:gd name="connsiteX3" fmla="*/ 284002 w 1640745"/>
              <a:gd name="connsiteY3" fmla="*/ 712383 h 1640746"/>
              <a:gd name="connsiteX4" fmla="*/ 949290 w 1640745"/>
              <a:gd name="connsiteY4" fmla="*/ 284002 h 164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0745" h="1640746">
                <a:moveTo>
                  <a:pt x="949290" y="284002"/>
                </a:moveTo>
                <a:cubicBezTo>
                  <a:pt x="1251299" y="349422"/>
                  <a:pt x="1443092" y="647283"/>
                  <a:pt x="1377672" y="949291"/>
                </a:cubicBezTo>
                <a:cubicBezTo>
                  <a:pt x="1312251" y="1251300"/>
                  <a:pt x="1014391" y="1443093"/>
                  <a:pt x="712383" y="1377673"/>
                </a:cubicBezTo>
                <a:cubicBezTo>
                  <a:pt x="410374" y="1312252"/>
                  <a:pt x="218582" y="1014392"/>
                  <a:pt x="284002" y="712383"/>
                </a:cubicBezTo>
                <a:cubicBezTo>
                  <a:pt x="349422" y="410375"/>
                  <a:pt x="647282" y="218582"/>
                  <a:pt x="949290" y="2840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542179D-616A-4C70-BF2C-0F45D9F7E90E}"/>
              </a:ext>
            </a:extLst>
          </p:cNvPr>
          <p:cNvSpPr/>
          <p:nvPr/>
        </p:nvSpPr>
        <p:spPr>
          <a:xfrm>
            <a:off x="3975251" y="4545359"/>
            <a:ext cx="1388323" cy="1388324"/>
          </a:xfrm>
          <a:custGeom>
            <a:avLst/>
            <a:gdLst>
              <a:gd name="connsiteX0" fmla="*/ 1258306 w 1388323"/>
              <a:gd name="connsiteY0" fmla="*/ 698770 h 1388324"/>
              <a:gd name="connsiteX1" fmla="*/ 698769 w 1388323"/>
              <a:gd name="connsiteY1" fmla="*/ 1258307 h 1388324"/>
              <a:gd name="connsiteX2" fmla="*/ 139233 w 1388323"/>
              <a:gd name="connsiteY2" fmla="*/ 698770 h 1388324"/>
              <a:gd name="connsiteX3" fmla="*/ 698769 w 1388323"/>
              <a:gd name="connsiteY3" fmla="*/ 139233 h 1388324"/>
              <a:gd name="connsiteX4" fmla="*/ 1258306 w 1388323"/>
              <a:gd name="connsiteY4" fmla="*/ 698770 h 138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323" h="1388324">
                <a:moveTo>
                  <a:pt x="1258306" y="698770"/>
                </a:moveTo>
                <a:cubicBezTo>
                  <a:pt x="1258306" y="1007794"/>
                  <a:pt x="1007793" y="1258307"/>
                  <a:pt x="698769" y="1258307"/>
                </a:cubicBezTo>
                <a:cubicBezTo>
                  <a:pt x="389746" y="1258307"/>
                  <a:pt x="139233" y="1007794"/>
                  <a:pt x="139233" y="698770"/>
                </a:cubicBezTo>
                <a:cubicBezTo>
                  <a:pt x="139233" y="389746"/>
                  <a:pt x="389746" y="139233"/>
                  <a:pt x="698769" y="139233"/>
                </a:cubicBezTo>
                <a:cubicBezTo>
                  <a:pt x="1007793" y="139233"/>
                  <a:pt x="1258306" y="389746"/>
                  <a:pt x="1258306" y="6987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C2F526C6-B2E6-420E-AAD3-CF3FC25ACC44}"/>
              </a:ext>
            </a:extLst>
          </p:cNvPr>
          <p:cNvSpPr/>
          <p:nvPr/>
        </p:nvSpPr>
        <p:spPr>
          <a:xfrm>
            <a:off x="7479715" y="3051858"/>
            <a:ext cx="1388323" cy="1388324"/>
          </a:xfrm>
          <a:custGeom>
            <a:avLst/>
            <a:gdLst>
              <a:gd name="connsiteX0" fmla="*/ 1258306 w 1388323"/>
              <a:gd name="connsiteY0" fmla="*/ 698770 h 1388324"/>
              <a:gd name="connsiteX1" fmla="*/ 698769 w 1388323"/>
              <a:gd name="connsiteY1" fmla="*/ 1258307 h 1388324"/>
              <a:gd name="connsiteX2" fmla="*/ 139233 w 1388323"/>
              <a:gd name="connsiteY2" fmla="*/ 698770 h 1388324"/>
              <a:gd name="connsiteX3" fmla="*/ 698769 w 1388323"/>
              <a:gd name="connsiteY3" fmla="*/ 139233 h 1388324"/>
              <a:gd name="connsiteX4" fmla="*/ 1258306 w 1388323"/>
              <a:gd name="connsiteY4" fmla="*/ 698770 h 138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323" h="1388324">
                <a:moveTo>
                  <a:pt x="1258306" y="698770"/>
                </a:moveTo>
                <a:cubicBezTo>
                  <a:pt x="1258306" y="1007794"/>
                  <a:pt x="1007793" y="1258307"/>
                  <a:pt x="698769" y="1258307"/>
                </a:cubicBezTo>
                <a:cubicBezTo>
                  <a:pt x="389746" y="1258307"/>
                  <a:pt x="139233" y="1007794"/>
                  <a:pt x="139233" y="698770"/>
                </a:cubicBezTo>
                <a:cubicBezTo>
                  <a:pt x="139233" y="389747"/>
                  <a:pt x="389746" y="139233"/>
                  <a:pt x="698769" y="139233"/>
                </a:cubicBezTo>
                <a:cubicBezTo>
                  <a:pt x="1007793" y="139233"/>
                  <a:pt x="1258306" y="389747"/>
                  <a:pt x="1258306" y="6987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B99782F-BD72-4C07-A121-A340525C627A}"/>
              </a:ext>
            </a:extLst>
          </p:cNvPr>
          <p:cNvSpPr/>
          <p:nvPr/>
        </p:nvSpPr>
        <p:spPr>
          <a:xfrm>
            <a:off x="6618264" y="1373593"/>
            <a:ext cx="1556605" cy="1556606"/>
          </a:xfrm>
          <a:custGeom>
            <a:avLst/>
            <a:gdLst>
              <a:gd name="connsiteX0" fmla="*/ 878808 w 1556604"/>
              <a:gd name="connsiteY0" fmla="*/ 242000 h 1556606"/>
              <a:gd name="connsiteX1" fmla="*/ 1348539 w 1556604"/>
              <a:gd name="connsiteY1" fmla="*/ 878809 h 1556606"/>
              <a:gd name="connsiteX2" fmla="*/ 711730 w 1556604"/>
              <a:gd name="connsiteY2" fmla="*/ 1348540 h 1556606"/>
              <a:gd name="connsiteX3" fmla="*/ 242000 w 1556604"/>
              <a:gd name="connsiteY3" fmla="*/ 711731 h 1556606"/>
              <a:gd name="connsiteX4" fmla="*/ 878808 w 1556604"/>
              <a:gd name="connsiteY4" fmla="*/ 242000 h 155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6604" h="1556606">
                <a:moveTo>
                  <a:pt x="878808" y="242000"/>
                </a:moveTo>
                <a:cubicBezTo>
                  <a:pt x="1184370" y="288137"/>
                  <a:pt x="1394676" y="573246"/>
                  <a:pt x="1348539" y="878809"/>
                </a:cubicBezTo>
                <a:cubicBezTo>
                  <a:pt x="1302402" y="1184372"/>
                  <a:pt x="1017293" y="1394678"/>
                  <a:pt x="711730" y="1348540"/>
                </a:cubicBezTo>
                <a:cubicBezTo>
                  <a:pt x="406168" y="1302403"/>
                  <a:pt x="195863" y="1017294"/>
                  <a:pt x="242000" y="711731"/>
                </a:cubicBezTo>
                <a:cubicBezTo>
                  <a:pt x="288137" y="406169"/>
                  <a:pt x="573246" y="195863"/>
                  <a:pt x="878808" y="2420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19A81534-E57F-4F2E-9024-1698FE359F2C}"/>
              </a:ext>
            </a:extLst>
          </p:cNvPr>
          <p:cNvSpPr/>
          <p:nvPr/>
        </p:nvSpPr>
        <p:spPr>
          <a:xfrm>
            <a:off x="6768726" y="4545359"/>
            <a:ext cx="1388323" cy="1388324"/>
          </a:xfrm>
          <a:custGeom>
            <a:avLst/>
            <a:gdLst>
              <a:gd name="connsiteX0" fmla="*/ 1258306 w 1388323"/>
              <a:gd name="connsiteY0" fmla="*/ 698770 h 1388324"/>
              <a:gd name="connsiteX1" fmla="*/ 698769 w 1388323"/>
              <a:gd name="connsiteY1" fmla="*/ 1258307 h 1388324"/>
              <a:gd name="connsiteX2" fmla="*/ 139233 w 1388323"/>
              <a:gd name="connsiteY2" fmla="*/ 698770 h 1388324"/>
              <a:gd name="connsiteX3" fmla="*/ 698769 w 1388323"/>
              <a:gd name="connsiteY3" fmla="*/ 139233 h 1388324"/>
              <a:gd name="connsiteX4" fmla="*/ 1258306 w 1388323"/>
              <a:gd name="connsiteY4" fmla="*/ 698770 h 138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323" h="1388324">
                <a:moveTo>
                  <a:pt x="1258306" y="698770"/>
                </a:moveTo>
                <a:cubicBezTo>
                  <a:pt x="1258306" y="1007794"/>
                  <a:pt x="1007793" y="1258307"/>
                  <a:pt x="698769" y="1258307"/>
                </a:cubicBezTo>
                <a:cubicBezTo>
                  <a:pt x="389746" y="1258307"/>
                  <a:pt x="139233" y="1007794"/>
                  <a:pt x="139233" y="698770"/>
                </a:cubicBezTo>
                <a:cubicBezTo>
                  <a:pt x="139233" y="389746"/>
                  <a:pt x="389746" y="139233"/>
                  <a:pt x="698769" y="139233"/>
                </a:cubicBezTo>
                <a:cubicBezTo>
                  <a:pt x="1007793" y="139233"/>
                  <a:pt x="1258306" y="389746"/>
                  <a:pt x="1258306" y="6987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79C8B6-3304-4D16-80B5-588BF2D231E9}"/>
              </a:ext>
            </a:extLst>
          </p:cNvPr>
          <p:cNvSpPr/>
          <p:nvPr/>
        </p:nvSpPr>
        <p:spPr>
          <a:xfrm>
            <a:off x="5002696" y="3482008"/>
            <a:ext cx="2186608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20202E"/>
                </a:solidFill>
                <a:latin typeface="+mj-lt"/>
              </a:rPr>
              <a:t>Lorem ipsum</a:t>
            </a:r>
            <a:endParaRPr lang="ko-KR" altLang="en-US" dirty="0">
              <a:solidFill>
                <a:srgbClr val="20202E"/>
              </a:solidFill>
              <a:latin typeface="+mj-lt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391462E0-DB3B-41DC-B85A-A58C47997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2875" y="1972875"/>
            <a:ext cx="352425" cy="3524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338FACF1-90C9-44E7-981F-BC2CC625D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5827" y="3556000"/>
            <a:ext cx="304800" cy="3048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6447E650-1DC2-495E-9DB9-A95D2F9394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7475" y="5050050"/>
            <a:ext cx="292244" cy="357188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1CB5DA80-644C-4BB7-9B8C-18A15259B6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0759" y="5050050"/>
            <a:ext cx="358050" cy="319958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28E83CC7-EF26-47F2-A0FB-24CEDD7DEE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66773" y="3559310"/>
            <a:ext cx="263380" cy="323580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F6EFD2A2-EBC3-4070-ABD0-B0CB543F1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86702" y="1967725"/>
            <a:ext cx="247650" cy="342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ED4CFD-FC48-4BAF-968E-7EBFB55CAD38}"/>
              </a:ext>
            </a:extLst>
          </p:cNvPr>
          <p:cNvSpPr txBox="1"/>
          <p:nvPr/>
        </p:nvSpPr>
        <p:spPr>
          <a:xfrm>
            <a:off x="8902548" y="3635896"/>
            <a:ext cx="2802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71EC2C-8AFB-4F82-8B51-789FF9BCD1DA}"/>
              </a:ext>
            </a:extLst>
          </p:cNvPr>
          <p:cNvSpPr/>
          <p:nvPr/>
        </p:nvSpPr>
        <p:spPr>
          <a:xfrm>
            <a:off x="8896695" y="3313687"/>
            <a:ext cx="2811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ABC4B1-25DD-4521-BF97-C961278CC364}"/>
              </a:ext>
            </a:extLst>
          </p:cNvPr>
          <p:cNvSpPr txBox="1"/>
          <p:nvPr/>
        </p:nvSpPr>
        <p:spPr>
          <a:xfrm>
            <a:off x="8204316" y="2046734"/>
            <a:ext cx="2802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D8D874-D894-4813-B43F-988CDE811CFE}"/>
              </a:ext>
            </a:extLst>
          </p:cNvPr>
          <p:cNvSpPr/>
          <p:nvPr/>
        </p:nvSpPr>
        <p:spPr>
          <a:xfrm>
            <a:off x="8198463" y="1724525"/>
            <a:ext cx="2811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C3AC5E-EC05-4B74-B190-240C8351F046}"/>
              </a:ext>
            </a:extLst>
          </p:cNvPr>
          <p:cNvSpPr txBox="1"/>
          <p:nvPr/>
        </p:nvSpPr>
        <p:spPr>
          <a:xfrm>
            <a:off x="8204316" y="5117588"/>
            <a:ext cx="2802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4EC461-AAA0-4970-B109-D509E9810A7F}"/>
              </a:ext>
            </a:extLst>
          </p:cNvPr>
          <p:cNvSpPr/>
          <p:nvPr/>
        </p:nvSpPr>
        <p:spPr>
          <a:xfrm>
            <a:off x="8198463" y="4795379"/>
            <a:ext cx="2811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DB2A31-E620-433C-8C4B-3C570B967F58}"/>
              </a:ext>
            </a:extLst>
          </p:cNvPr>
          <p:cNvSpPr txBox="1"/>
          <p:nvPr/>
        </p:nvSpPr>
        <p:spPr>
          <a:xfrm>
            <a:off x="487804" y="3635896"/>
            <a:ext cx="2802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833C3B-3BD7-4DE0-A230-EB1D58ECD7C6}"/>
              </a:ext>
            </a:extLst>
          </p:cNvPr>
          <p:cNvSpPr/>
          <p:nvPr/>
        </p:nvSpPr>
        <p:spPr>
          <a:xfrm>
            <a:off x="481951" y="3313687"/>
            <a:ext cx="2811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255E2-6D45-4EEE-B735-C5BAE2166389}"/>
              </a:ext>
            </a:extLst>
          </p:cNvPr>
          <p:cNvSpPr txBox="1"/>
          <p:nvPr/>
        </p:nvSpPr>
        <p:spPr>
          <a:xfrm>
            <a:off x="1122997" y="2046734"/>
            <a:ext cx="2802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3A4960-BA25-495B-BEB6-746652F277DF}"/>
              </a:ext>
            </a:extLst>
          </p:cNvPr>
          <p:cNvSpPr/>
          <p:nvPr/>
        </p:nvSpPr>
        <p:spPr>
          <a:xfrm>
            <a:off x="1117144" y="1724525"/>
            <a:ext cx="2811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A4B574-545C-46A6-B20A-0CCF596C9E82}"/>
              </a:ext>
            </a:extLst>
          </p:cNvPr>
          <p:cNvSpPr txBox="1"/>
          <p:nvPr/>
        </p:nvSpPr>
        <p:spPr>
          <a:xfrm>
            <a:off x="1122997" y="5117588"/>
            <a:ext cx="2802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955B7A-EB7B-4E4C-8614-7C793C685D0C}"/>
              </a:ext>
            </a:extLst>
          </p:cNvPr>
          <p:cNvSpPr/>
          <p:nvPr/>
        </p:nvSpPr>
        <p:spPr>
          <a:xfrm>
            <a:off x="1117144" y="4795379"/>
            <a:ext cx="2811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783881-ED1A-4672-B290-17E031D43DCB}"/>
              </a:ext>
            </a:extLst>
          </p:cNvPr>
          <p:cNvSpPr txBox="1"/>
          <p:nvPr/>
        </p:nvSpPr>
        <p:spPr>
          <a:xfrm>
            <a:off x="2484726" y="368146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C1021-7EC4-465A-9839-2442FF92C6B7}"/>
              </a:ext>
            </a:extLst>
          </p:cNvPr>
          <p:cNvSpPr txBox="1"/>
          <p:nvPr/>
        </p:nvSpPr>
        <p:spPr>
          <a:xfrm>
            <a:off x="2484726" y="827238"/>
            <a:ext cx="722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2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F23B1FD-901C-44CF-86F1-DE9010A81B44}"/>
              </a:ext>
            </a:extLst>
          </p:cNvPr>
          <p:cNvSpPr/>
          <p:nvPr/>
        </p:nvSpPr>
        <p:spPr>
          <a:xfrm>
            <a:off x="6235703" y="1752600"/>
            <a:ext cx="5359399" cy="39624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EBC089-B842-49C7-A49D-CA1E1505B11F}"/>
              </a:ext>
            </a:extLst>
          </p:cNvPr>
          <p:cNvSpPr/>
          <p:nvPr/>
        </p:nvSpPr>
        <p:spPr>
          <a:xfrm>
            <a:off x="11789839" y="1752600"/>
            <a:ext cx="486828" cy="3962400"/>
          </a:xfrm>
          <a:prstGeom prst="rect">
            <a:avLst/>
          </a:pr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rgbClr val="E9AC49"/>
              </a:solidFill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1FA45D-A921-473B-840A-812E03AE4115}"/>
              </a:ext>
            </a:extLst>
          </p:cNvPr>
          <p:cNvSpPr/>
          <p:nvPr/>
        </p:nvSpPr>
        <p:spPr>
          <a:xfrm flipH="1">
            <a:off x="-84667" y="1752600"/>
            <a:ext cx="486828" cy="3962400"/>
          </a:xfrm>
          <a:prstGeom prst="rect">
            <a:avLst/>
          </a:pr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rgbClr val="E9AC49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6186C-B000-428B-8E80-BECE8F7039AD}"/>
              </a:ext>
            </a:extLst>
          </p:cNvPr>
          <p:cNvSpPr txBox="1"/>
          <p:nvPr/>
        </p:nvSpPr>
        <p:spPr>
          <a:xfrm>
            <a:off x="7196671" y="3441413"/>
            <a:ext cx="343746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0202E"/>
                </a:solidFill>
                <a:latin typeface="+mj-lt"/>
              </a:rPr>
              <a:t>Lorem ipsum dolor sit </a:t>
            </a:r>
            <a:r>
              <a:rPr lang="en-US" altLang="ko-KR" sz="1600" dirty="0" err="1">
                <a:solidFill>
                  <a:srgbClr val="20202E"/>
                </a:solidFill>
                <a:latin typeface="+mj-lt"/>
              </a:rPr>
              <a:t>amet</a:t>
            </a:r>
            <a:r>
              <a:rPr lang="en-US" altLang="ko-KR" sz="1600" dirty="0">
                <a:solidFill>
                  <a:srgbClr val="20202E"/>
                </a:solidFill>
                <a:latin typeface="+mj-lt"/>
              </a:rPr>
              <a:t>, </a:t>
            </a:r>
            <a:r>
              <a:rPr lang="en-US" altLang="ko-KR" sz="1600" dirty="0" err="1">
                <a:solidFill>
                  <a:srgbClr val="20202E"/>
                </a:solidFill>
                <a:latin typeface="+mj-lt"/>
              </a:rPr>
              <a:t>consectetur</a:t>
            </a:r>
            <a:r>
              <a:rPr lang="en-US" altLang="ko-KR" sz="1600" dirty="0">
                <a:solidFill>
                  <a:srgbClr val="20202E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20202E"/>
                </a:solidFill>
                <a:latin typeface="+mj-lt"/>
              </a:rPr>
              <a:t>adipisicing</a:t>
            </a:r>
            <a:r>
              <a:rPr lang="en-US" altLang="ko-KR" sz="1600" dirty="0">
                <a:solidFill>
                  <a:srgbClr val="20202E"/>
                </a:solidFill>
                <a:latin typeface="+mj-lt"/>
              </a:rPr>
              <a:t> </a:t>
            </a:r>
            <a:r>
              <a:rPr lang="en-US" altLang="ko-KR" sz="1600" dirty="0" err="1">
                <a:solidFill>
                  <a:srgbClr val="20202E"/>
                </a:solidFill>
                <a:latin typeface="+mj-lt"/>
              </a:rPr>
              <a:t>elit</a:t>
            </a:r>
            <a:endParaRPr lang="ko-KR" altLang="en-US" sz="1600" dirty="0">
              <a:solidFill>
                <a:srgbClr val="20202E"/>
              </a:solidFill>
              <a:latin typeface="+mj-lt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F3E41616-0357-4B69-A212-0B7093BCF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8889" y="2830990"/>
            <a:ext cx="253370" cy="183954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CEBA2A34-8421-424B-8875-F8AC6DBD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8545" y="2830989"/>
            <a:ext cx="253370" cy="183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0FEE5A-8D9A-4880-8070-826D4742C237}"/>
              </a:ext>
            </a:extLst>
          </p:cNvPr>
          <p:cNvSpPr txBox="1"/>
          <p:nvPr/>
        </p:nvSpPr>
        <p:spPr>
          <a:xfrm>
            <a:off x="2484726" y="368146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DA1B6-EA27-4779-AD20-88B006787955}"/>
              </a:ext>
            </a:extLst>
          </p:cNvPr>
          <p:cNvSpPr txBox="1"/>
          <p:nvPr/>
        </p:nvSpPr>
        <p:spPr>
          <a:xfrm>
            <a:off x="2484726" y="827238"/>
            <a:ext cx="722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C35A1E8-2773-4387-8AC1-C5ADB02F1D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024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31AEB8-DF41-4230-AD3D-284C4DE23424}"/>
              </a:ext>
            </a:extLst>
          </p:cNvPr>
          <p:cNvSpPr txBox="1"/>
          <p:nvPr/>
        </p:nvSpPr>
        <p:spPr>
          <a:xfrm>
            <a:off x="2295065" y="954326"/>
            <a:ext cx="760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Lorem ipsum dolor sit </a:t>
            </a:r>
            <a:r>
              <a:rPr lang="en-US" altLang="ko-KR" sz="2800" dirty="0" err="1">
                <a:solidFill>
                  <a:schemeClr val="bg1"/>
                </a:solidFill>
                <a:latin typeface="+mj-lt"/>
              </a:rPr>
              <a:t>amet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FD6827-F320-4C12-8B7E-F6303276F1AA}"/>
              </a:ext>
            </a:extLst>
          </p:cNvPr>
          <p:cNvSpPr/>
          <p:nvPr/>
        </p:nvSpPr>
        <p:spPr>
          <a:xfrm>
            <a:off x="5566317" y="2065867"/>
            <a:ext cx="1059366" cy="1059364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3242EE20-50FD-4AAC-9E6A-248F27BE2AB2}"/>
              </a:ext>
            </a:extLst>
          </p:cNvPr>
          <p:cNvSpPr/>
          <p:nvPr/>
        </p:nvSpPr>
        <p:spPr>
          <a:xfrm>
            <a:off x="5869766" y="2337895"/>
            <a:ext cx="452466" cy="515306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rgbClr val="20202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20202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974CF-5460-4757-9CCA-06069630B919}"/>
              </a:ext>
            </a:extLst>
          </p:cNvPr>
          <p:cNvSpPr txBox="1"/>
          <p:nvPr/>
        </p:nvSpPr>
        <p:spPr>
          <a:xfrm>
            <a:off x="2133605" y="3344407"/>
            <a:ext cx="7924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+mj-lt"/>
              </a:rPr>
              <a:t>$ 465,375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37AEC5-9FFD-447A-93B1-F12CA71EFDD8}"/>
              </a:ext>
            </a:extLst>
          </p:cNvPr>
          <p:cNvSpPr/>
          <p:nvPr/>
        </p:nvSpPr>
        <p:spPr>
          <a:xfrm>
            <a:off x="2842525" y="4849753"/>
            <a:ext cx="1734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D6A4FA-9590-49D1-AEA1-6C310ED31DB4}"/>
              </a:ext>
            </a:extLst>
          </p:cNvPr>
          <p:cNvSpPr/>
          <p:nvPr/>
        </p:nvSpPr>
        <p:spPr>
          <a:xfrm>
            <a:off x="2842525" y="5157530"/>
            <a:ext cx="1826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C1945F-C5CB-410C-AC36-907084127B57}"/>
              </a:ext>
            </a:extLst>
          </p:cNvPr>
          <p:cNvCxnSpPr>
            <a:cxnSpLocks/>
          </p:cNvCxnSpPr>
          <p:nvPr/>
        </p:nvCxnSpPr>
        <p:spPr>
          <a:xfrm>
            <a:off x="2516408" y="4785866"/>
            <a:ext cx="0" cy="1466850"/>
          </a:xfrm>
          <a:prstGeom prst="line">
            <a:avLst/>
          </a:pr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6CD46F-7430-4329-BE05-9FB9481D50DD}"/>
              </a:ext>
            </a:extLst>
          </p:cNvPr>
          <p:cNvSpPr/>
          <p:nvPr/>
        </p:nvSpPr>
        <p:spPr>
          <a:xfrm>
            <a:off x="5229680" y="4849753"/>
            <a:ext cx="1734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27A6F9-4F1F-479C-9E88-B4EE3C0B48BD}"/>
              </a:ext>
            </a:extLst>
          </p:cNvPr>
          <p:cNvSpPr/>
          <p:nvPr/>
        </p:nvSpPr>
        <p:spPr>
          <a:xfrm>
            <a:off x="5229680" y="5157530"/>
            <a:ext cx="1826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25192BE-2AAC-4925-8E0D-65217D6145FC}"/>
              </a:ext>
            </a:extLst>
          </p:cNvPr>
          <p:cNvCxnSpPr>
            <a:cxnSpLocks/>
          </p:cNvCxnSpPr>
          <p:nvPr/>
        </p:nvCxnSpPr>
        <p:spPr>
          <a:xfrm>
            <a:off x="4903563" y="4785866"/>
            <a:ext cx="0" cy="1466850"/>
          </a:xfrm>
          <a:prstGeom prst="line">
            <a:avLst/>
          </a:pr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41B32A-8154-46EC-9806-89C75AF4F03B}"/>
              </a:ext>
            </a:extLst>
          </p:cNvPr>
          <p:cNvSpPr/>
          <p:nvPr/>
        </p:nvSpPr>
        <p:spPr>
          <a:xfrm>
            <a:off x="7620455" y="4849753"/>
            <a:ext cx="1734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350DBC-989B-44B3-8CE5-53ADDA8DDE7B}"/>
              </a:ext>
            </a:extLst>
          </p:cNvPr>
          <p:cNvSpPr/>
          <p:nvPr/>
        </p:nvSpPr>
        <p:spPr>
          <a:xfrm>
            <a:off x="7620455" y="5157530"/>
            <a:ext cx="1826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97E64E-31B9-4060-BBAC-5C87959E05C1}"/>
              </a:ext>
            </a:extLst>
          </p:cNvPr>
          <p:cNvCxnSpPr>
            <a:cxnSpLocks/>
          </p:cNvCxnSpPr>
          <p:nvPr/>
        </p:nvCxnSpPr>
        <p:spPr>
          <a:xfrm>
            <a:off x="7294338" y="4785866"/>
            <a:ext cx="0" cy="1466850"/>
          </a:xfrm>
          <a:prstGeom prst="line">
            <a:avLst/>
          </a:pr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71FC65-6910-4615-8CBC-8E7D2C40EA11}"/>
              </a:ext>
            </a:extLst>
          </p:cNvPr>
          <p:cNvCxnSpPr>
            <a:cxnSpLocks/>
          </p:cNvCxnSpPr>
          <p:nvPr/>
        </p:nvCxnSpPr>
        <p:spPr>
          <a:xfrm>
            <a:off x="9675588" y="4785866"/>
            <a:ext cx="0" cy="1466850"/>
          </a:xfrm>
          <a:prstGeom prst="line">
            <a:avLst/>
          </a:pr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</p:cxnSp>
      <p:pic>
        <p:nvPicPr>
          <p:cNvPr id="16" name="그래픽 15">
            <a:extLst>
              <a:ext uri="{FF2B5EF4-FFF2-40B4-BE49-F238E27FC236}">
                <a16:creationId xmlns:a16="http://schemas.microsoft.com/office/drawing/2014/main" id="{0FE48C3C-0A2E-46A9-8708-F6100C690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5065" y="944592"/>
            <a:ext cx="253370" cy="183954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C9E3C9E6-0768-45A6-8A9A-5BD2AB33E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2721" y="944591"/>
            <a:ext cx="253370" cy="18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0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CB69B80-2006-4314-ADB2-978ADB541265}"/>
              </a:ext>
            </a:extLst>
          </p:cNvPr>
          <p:cNvSpPr/>
          <p:nvPr/>
        </p:nvSpPr>
        <p:spPr>
          <a:xfrm>
            <a:off x="894159" y="2318731"/>
            <a:ext cx="3037682" cy="3453092"/>
          </a:xfrm>
          <a:custGeom>
            <a:avLst/>
            <a:gdLst>
              <a:gd name="connsiteX0" fmla="*/ 295172 w 3037682"/>
              <a:gd name="connsiteY0" fmla="*/ 0 h 3453092"/>
              <a:gd name="connsiteX1" fmla="*/ 966880 w 3037682"/>
              <a:gd name="connsiteY1" fmla="*/ 0 h 3453092"/>
              <a:gd name="connsiteX2" fmla="*/ 965200 w 3037682"/>
              <a:gd name="connsiteY2" fmla="*/ 16669 h 3453092"/>
              <a:gd name="connsiteX3" fmla="*/ 1518841 w 3037682"/>
              <a:gd name="connsiteY3" fmla="*/ 570310 h 3453092"/>
              <a:gd name="connsiteX4" fmla="*/ 2072482 w 3037682"/>
              <a:gd name="connsiteY4" fmla="*/ 16669 h 3453092"/>
              <a:gd name="connsiteX5" fmla="*/ 2070802 w 3037682"/>
              <a:gd name="connsiteY5" fmla="*/ 0 h 3453092"/>
              <a:gd name="connsiteX6" fmla="*/ 2742510 w 3037682"/>
              <a:gd name="connsiteY6" fmla="*/ 0 h 3453092"/>
              <a:gd name="connsiteX7" fmla="*/ 3037682 w 3037682"/>
              <a:gd name="connsiteY7" fmla="*/ 295172 h 3453092"/>
              <a:gd name="connsiteX8" fmla="*/ 3037682 w 3037682"/>
              <a:gd name="connsiteY8" fmla="*/ 3157920 h 3453092"/>
              <a:gd name="connsiteX9" fmla="*/ 2742510 w 3037682"/>
              <a:gd name="connsiteY9" fmla="*/ 3453092 h 3453092"/>
              <a:gd name="connsiteX10" fmla="*/ 295172 w 3037682"/>
              <a:gd name="connsiteY10" fmla="*/ 3453092 h 3453092"/>
              <a:gd name="connsiteX11" fmla="*/ 0 w 3037682"/>
              <a:gd name="connsiteY11" fmla="*/ 3157920 h 3453092"/>
              <a:gd name="connsiteX12" fmla="*/ 0 w 3037682"/>
              <a:gd name="connsiteY12" fmla="*/ 295172 h 3453092"/>
              <a:gd name="connsiteX13" fmla="*/ 295172 w 3037682"/>
              <a:gd name="connsiteY13" fmla="*/ 0 h 345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37682" h="3453092">
                <a:moveTo>
                  <a:pt x="295172" y="0"/>
                </a:moveTo>
                <a:lnTo>
                  <a:pt x="966880" y="0"/>
                </a:lnTo>
                <a:lnTo>
                  <a:pt x="965200" y="16669"/>
                </a:lnTo>
                <a:cubicBezTo>
                  <a:pt x="965200" y="322436"/>
                  <a:pt x="1213074" y="570310"/>
                  <a:pt x="1518841" y="570310"/>
                </a:cubicBezTo>
                <a:cubicBezTo>
                  <a:pt x="1824608" y="570310"/>
                  <a:pt x="2072482" y="322436"/>
                  <a:pt x="2072482" y="16669"/>
                </a:cubicBezTo>
                <a:lnTo>
                  <a:pt x="2070802" y="0"/>
                </a:lnTo>
                <a:lnTo>
                  <a:pt x="2742510" y="0"/>
                </a:lnTo>
                <a:cubicBezTo>
                  <a:pt x="2905529" y="0"/>
                  <a:pt x="3037682" y="132153"/>
                  <a:pt x="3037682" y="295172"/>
                </a:cubicBezTo>
                <a:lnTo>
                  <a:pt x="3037682" y="3157920"/>
                </a:lnTo>
                <a:cubicBezTo>
                  <a:pt x="3037682" y="3320939"/>
                  <a:pt x="2905529" y="3453092"/>
                  <a:pt x="2742510" y="3453092"/>
                </a:cubicBezTo>
                <a:lnTo>
                  <a:pt x="295172" y="3453092"/>
                </a:lnTo>
                <a:cubicBezTo>
                  <a:pt x="132153" y="3453092"/>
                  <a:pt x="0" y="3320939"/>
                  <a:pt x="0" y="3157920"/>
                </a:cubicBezTo>
                <a:lnTo>
                  <a:pt x="0" y="295172"/>
                </a:lnTo>
                <a:cubicBezTo>
                  <a:pt x="0" y="132153"/>
                  <a:pt x="132153" y="0"/>
                  <a:pt x="295172" y="0"/>
                </a:cubicBez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DCDBF6-E4EF-4D0B-8EDF-5E8388C771D9}"/>
              </a:ext>
            </a:extLst>
          </p:cNvPr>
          <p:cNvSpPr/>
          <p:nvPr/>
        </p:nvSpPr>
        <p:spPr>
          <a:xfrm>
            <a:off x="1956992" y="1875819"/>
            <a:ext cx="919162" cy="919162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5E2B9C8-25DF-4D1E-8BCD-B3793CD18F98}"/>
              </a:ext>
            </a:extLst>
          </p:cNvPr>
          <p:cNvGrpSpPr/>
          <p:nvPr/>
        </p:nvGrpSpPr>
        <p:grpSpPr>
          <a:xfrm>
            <a:off x="2217737" y="2146021"/>
            <a:ext cx="390525" cy="387382"/>
            <a:chOff x="2125590" y="4903755"/>
            <a:chExt cx="390525" cy="387382"/>
          </a:xfrm>
          <a:solidFill>
            <a:srgbClr val="20202E"/>
          </a:solidFill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EA28F56-4090-4F56-AB80-B014FDFB05F4}"/>
                </a:ext>
              </a:extLst>
            </p:cNvPr>
            <p:cNvSpPr/>
            <p:nvPr/>
          </p:nvSpPr>
          <p:spPr>
            <a:xfrm>
              <a:off x="2262750" y="4988147"/>
              <a:ext cx="114300" cy="76200"/>
            </a:xfrm>
            <a:custGeom>
              <a:avLst/>
              <a:gdLst>
                <a:gd name="connsiteX0" fmla="*/ 112300 w 114300"/>
                <a:gd name="connsiteY0" fmla="*/ 57245 h 76200"/>
                <a:gd name="connsiteX1" fmla="*/ 112300 w 114300"/>
                <a:gd name="connsiteY1" fmla="*/ 33052 h 76200"/>
                <a:gd name="connsiteX2" fmla="*/ 104680 w 114300"/>
                <a:gd name="connsiteY2" fmla="*/ 14859 h 76200"/>
                <a:gd name="connsiteX3" fmla="*/ 86011 w 114300"/>
                <a:gd name="connsiteY3" fmla="*/ 7144 h 76200"/>
                <a:gd name="connsiteX4" fmla="*/ 33147 w 114300"/>
                <a:gd name="connsiteY4" fmla="*/ 7144 h 76200"/>
                <a:gd name="connsiteX5" fmla="*/ 14764 w 114300"/>
                <a:gd name="connsiteY5" fmla="*/ 14764 h 76200"/>
                <a:gd name="connsiteX6" fmla="*/ 7144 w 114300"/>
                <a:gd name="connsiteY6" fmla="*/ 33147 h 76200"/>
                <a:gd name="connsiteX7" fmla="*/ 7144 w 114300"/>
                <a:gd name="connsiteY7" fmla="*/ 57436 h 76200"/>
                <a:gd name="connsiteX8" fmla="*/ 13145 w 114300"/>
                <a:gd name="connsiteY8" fmla="*/ 67246 h 76200"/>
                <a:gd name="connsiteX9" fmla="*/ 59626 w 114300"/>
                <a:gd name="connsiteY9" fmla="*/ 78486 h 76200"/>
                <a:gd name="connsiteX10" fmla="*/ 106108 w 114300"/>
                <a:gd name="connsiteY10" fmla="*/ 67246 h 76200"/>
                <a:gd name="connsiteX11" fmla="*/ 112300 w 114300"/>
                <a:gd name="connsiteY11" fmla="*/ 57245 h 76200"/>
                <a:gd name="connsiteX12" fmla="*/ 90106 w 114300"/>
                <a:gd name="connsiteY12" fmla="*/ 50102 h 76200"/>
                <a:gd name="connsiteX13" fmla="*/ 59817 w 114300"/>
                <a:gd name="connsiteY13" fmla="*/ 56007 h 76200"/>
                <a:gd name="connsiteX14" fmla="*/ 29527 w 114300"/>
                <a:gd name="connsiteY14" fmla="*/ 50102 h 76200"/>
                <a:gd name="connsiteX15" fmla="*/ 29527 w 114300"/>
                <a:gd name="connsiteY15" fmla="*/ 32956 h 76200"/>
                <a:gd name="connsiteX16" fmla="*/ 33242 w 114300"/>
                <a:gd name="connsiteY16" fmla="*/ 29242 h 76200"/>
                <a:gd name="connsiteX17" fmla="*/ 86201 w 114300"/>
                <a:gd name="connsiteY17" fmla="*/ 29242 h 76200"/>
                <a:gd name="connsiteX18" fmla="*/ 90202 w 114300"/>
                <a:gd name="connsiteY18" fmla="*/ 32956 h 76200"/>
                <a:gd name="connsiteX19" fmla="*/ 90106 w 114300"/>
                <a:gd name="connsiteY19" fmla="*/ 5010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4300" h="76200">
                  <a:moveTo>
                    <a:pt x="112300" y="57245"/>
                  </a:moveTo>
                  <a:lnTo>
                    <a:pt x="112300" y="33052"/>
                  </a:lnTo>
                  <a:cubicBezTo>
                    <a:pt x="112300" y="26194"/>
                    <a:pt x="109633" y="19717"/>
                    <a:pt x="104680" y="14859"/>
                  </a:cubicBezTo>
                  <a:cubicBezTo>
                    <a:pt x="99727" y="9906"/>
                    <a:pt x="92964" y="7144"/>
                    <a:pt x="86011" y="7144"/>
                  </a:cubicBezTo>
                  <a:cubicBezTo>
                    <a:pt x="77248" y="7144"/>
                    <a:pt x="41910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811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246"/>
                  </a:cubicBezTo>
                  <a:cubicBezTo>
                    <a:pt x="27432" y="74581"/>
                    <a:pt x="43529" y="78486"/>
                    <a:pt x="59626" y="78486"/>
                  </a:cubicBezTo>
                  <a:cubicBezTo>
                    <a:pt x="75724" y="78486"/>
                    <a:pt x="91821" y="74581"/>
                    <a:pt x="106108" y="67246"/>
                  </a:cubicBezTo>
                  <a:cubicBezTo>
                    <a:pt x="109918" y="65151"/>
                    <a:pt x="112300" y="61341"/>
                    <a:pt x="112300" y="57245"/>
                  </a:cubicBezTo>
                  <a:close/>
                  <a:moveTo>
                    <a:pt x="90106" y="50102"/>
                  </a:moveTo>
                  <a:cubicBezTo>
                    <a:pt x="80486" y="54102"/>
                    <a:pt x="70390" y="56007"/>
                    <a:pt x="59817" y="56007"/>
                  </a:cubicBezTo>
                  <a:cubicBezTo>
                    <a:pt x="49244" y="56007"/>
                    <a:pt x="39052" y="54007"/>
                    <a:pt x="29527" y="50102"/>
                  </a:cubicBezTo>
                  <a:lnTo>
                    <a:pt x="29527" y="32956"/>
                  </a:lnTo>
                  <a:cubicBezTo>
                    <a:pt x="29527" y="30956"/>
                    <a:pt x="31242" y="29242"/>
                    <a:pt x="33242" y="29242"/>
                  </a:cubicBezTo>
                  <a:cubicBezTo>
                    <a:pt x="48482" y="29242"/>
                    <a:pt x="83725" y="29242"/>
                    <a:pt x="86201" y="29242"/>
                  </a:cubicBezTo>
                  <a:cubicBezTo>
                    <a:pt x="88201" y="29242"/>
                    <a:pt x="90202" y="30861"/>
                    <a:pt x="90202" y="32956"/>
                  </a:cubicBezTo>
                  <a:lnTo>
                    <a:pt x="90106" y="501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2C38F4A3-F10E-4CFA-BE1D-4B2FF1690640}"/>
                </a:ext>
              </a:extLst>
            </p:cNvPr>
            <p:cNvSpPr/>
            <p:nvPr/>
          </p:nvSpPr>
          <p:spPr>
            <a:xfrm>
              <a:off x="2276847" y="5126735"/>
              <a:ext cx="85725" cy="85725"/>
            </a:xfrm>
            <a:custGeom>
              <a:avLst/>
              <a:gdLst>
                <a:gd name="connsiteX0" fmla="*/ 7144 w 85725"/>
                <a:gd name="connsiteY0" fmla="*/ 45434 h 85725"/>
                <a:gd name="connsiteX1" fmla="*/ 45434 w 85725"/>
                <a:gd name="connsiteY1" fmla="*/ 83725 h 85725"/>
                <a:gd name="connsiteX2" fmla="*/ 83725 w 85725"/>
                <a:gd name="connsiteY2" fmla="*/ 45434 h 85725"/>
                <a:gd name="connsiteX3" fmla="*/ 45434 w 85725"/>
                <a:gd name="connsiteY3" fmla="*/ 7144 h 85725"/>
                <a:gd name="connsiteX4" fmla="*/ 7144 w 85725"/>
                <a:gd name="connsiteY4" fmla="*/ 45434 h 85725"/>
                <a:gd name="connsiteX5" fmla="*/ 61627 w 85725"/>
                <a:gd name="connsiteY5" fmla="*/ 45434 h 85725"/>
                <a:gd name="connsiteX6" fmla="*/ 45529 w 85725"/>
                <a:gd name="connsiteY6" fmla="*/ 61532 h 85725"/>
                <a:gd name="connsiteX7" fmla="*/ 29432 w 85725"/>
                <a:gd name="connsiteY7" fmla="*/ 45434 h 85725"/>
                <a:gd name="connsiteX8" fmla="*/ 45529 w 85725"/>
                <a:gd name="connsiteY8" fmla="*/ 29337 h 85725"/>
                <a:gd name="connsiteX9" fmla="*/ 6162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7144" y="45434"/>
                  </a:move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lose/>
                  <a:moveTo>
                    <a:pt x="61627" y="45434"/>
                  </a:moveTo>
                  <a:cubicBezTo>
                    <a:pt x="61627" y="54293"/>
                    <a:pt x="54388" y="61532"/>
                    <a:pt x="45529" y="61532"/>
                  </a:cubicBezTo>
                  <a:cubicBezTo>
                    <a:pt x="36671" y="61532"/>
                    <a:pt x="29432" y="54293"/>
                    <a:pt x="29432" y="45434"/>
                  </a:cubicBezTo>
                  <a:cubicBezTo>
                    <a:pt x="29432" y="36576"/>
                    <a:pt x="36671" y="29337"/>
                    <a:pt x="45529" y="29337"/>
                  </a:cubicBezTo>
                  <a:cubicBezTo>
                    <a:pt x="54388" y="29242"/>
                    <a:pt x="61627" y="36481"/>
                    <a:pt x="6162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943A75F1-D05A-442B-9955-970420C16ABF}"/>
                </a:ext>
              </a:extLst>
            </p:cNvPr>
            <p:cNvSpPr/>
            <p:nvPr/>
          </p:nvSpPr>
          <p:spPr>
            <a:xfrm>
              <a:off x="2139782" y="4903755"/>
              <a:ext cx="361950" cy="209550"/>
            </a:xfrm>
            <a:custGeom>
              <a:avLst/>
              <a:gdLst>
                <a:gd name="connsiteX0" fmla="*/ 45529 w 361950"/>
                <a:gd name="connsiteY0" fmla="*/ 205454 h 209550"/>
                <a:gd name="connsiteX1" fmla="*/ 83820 w 361950"/>
                <a:gd name="connsiteY1" fmla="*/ 167164 h 209550"/>
                <a:gd name="connsiteX2" fmla="*/ 60865 w 361950"/>
                <a:gd name="connsiteY2" fmla="*/ 132112 h 209550"/>
                <a:gd name="connsiteX3" fmla="*/ 87058 w 361950"/>
                <a:gd name="connsiteY3" fmla="*/ 97346 h 209550"/>
                <a:gd name="connsiteX4" fmla="*/ 128969 w 361950"/>
                <a:gd name="connsiteY4" fmla="*/ 69723 h 209550"/>
                <a:gd name="connsiteX5" fmla="*/ 148495 w 361950"/>
                <a:gd name="connsiteY5" fmla="*/ 63151 h 209550"/>
                <a:gd name="connsiteX6" fmla="*/ 182404 w 361950"/>
                <a:gd name="connsiteY6" fmla="*/ 83725 h 209550"/>
                <a:gd name="connsiteX7" fmla="*/ 216408 w 361950"/>
                <a:gd name="connsiteY7" fmla="*/ 62960 h 209550"/>
                <a:gd name="connsiteX8" fmla="*/ 235649 w 361950"/>
                <a:gd name="connsiteY8" fmla="*/ 69437 h 209550"/>
                <a:gd name="connsiteX9" fmla="*/ 277559 w 361950"/>
                <a:gd name="connsiteY9" fmla="*/ 97060 h 209550"/>
                <a:gd name="connsiteX10" fmla="*/ 303943 w 361950"/>
                <a:gd name="connsiteY10" fmla="*/ 132112 h 209550"/>
                <a:gd name="connsiteX11" fmla="*/ 281083 w 361950"/>
                <a:gd name="connsiteY11" fmla="*/ 167164 h 209550"/>
                <a:gd name="connsiteX12" fmla="*/ 319373 w 361950"/>
                <a:gd name="connsiteY12" fmla="*/ 205454 h 209550"/>
                <a:gd name="connsiteX13" fmla="*/ 357664 w 361950"/>
                <a:gd name="connsiteY13" fmla="*/ 167164 h 209550"/>
                <a:gd name="connsiteX14" fmla="*/ 327470 w 361950"/>
                <a:gd name="connsiteY14" fmla="*/ 129731 h 209550"/>
                <a:gd name="connsiteX15" fmla="*/ 327184 w 361950"/>
                <a:gd name="connsiteY15" fmla="*/ 129064 h 209550"/>
                <a:gd name="connsiteX16" fmla="*/ 292989 w 361950"/>
                <a:gd name="connsiteY16" fmla="*/ 81153 h 209550"/>
                <a:gd name="connsiteX17" fmla="*/ 244316 w 361950"/>
                <a:gd name="connsiteY17" fmla="*/ 49054 h 209550"/>
                <a:gd name="connsiteX18" fmla="*/ 220504 w 361950"/>
                <a:gd name="connsiteY18" fmla="*/ 41148 h 209550"/>
                <a:gd name="connsiteX19" fmla="*/ 182404 w 361950"/>
                <a:gd name="connsiteY19" fmla="*/ 7144 h 209550"/>
                <a:gd name="connsiteX20" fmla="*/ 144304 w 361950"/>
                <a:gd name="connsiteY20" fmla="*/ 41339 h 209550"/>
                <a:gd name="connsiteX21" fmla="*/ 120301 w 361950"/>
                <a:gd name="connsiteY21" fmla="*/ 49244 h 209550"/>
                <a:gd name="connsiteX22" fmla="*/ 71628 w 361950"/>
                <a:gd name="connsiteY22" fmla="*/ 81344 h 209550"/>
                <a:gd name="connsiteX23" fmla="*/ 37433 w 361950"/>
                <a:gd name="connsiteY23" fmla="*/ 129254 h 209550"/>
                <a:gd name="connsiteX24" fmla="*/ 37243 w 361950"/>
                <a:gd name="connsiteY24" fmla="*/ 129731 h 209550"/>
                <a:gd name="connsiteX25" fmla="*/ 7144 w 361950"/>
                <a:gd name="connsiteY25" fmla="*/ 167164 h 209550"/>
                <a:gd name="connsiteX26" fmla="*/ 45529 w 361950"/>
                <a:gd name="connsiteY26" fmla="*/ 205454 h 209550"/>
                <a:gd name="connsiteX27" fmla="*/ 335661 w 361950"/>
                <a:gd name="connsiteY27" fmla="*/ 167069 h 209550"/>
                <a:gd name="connsiteX28" fmla="*/ 319564 w 361950"/>
                <a:gd name="connsiteY28" fmla="*/ 183166 h 209550"/>
                <a:gd name="connsiteX29" fmla="*/ 303467 w 361950"/>
                <a:gd name="connsiteY29" fmla="*/ 167069 h 209550"/>
                <a:gd name="connsiteX30" fmla="*/ 319564 w 361950"/>
                <a:gd name="connsiteY30" fmla="*/ 150971 h 209550"/>
                <a:gd name="connsiteX31" fmla="*/ 335661 w 361950"/>
                <a:gd name="connsiteY31" fmla="*/ 167069 h 209550"/>
                <a:gd name="connsiteX32" fmla="*/ 182594 w 361950"/>
                <a:gd name="connsiteY32" fmla="*/ 29242 h 209550"/>
                <a:gd name="connsiteX33" fmla="*/ 198692 w 361950"/>
                <a:gd name="connsiteY33" fmla="*/ 45339 h 209550"/>
                <a:gd name="connsiteX34" fmla="*/ 182594 w 361950"/>
                <a:gd name="connsiteY34" fmla="*/ 61436 h 209550"/>
                <a:gd name="connsiteX35" fmla="*/ 166497 w 361950"/>
                <a:gd name="connsiteY35" fmla="*/ 45339 h 209550"/>
                <a:gd name="connsiteX36" fmla="*/ 182594 w 361950"/>
                <a:gd name="connsiteY36" fmla="*/ 29242 h 209550"/>
                <a:gd name="connsiteX37" fmla="*/ 45529 w 361950"/>
                <a:gd name="connsiteY37" fmla="*/ 150971 h 209550"/>
                <a:gd name="connsiteX38" fmla="*/ 61627 w 361950"/>
                <a:gd name="connsiteY38" fmla="*/ 167069 h 209550"/>
                <a:gd name="connsiteX39" fmla="*/ 45529 w 361950"/>
                <a:gd name="connsiteY39" fmla="*/ 183166 h 209550"/>
                <a:gd name="connsiteX40" fmla="*/ 29432 w 361950"/>
                <a:gd name="connsiteY40" fmla="*/ 167069 h 209550"/>
                <a:gd name="connsiteX41" fmla="*/ 45529 w 361950"/>
                <a:gd name="connsiteY41" fmla="*/ 15097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61950" h="209550">
                  <a:moveTo>
                    <a:pt x="45529" y="205454"/>
                  </a:moveTo>
                  <a:cubicBezTo>
                    <a:pt x="66675" y="205454"/>
                    <a:pt x="83820" y="188309"/>
                    <a:pt x="83820" y="167164"/>
                  </a:cubicBezTo>
                  <a:cubicBezTo>
                    <a:pt x="83820" y="151543"/>
                    <a:pt x="74390" y="138017"/>
                    <a:pt x="60865" y="132112"/>
                  </a:cubicBezTo>
                  <a:cubicBezTo>
                    <a:pt x="67723" y="119253"/>
                    <a:pt x="76486" y="107537"/>
                    <a:pt x="87058" y="97346"/>
                  </a:cubicBezTo>
                  <a:cubicBezTo>
                    <a:pt x="99250" y="85630"/>
                    <a:pt x="113347" y="76295"/>
                    <a:pt x="128969" y="69723"/>
                  </a:cubicBezTo>
                  <a:cubicBezTo>
                    <a:pt x="135255" y="67056"/>
                    <a:pt x="141827" y="64866"/>
                    <a:pt x="148495" y="63151"/>
                  </a:cubicBezTo>
                  <a:cubicBezTo>
                    <a:pt x="154876" y="75343"/>
                    <a:pt x="167735" y="83725"/>
                    <a:pt x="182404" y="83725"/>
                  </a:cubicBezTo>
                  <a:cubicBezTo>
                    <a:pt x="197167" y="83725"/>
                    <a:pt x="210026" y="75248"/>
                    <a:pt x="216408" y="62960"/>
                  </a:cubicBezTo>
                  <a:cubicBezTo>
                    <a:pt x="222980" y="64675"/>
                    <a:pt x="229457" y="66770"/>
                    <a:pt x="235649" y="69437"/>
                  </a:cubicBezTo>
                  <a:cubicBezTo>
                    <a:pt x="251270" y="76010"/>
                    <a:pt x="265367" y="85344"/>
                    <a:pt x="277559" y="97060"/>
                  </a:cubicBezTo>
                  <a:cubicBezTo>
                    <a:pt x="288226" y="107347"/>
                    <a:pt x="297085" y="119063"/>
                    <a:pt x="303943" y="132112"/>
                  </a:cubicBezTo>
                  <a:cubicBezTo>
                    <a:pt x="290513" y="138017"/>
                    <a:pt x="281083" y="151543"/>
                    <a:pt x="281083" y="167164"/>
                  </a:cubicBezTo>
                  <a:cubicBezTo>
                    <a:pt x="281083" y="188309"/>
                    <a:pt x="298228" y="205454"/>
                    <a:pt x="319373" y="205454"/>
                  </a:cubicBezTo>
                  <a:cubicBezTo>
                    <a:pt x="340519" y="205454"/>
                    <a:pt x="357664" y="188309"/>
                    <a:pt x="357664" y="167164"/>
                  </a:cubicBezTo>
                  <a:cubicBezTo>
                    <a:pt x="357664" y="148781"/>
                    <a:pt x="344710" y="133445"/>
                    <a:pt x="327470" y="129731"/>
                  </a:cubicBezTo>
                  <a:cubicBezTo>
                    <a:pt x="327374" y="129540"/>
                    <a:pt x="327279" y="129254"/>
                    <a:pt x="327184" y="129064"/>
                  </a:cubicBezTo>
                  <a:cubicBezTo>
                    <a:pt x="318802" y="111062"/>
                    <a:pt x="307276" y="94869"/>
                    <a:pt x="292989" y="81153"/>
                  </a:cubicBezTo>
                  <a:cubicBezTo>
                    <a:pt x="278797" y="67533"/>
                    <a:pt x="262414" y="56674"/>
                    <a:pt x="244316" y="49054"/>
                  </a:cubicBezTo>
                  <a:cubicBezTo>
                    <a:pt x="236601" y="45816"/>
                    <a:pt x="228600" y="43148"/>
                    <a:pt x="220504" y="41148"/>
                  </a:cubicBezTo>
                  <a:cubicBezTo>
                    <a:pt x="218313" y="22098"/>
                    <a:pt x="202121" y="7144"/>
                    <a:pt x="182404" y="7144"/>
                  </a:cubicBezTo>
                  <a:cubicBezTo>
                    <a:pt x="162687" y="7144"/>
                    <a:pt x="146399" y="22193"/>
                    <a:pt x="144304" y="41339"/>
                  </a:cubicBezTo>
                  <a:cubicBezTo>
                    <a:pt x="136112" y="43339"/>
                    <a:pt x="128016" y="46006"/>
                    <a:pt x="120301" y="49244"/>
                  </a:cubicBezTo>
                  <a:cubicBezTo>
                    <a:pt x="102203" y="56864"/>
                    <a:pt x="85820" y="67723"/>
                    <a:pt x="71628" y="81344"/>
                  </a:cubicBezTo>
                  <a:cubicBezTo>
                    <a:pt x="57341" y="95155"/>
                    <a:pt x="45815" y="111252"/>
                    <a:pt x="37433" y="129254"/>
                  </a:cubicBezTo>
                  <a:cubicBezTo>
                    <a:pt x="37338" y="129445"/>
                    <a:pt x="37338" y="129540"/>
                    <a:pt x="37243" y="129731"/>
                  </a:cubicBezTo>
                  <a:cubicBezTo>
                    <a:pt x="20003" y="133445"/>
                    <a:pt x="7144" y="148876"/>
                    <a:pt x="7144" y="167164"/>
                  </a:cubicBezTo>
                  <a:cubicBezTo>
                    <a:pt x="7239" y="188214"/>
                    <a:pt x="24384" y="205454"/>
                    <a:pt x="45529" y="205454"/>
                  </a:cubicBezTo>
                  <a:close/>
                  <a:moveTo>
                    <a:pt x="335661" y="167069"/>
                  </a:moveTo>
                  <a:cubicBezTo>
                    <a:pt x="335661" y="175927"/>
                    <a:pt x="328422" y="183166"/>
                    <a:pt x="319564" y="183166"/>
                  </a:cubicBezTo>
                  <a:cubicBezTo>
                    <a:pt x="310705" y="183166"/>
                    <a:pt x="303467" y="175927"/>
                    <a:pt x="303467" y="167069"/>
                  </a:cubicBezTo>
                  <a:cubicBezTo>
                    <a:pt x="303467" y="158210"/>
                    <a:pt x="310705" y="150971"/>
                    <a:pt x="319564" y="150971"/>
                  </a:cubicBezTo>
                  <a:cubicBezTo>
                    <a:pt x="328422" y="150971"/>
                    <a:pt x="335661" y="158210"/>
                    <a:pt x="335661" y="167069"/>
                  </a:cubicBezTo>
                  <a:close/>
                  <a:moveTo>
                    <a:pt x="182594" y="29242"/>
                  </a:moveTo>
                  <a:cubicBezTo>
                    <a:pt x="191453" y="29242"/>
                    <a:pt x="198692" y="36481"/>
                    <a:pt x="198692" y="45339"/>
                  </a:cubicBezTo>
                  <a:cubicBezTo>
                    <a:pt x="198692" y="54197"/>
                    <a:pt x="191453" y="61436"/>
                    <a:pt x="182594" y="61436"/>
                  </a:cubicBezTo>
                  <a:cubicBezTo>
                    <a:pt x="173736" y="61436"/>
                    <a:pt x="166497" y="54197"/>
                    <a:pt x="166497" y="45339"/>
                  </a:cubicBezTo>
                  <a:cubicBezTo>
                    <a:pt x="166497" y="36481"/>
                    <a:pt x="173641" y="29242"/>
                    <a:pt x="182594" y="29242"/>
                  </a:cubicBezTo>
                  <a:close/>
                  <a:moveTo>
                    <a:pt x="45529" y="150971"/>
                  </a:moveTo>
                  <a:cubicBezTo>
                    <a:pt x="54388" y="150971"/>
                    <a:pt x="61627" y="158210"/>
                    <a:pt x="61627" y="167069"/>
                  </a:cubicBezTo>
                  <a:cubicBezTo>
                    <a:pt x="61627" y="175927"/>
                    <a:pt x="54388" y="183166"/>
                    <a:pt x="45529" y="183166"/>
                  </a:cubicBezTo>
                  <a:cubicBezTo>
                    <a:pt x="36671" y="183166"/>
                    <a:pt x="29432" y="175927"/>
                    <a:pt x="29432" y="167069"/>
                  </a:cubicBezTo>
                  <a:cubicBezTo>
                    <a:pt x="29432" y="158210"/>
                    <a:pt x="36671" y="150971"/>
                    <a:pt x="45529" y="150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40646BAB-BEB0-4D35-92D4-A514263396BF}"/>
                </a:ext>
              </a:extLst>
            </p:cNvPr>
            <p:cNvSpPr/>
            <p:nvPr/>
          </p:nvSpPr>
          <p:spPr>
            <a:xfrm>
              <a:off x="2125590" y="5110162"/>
              <a:ext cx="390525" cy="180975"/>
            </a:xfrm>
            <a:custGeom>
              <a:avLst/>
              <a:gdLst>
                <a:gd name="connsiteX0" fmla="*/ 378809 w 390525"/>
                <a:gd name="connsiteY0" fmla="*/ 14859 h 180975"/>
                <a:gd name="connsiteX1" fmla="*/ 360236 w 390525"/>
                <a:gd name="connsiteY1" fmla="*/ 7144 h 180975"/>
                <a:gd name="connsiteX2" fmla="*/ 307181 w 390525"/>
                <a:gd name="connsiteY2" fmla="*/ 7144 h 180975"/>
                <a:gd name="connsiteX3" fmla="*/ 288798 w 390525"/>
                <a:gd name="connsiteY3" fmla="*/ 14764 h 180975"/>
                <a:gd name="connsiteX4" fmla="*/ 281178 w 390525"/>
                <a:gd name="connsiteY4" fmla="*/ 33147 h 180975"/>
                <a:gd name="connsiteX5" fmla="*/ 281178 w 390525"/>
                <a:gd name="connsiteY5" fmla="*/ 57436 h 180975"/>
                <a:gd name="connsiteX6" fmla="*/ 287274 w 390525"/>
                <a:gd name="connsiteY6" fmla="*/ 67342 h 180975"/>
                <a:gd name="connsiteX7" fmla="*/ 305562 w 390525"/>
                <a:gd name="connsiteY7" fmla="*/ 74581 h 180975"/>
                <a:gd name="connsiteX8" fmla="*/ 244126 w 390525"/>
                <a:gd name="connsiteY8" fmla="*/ 119539 h 180975"/>
                <a:gd name="connsiteX9" fmla="*/ 241364 w 390525"/>
                <a:gd name="connsiteY9" fmla="*/ 116300 h 180975"/>
                <a:gd name="connsiteX10" fmla="*/ 222695 w 390525"/>
                <a:gd name="connsiteY10" fmla="*/ 108585 h 180975"/>
                <a:gd name="connsiteX11" fmla="*/ 169831 w 390525"/>
                <a:gd name="connsiteY11" fmla="*/ 108585 h 180975"/>
                <a:gd name="connsiteX12" fmla="*/ 151448 w 390525"/>
                <a:gd name="connsiteY12" fmla="*/ 116205 h 180975"/>
                <a:gd name="connsiteX13" fmla="*/ 148685 w 390525"/>
                <a:gd name="connsiteY13" fmla="*/ 119539 h 180975"/>
                <a:gd name="connsiteX14" fmla="*/ 87344 w 390525"/>
                <a:gd name="connsiteY14" fmla="*/ 74581 h 180975"/>
                <a:gd name="connsiteX15" fmla="*/ 105632 w 390525"/>
                <a:gd name="connsiteY15" fmla="*/ 67342 h 180975"/>
                <a:gd name="connsiteX16" fmla="*/ 111633 w 390525"/>
                <a:gd name="connsiteY16" fmla="*/ 57436 h 180975"/>
                <a:gd name="connsiteX17" fmla="*/ 111633 w 390525"/>
                <a:gd name="connsiteY17" fmla="*/ 33147 h 180975"/>
                <a:gd name="connsiteX18" fmla="*/ 104013 w 390525"/>
                <a:gd name="connsiteY18" fmla="*/ 14859 h 180975"/>
                <a:gd name="connsiteX19" fmla="*/ 85344 w 390525"/>
                <a:gd name="connsiteY19" fmla="*/ 7144 h 180975"/>
                <a:gd name="connsiteX20" fmla="*/ 33147 w 390525"/>
                <a:gd name="connsiteY20" fmla="*/ 7144 h 180975"/>
                <a:gd name="connsiteX21" fmla="*/ 14764 w 390525"/>
                <a:gd name="connsiteY21" fmla="*/ 14764 h 180975"/>
                <a:gd name="connsiteX22" fmla="*/ 7144 w 390525"/>
                <a:gd name="connsiteY22" fmla="*/ 33147 h 180975"/>
                <a:gd name="connsiteX23" fmla="*/ 7144 w 390525"/>
                <a:gd name="connsiteY23" fmla="*/ 57436 h 180975"/>
                <a:gd name="connsiteX24" fmla="*/ 13145 w 390525"/>
                <a:gd name="connsiteY24" fmla="*/ 67246 h 180975"/>
                <a:gd name="connsiteX25" fmla="*/ 59531 w 390525"/>
                <a:gd name="connsiteY25" fmla="*/ 78486 h 180975"/>
                <a:gd name="connsiteX26" fmla="*/ 63151 w 390525"/>
                <a:gd name="connsiteY26" fmla="*/ 78391 h 180975"/>
                <a:gd name="connsiteX27" fmla="*/ 144018 w 390525"/>
                <a:gd name="connsiteY27" fmla="*/ 141256 h 180975"/>
                <a:gd name="connsiteX28" fmla="*/ 144018 w 390525"/>
                <a:gd name="connsiteY28" fmla="*/ 158591 h 180975"/>
                <a:gd name="connsiteX29" fmla="*/ 150019 w 390525"/>
                <a:gd name="connsiteY29" fmla="*/ 168497 h 180975"/>
                <a:gd name="connsiteX30" fmla="*/ 196501 w 390525"/>
                <a:gd name="connsiteY30" fmla="*/ 179737 h 180975"/>
                <a:gd name="connsiteX31" fmla="*/ 242983 w 390525"/>
                <a:gd name="connsiteY31" fmla="*/ 168497 h 180975"/>
                <a:gd name="connsiteX32" fmla="*/ 248984 w 390525"/>
                <a:gd name="connsiteY32" fmla="*/ 158591 h 180975"/>
                <a:gd name="connsiteX33" fmla="*/ 248984 w 390525"/>
                <a:gd name="connsiteY33" fmla="*/ 141256 h 180975"/>
                <a:gd name="connsiteX34" fmla="*/ 329851 w 390525"/>
                <a:gd name="connsiteY34" fmla="*/ 78391 h 180975"/>
                <a:gd name="connsiteX35" fmla="*/ 333470 w 390525"/>
                <a:gd name="connsiteY35" fmla="*/ 78486 h 180975"/>
                <a:gd name="connsiteX36" fmla="*/ 379857 w 390525"/>
                <a:gd name="connsiteY36" fmla="*/ 67246 h 180975"/>
                <a:gd name="connsiteX37" fmla="*/ 385858 w 390525"/>
                <a:gd name="connsiteY37" fmla="*/ 57436 h 180975"/>
                <a:gd name="connsiteX38" fmla="*/ 385858 w 390525"/>
                <a:gd name="connsiteY38" fmla="*/ 33242 h 180975"/>
                <a:gd name="connsiteX39" fmla="*/ 378809 w 390525"/>
                <a:gd name="connsiteY39" fmla="*/ 14859 h 180975"/>
                <a:gd name="connsiteX40" fmla="*/ 29623 w 390525"/>
                <a:gd name="connsiteY40" fmla="*/ 33052 h 180975"/>
                <a:gd name="connsiteX41" fmla="*/ 33338 w 390525"/>
                <a:gd name="connsiteY41" fmla="*/ 29337 h 180975"/>
                <a:gd name="connsiteX42" fmla="*/ 86297 w 390525"/>
                <a:gd name="connsiteY42" fmla="*/ 29337 h 180975"/>
                <a:gd name="connsiteX43" fmla="*/ 90297 w 390525"/>
                <a:gd name="connsiteY43" fmla="*/ 33052 h 180975"/>
                <a:gd name="connsiteX44" fmla="*/ 90297 w 390525"/>
                <a:gd name="connsiteY44" fmla="*/ 50197 h 180975"/>
                <a:gd name="connsiteX45" fmla="*/ 60008 w 390525"/>
                <a:gd name="connsiteY45" fmla="*/ 56197 h 180975"/>
                <a:gd name="connsiteX46" fmla="*/ 29718 w 390525"/>
                <a:gd name="connsiteY46" fmla="*/ 50197 h 180975"/>
                <a:gd name="connsiteX47" fmla="*/ 29623 w 390525"/>
                <a:gd name="connsiteY47" fmla="*/ 33052 h 180975"/>
                <a:gd name="connsiteX48" fmla="*/ 227267 w 390525"/>
                <a:gd name="connsiteY48" fmla="*/ 151638 h 180975"/>
                <a:gd name="connsiteX49" fmla="*/ 196977 w 390525"/>
                <a:gd name="connsiteY49" fmla="*/ 157544 h 180975"/>
                <a:gd name="connsiteX50" fmla="*/ 166688 w 390525"/>
                <a:gd name="connsiteY50" fmla="*/ 151638 h 180975"/>
                <a:gd name="connsiteX51" fmla="*/ 166688 w 390525"/>
                <a:gd name="connsiteY51" fmla="*/ 134493 h 180975"/>
                <a:gd name="connsiteX52" fmla="*/ 170402 w 390525"/>
                <a:gd name="connsiteY52" fmla="*/ 130778 h 180975"/>
                <a:gd name="connsiteX53" fmla="*/ 223361 w 390525"/>
                <a:gd name="connsiteY53" fmla="*/ 130778 h 180975"/>
                <a:gd name="connsiteX54" fmla="*/ 227362 w 390525"/>
                <a:gd name="connsiteY54" fmla="*/ 134493 h 180975"/>
                <a:gd name="connsiteX55" fmla="*/ 227267 w 390525"/>
                <a:gd name="connsiteY55" fmla="*/ 151638 h 180975"/>
                <a:gd name="connsiteX56" fmla="*/ 364141 w 390525"/>
                <a:gd name="connsiteY56" fmla="*/ 50197 h 180975"/>
                <a:gd name="connsiteX57" fmla="*/ 333851 w 390525"/>
                <a:gd name="connsiteY57" fmla="*/ 56102 h 180975"/>
                <a:gd name="connsiteX58" fmla="*/ 303562 w 390525"/>
                <a:gd name="connsiteY58" fmla="*/ 50197 h 180975"/>
                <a:gd name="connsiteX59" fmla="*/ 303562 w 390525"/>
                <a:gd name="connsiteY59" fmla="*/ 33052 h 180975"/>
                <a:gd name="connsiteX60" fmla="*/ 307277 w 390525"/>
                <a:gd name="connsiteY60" fmla="*/ 29337 h 180975"/>
                <a:gd name="connsiteX61" fmla="*/ 360236 w 390525"/>
                <a:gd name="connsiteY61" fmla="*/ 29337 h 180975"/>
                <a:gd name="connsiteX62" fmla="*/ 364236 w 390525"/>
                <a:gd name="connsiteY62" fmla="*/ 33052 h 180975"/>
                <a:gd name="connsiteX63" fmla="*/ 364141 w 390525"/>
                <a:gd name="connsiteY63" fmla="*/ 5019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0525" h="180975">
                  <a:moveTo>
                    <a:pt x="378809" y="14859"/>
                  </a:moveTo>
                  <a:cubicBezTo>
                    <a:pt x="373856" y="9906"/>
                    <a:pt x="367094" y="7144"/>
                    <a:pt x="360236" y="7144"/>
                  </a:cubicBezTo>
                  <a:cubicBezTo>
                    <a:pt x="342614" y="7144"/>
                    <a:pt x="324803" y="7144"/>
                    <a:pt x="307181" y="7144"/>
                  </a:cubicBezTo>
                  <a:cubicBezTo>
                    <a:pt x="300228" y="7144"/>
                    <a:pt x="293751" y="9811"/>
                    <a:pt x="288798" y="14764"/>
                  </a:cubicBezTo>
                  <a:cubicBezTo>
                    <a:pt x="283940" y="19717"/>
                    <a:pt x="281178" y="26194"/>
                    <a:pt x="281178" y="33147"/>
                  </a:cubicBezTo>
                  <a:lnTo>
                    <a:pt x="281178" y="57436"/>
                  </a:lnTo>
                  <a:cubicBezTo>
                    <a:pt x="281178" y="61627"/>
                    <a:pt x="283559" y="65437"/>
                    <a:pt x="287274" y="67342"/>
                  </a:cubicBezTo>
                  <a:cubicBezTo>
                    <a:pt x="293084" y="70295"/>
                    <a:pt x="299180" y="72771"/>
                    <a:pt x="305562" y="74581"/>
                  </a:cubicBezTo>
                  <a:cubicBezTo>
                    <a:pt x="289751" y="95060"/>
                    <a:pt x="268510" y="110585"/>
                    <a:pt x="244126" y="119539"/>
                  </a:cubicBezTo>
                  <a:cubicBezTo>
                    <a:pt x="243269" y="118396"/>
                    <a:pt x="242411" y="117348"/>
                    <a:pt x="241364" y="116300"/>
                  </a:cubicBezTo>
                  <a:cubicBezTo>
                    <a:pt x="236411" y="111347"/>
                    <a:pt x="229648" y="108585"/>
                    <a:pt x="222695" y="108585"/>
                  </a:cubicBezTo>
                  <a:cubicBezTo>
                    <a:pt x="205073" y="108585"/>
                    <a:pt x="187452" y="108585"/>
                    <a:pt x="169831" y="108585"/>
                  </a:cubicBezTo>
                  <a:cubicBezTo>
                    <a:pt x="162878" y="108585"/>
                    <a:pt x="156401" y="111252"/>
                    <a:pt x="151448" y="116205"/>
                  </a:cubicBezTo>
                  <a:cubicBezTo>
                    <a:pt x="150400" y="117253"/>
                    <a:pt x="149447" y="118396"/>
                    <a:pt x="148685" y="119539"/>
                  </a:cubicBezTo>
                  <a:cubicBezTo>
                    <a:pt x="124397" y="110585"/>
                    <a:pt x="103156" y="94964"/>
                    <a:pt x="87344" y="74581"/>
                  </a:cubicBezTo>
                  <a:cubicBezTo>
                    <a:pt x="93631" y="72771"/>
                    <a:pt x="99822" y="70390"/>
                    <a:pt x="105632" y="67342"/>
                  </a:cubicBezTo>
                  <a:cubicBezTo>
                    <a:pt x="109347" y="65437"/>
                    <a:pt x="111633" y="61627"/>
                    <a:pt x="111633" y="57436"/>
                  </a:cubicBezTo>
                  <a:lnTo>
                    <a:pt x="111633" y="33147"/>
                  </a:lnTo>
                  <a:cubicBezTo>
                    <a:pt x="111633" y="26289"/>
                    <a:pt x="108966" y="19812"/>
                    <a:pt x="104013" y="14859"/>
                  </a:cubicBezTo>
                  <a:cubicBezTo>
                    <a:pt x="99060" y="9906"/>
                    <a:pt x="92297" y="7144"/>
                    <a:pt x="85344" y="7144"/>
                  </a:cubicBezTo>
                  <a:cubicBezTo>
                    <a:pt x="67723" y="7144"/>
                    <a:pt x="50673" y="7144"/>
                    <a:pt x="33147" y="7144"/>
                  </a:cubicBezTo>
                  <a:cubicBezTo>
                    <a:pt x="26194" y="7144"/>
                    <a:pt x="19717" y="9811"/>
                    <a:pt x="14764" y="14764"/>
                  </a:cubicBezTo>
                  <a:cubicBezTo>
                    <a:pt x="9906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430" y="65437"/>
                    <a:pt x="13145" y="67246"/>
                  </a:cubicBezTo>
                  <a:cubicBezTo>
                    <a:pt x="27337" y="74581"/>
                    <a:pt x="43434" y="78486"/>
                    <a:pt x="59531" y="78486"/>
                  </a:cubicBezTo>
                  <a:cubicBezTo>
                    <a:pt x="60770" y="78486"/>
                    <a:pt x="61913" y="78486"/>
                    <a:pt x="63151" y="78391"/>
                  </a:cubicBezTo>
                  <a:cubicBezTo>
                    <a:pt x="82487" y="107728"/>
                    <a:pt x="110871" y="129730"/>
                    <a:pt x="144018" y="141256"/>
                  </a:cubicBezTo>
                  <a:lnTo>
                    <a:pt x="144018" y="158591"/>
                  </a:lnTo>
                  <a:cubicBezTo>
                    <a:pt x="144018" y="162782"/>
                    <a:pt x="146399" y="166592"/>
                    <a:pt x="150019" y="168497"/>
                  </a:cubicBezTo>
                  <a:cubicBezTo>
                    <a:pt x="164306" y="175831"/>
                    <a:pt x="180404" y="179737"/>
                    <a:pt x="196501" y="179737"/>
                  </a:cubicBezTo>
                  <a:cubicBezTo>
                    <a:pt x="212598" y="179737"/>
                    <a:pt x="228695" y="175831"/>
                    <a:pt x="242983" y="168497"/>
                  </a:cubicBezTo>
                  <a:cubicBezTo>
                    <a:pt x="246698" y="166592"/>
                    <a:pt x="248984" y="162782"/>
                    <a:pt x="248984" y="158591"/>
                  </a:cubicBezTo>
                  <a:lnTo>
                    <a:pt x="248984" y="141256"/>
                  </a:lnTo>
                  <a:cubicBezTo>
                    <a:pt x="282131" y="129730"/>
                    <a:pt x="310515" y="107632"/>
                    <a:pt x="329851" y="78391"/>
                  </a:cubicBezTo>
                  <a:cubicBezTo>
                    <a:pt x="331089" y="78391"/>
                    <a:pt x="332232" y="78486"/>
                    <a:pt x="333470" y="78486"/>
                  </a:cubicBezTo>
                  <a:cubicBezTo>
                    <a:pt x="349568" y="78486"/>
                    <a:pt x="365570" y="74581"/>
                    <a:pt x="379857" y="67246"/>
                  </a:cubicBezTo>
                  <a:cubicBezTo>
                    <a:pt x="383572" y="65341"/>
                    <a:pt x="385858" y="61531"/>
                    <a:pt x="385858" y="57436"/>
                  </a:cubicBezTo>
                  <a:lnTo>
                    <a:pt x="385858" y="33242"/>
                  </a:lnTo>
                  <a:cubicBezTo>
                    <a:pt x="386429" y="26194"/>
                    <a:pt x="383762" y="19717"/>
                    <a:pt x="378809" y="14859"/>
                  </a:cubicBezTo>
                  <a:close/>
                  <a:moveTo>
                    <a:pt x="29623" y="33052"/>
                  </a:moveTo>
                  <a:cubicBezTo>
                    <a:pt x="29623" y="31052"/>
                    <a:pt x="31337" y="29337"/>
                    <a:pt x="33338" y="29337"/>
                  </a:cubicBezTo>
                  <a:cubicBezTo>
                    <a:pt x="50959" y="29337"/>
                    <a:pt x="68675" y="29337"/>
                    <a:pt x="86297" y="29337"/>
                  </a:cubicBezTo>
                  <a:cubicBezTo>
                    <a:pt x="88297" y="29337"/>
                    <a:pt x="90297" y="30956"/>
                    <a:pt x="90297" y="33052"/>
                  </a:cubicBezTo>
                  <a:lnTo>
                    <a:pt x="90297" y="50197"/>
                  </a:lnTo>
                  <a:cubicBezTo>
                    <a:pt x="80677" y="54197"/>
                    <a:pt x="70580" y="56197"/>
                    <a:pt x="60008" y="56197"/>
                  </a:cubicBezTo>
                  <a:cubicBezTo>
                    <a:pt x="49435" y="56197"/>
                    <a:pt x="39243" y="54197"/>
                    <a:pt x="29718" y="50197"/>
                  </a:cubicBezTo>
                  <a:lnTo>
                    <a:pt x="29623" y="33052"/>
                  </a:lnTo>
                  <a:close/>
                  <a:moveTo>
                    <a:pt x="227267" y="151638"/>
                  </a:moveTo>
                  <a:cubicBezTo>
                    <a:pt x="217646" y="155543"/>
                    <a:pt x="207550" y="157544"/>
                    <a:pt x="196977" y="157544"/>
                  </a:cubicBezTo>
                  <a:cubicBezTo>
                    <a:pt x="186404" y="157544"/>
                    <a:pt x="176213" y="155543"/>
                    <a:pt x="166688" y="151638"/>
                  </a:cubicBezTo>
                  <a:lnTo>
                    <a:pt x="166688" y="134493"/>
                  </a:lnTo>
                  <a:cubicBezTo>
                    <a:pt x="166688" y="132493"/>
                    <a:pt x="168402" y="130778"/>
                    <a:pt x="170402" y="130778"/>
                  </a:cubicBezTo>
                  <a:cubicBezTo>
                    <a:pt x="188024" y="130778"/>
                    <a:pt x="205740" y="130778"/>
                    <a:pt x="223361" y="130778"/>
                  </a:cubicBezTo>
                  <a:cubicBezTo>
                    <a:pt x="225362" y="130778"/>
                    <a:pt x="227362" y="132397"/>
                    <a:pt x="227362" y="134493"/>
                  </a:cubicBezTo>
                  <a:lnTo>
                    <a:pt x="227267" y="151638"/>
                  </a:lnTo>
                  <a:close/>
                  <a:moveTo>
                    <a:pt x="364141" y="50197"/>
                  </a:moveTo>
                  <a:cubicBezTo>
                    <a:pt x="354521" y="54197"/>
                    <a:pt x="344424" y="56102"/>
                    <a:pt x="333851" y="56102"/>
                  </a:cubicBezTo>
                  <a:cubicBezTo>
                    <a:pt x="323279" y="56102"/>
                    <a:pt x="313087" y="54102"/>
                    <a:pt x="303562" y="50197"/>
                  </a:cubicBezTo>
                  <a:lnTo>
                    <a:pt x="303562" y="33052"/>
                  </a:lnTo>
                  <a:cubicBezTo>
                    <a:pt x="303562" y="31052"/>
                    <a:pt x="305276" y="29337"/>
                    <a:pt x="307277" y="29337"/>
                  </a:cubicBezTo>
                  <a:cubicBezTo>
                    <a:pt x="322612" y="29337"/>
                    <a:pt x="357950" y="29337"/>
                    <a:pt x="360236" y="29337"/>
                  </a:cubicBezTo>
                  <a:cubicBezTo>
                    <a:pt x="362236" y="29337"/>
                    <a:pt x="364236" y="31052"/>
                    <a:pt x="364236" y="33052"/>
                  </a:cubicBezTo>
                  <a:lnTo>
                    <a:pt x="364141" y="5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</p:grp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FE8C0BAC-72C5-473A-9F57-45520B19D5C3}"/>
              </a:ext>
            </a:extLst>
          </p:cNvPr>
          <p:cNvSpPr/>
          <p:nvPr/>
        </p:nvSpPr>
        <p:spPr>
          <a:xfrm>
            <a:off x="4577159" y="2318731"/>
            <a:ext cx="3037682" cy="3453092"/>
          </a:xfrm>
          <a:custGeom>
            <a:avLst/>
            <a:gdLst>
              <a:gd name="connsiteX0" fmla="*/ 295172 w 3037682"/>
              <a:gd name="connsiteY0" fmla="*/ 0 h 3453092"/>
              <a:gd name="connsiteX1" fmla="*/ 966880 w 3037682"/>
              <a:gd name="connsiteY1" fmla="*/ 0 h 3453092"/>
              <a:gd name="connsiteX2" fmla="*/ 965200 w 3037682"/>
              <a:gd name="connsiteY2" fmla="*/ 16669 h 3453092"/>
              <a:gd name="connsiteX3" fmla="*/ 1518841 w 3037682"/>
              <a:gd name="connsiteY3" fmla="*/ 570310 h 3453092"/>
              <a:gd name="connsiteX4" fmla="*/ 2072482 w 3037682"/>
              <a:gd name="connsiteY4" fmla="*/ 16669 h 3453092"/>
              <a:gd name="connsiteX5" fmla="*/ 2070802 w 3037682"/>
              <a:gd name="connsiteY5" fmla="*/ 0 h 3453092"/>
              <a:gd name="connsiteX6" fmla="*/ 2742510 w 3037682"/>
              <a:gd name="connsiteY6" fmla="*/ 0 h 3453092"/>
              <a:gd name="connsiteX7" fmla="*/ 3037682 w 3037682"/>
              <a:gd name="connsiteY7" fmla="*/ 295172 h 3453092"/>
              <a:gd name="connsiteX8" fmla="*/ 3037682 w 3037682"/>
              <a:gd name="connsiteY8" fmla="*/ 3157920 h 3453092"/>
              <a:gd name="connsiteX9" fmla="*/ 2742510 w 3037682"/>
              <a:gd name="connsiteY9" fmla="*/ 3453092 h 3453092"/>
              <a:gd name="connsiteX10" fmla="*/ 295172 w 3037682"/>
              <a:gd name="connsiteY10" fmla="*/ 3453092 h 3453092"/>
              <a:gd name="connsiteX11" fmla="*/ 0 w 3037682"/>
              <a:gd name="connsiteY11" fmla="*/ 3157920 h 3453092"/>
              <a:gd name="connsiteX12" fmla="*/ 0 w 3037682"/>
              <a:gd name="connsiteY12" fmla="*/ 295172 h 3453092"/>
              <a:gd name="connsiteX13" fmla="*/ 295172 w 3037682"/>
              <a:gd name="connsiteY13" fmla="*/ 0 h 345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37682" h="3453092">
                <a:moveTo>
                  <a:pt x="295172" y="0"/>
                </a:moveTo>
                <a:lnTo>
                  <a:pt x="966880" y="0"/>
                </a:lnTo>
                <a:lnTo>
                  <a:pt x="965200" y="16669"/>
                </a:lnTo>
                <a:cubicBezTo>
                  <a:pt x="965200" y="322436"/>
                  <a:pt x="1213074" y="570310"/>
                  <a:pt x="1518841" y="570310"/>
                </a:cubicBezTo>
                <a:cubicBezTo>
                  <a:pt x="1824608" y="570310"/>
                  <a:pt x="2072482" y="322436"/>
                  <a:pt x="2072482" y="16669"/>
                </a:cubicBezTo>
                <a:lnTo>
                  <a:pt x="2070802" y="0"/>
                </a:lnTo>
                <a:lnTo>
                  <a:pt x="2742510" y="0"/>
                </a:lnTo>
                <a:cubicBezTo>
                  <a:pt x="2905529" y="0"/>
                  <a:pt x="3037682" y="132153"/>
                  <a:pt x="3037682" y="295172"/>
                </a:cubicBezTo>
                <a:lnTo>
                  <a:pt x="3037682" y="3157920"/>
                </a:lnTo>
                <a:cubicBezTo>
                  <a:pt x="3037682" y="3320939"/>
                  <a:pt x="2905529" y="3453092"/>
                  <a:pt x="2742510" y="3453092"/>
                </a:cubicBezTo>
                <a:lnTo>
                  <a:pt x="295172" y="3453092"/>
                </a:lnTo>
                <a:cubicBezTo>
                  <a:pt x="132153" y="3453092"/>
                  <a:pt x="0" y="3320939"/>
                  <a:pt x="0" y="3157920"/>
                </a:cubicBezTo>
                <a:lnTo>
                  <a:pt x="0" y="295172"/>
                </a:lnTo>
                <a:cubicBezTo>
                  <a:pt x="0" y="132153"/>
                  <a:pt x="132153" y="0"/>
                  <a:pt x="295172" y="0"/>
                </a:cubicBez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D0371FD-80CB-4C2B-BD8A-37CD9E033C01}"/>
              </a:ext>
            </a:extLst>
          </p:cNvPr>
          <p:cNvSpPr/>
          <p:nvPr/>
        </p:nvSpPr>
        <p:spPr>
          <a:xfrm>
            <a:off x="5639992" y="1875819"/>
            <a:ext cx="919162" cy="919162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1B35D71-7FD6-47DB-96AF-9780B93D3B25}"/>
              </a:ext>
            </a:extLst>
          </p:cNvPr>
          <p:cNvSpPr/>
          <p:nvPr/>
        </p:nvSpPr>
        <p:spPr>
          <a:xfrm>
            <a:off x="8260159" y="2318731"/>
            <a:ext cx="3037682" cy="3453092"/>
          </a:xfrm>
          <a:custGeom>
            <a:avLst/>
            <a:gdLst>
              <a:gd name="connsiteX0" fmla="*/ 295172 w 3037682"/>
              <a:gd name="connsiteY0" fmla="*/ 0 h 3453092"/>
              <a:gd name="connsiteX1" fmla="*/ 966880 w 3037682"/>
              <a:gd name="connsiteY1" fmla="*/ 0 h 3453092"/>
              <a:gd name="connsiteX2" fmla="*/ 965200 w 3037682"/>
              <a:gd name="connsiteY2" fmla="*/ 16669 h 3453092"/>
              <a:gd name="connsiteX3" fmla="*/ 1518841 w 3037682"/>
              <a:gd name="connsiteY3" fmla="*/ 570310 h 3453092"/>
              <a:gd name="connsiteX4" fmla="*/ 2072482 w 3037682"/>
              <a:gd name="connsiteY4" fmla="*/ 16669 h 3453092"/>
              <a:gd name="connsiteX5" fmla="*/ 2070802 w 3037682"/>
              <a:gd name="connsiteY5" fmla="*/ 0 h 3453092"/>
              <a:gd name="connsiteX6" fmla="*/ 2742510 w 3037682"/>
              <a:gd name="connsiteY6" fmla="*/ 0 h 3453092"/>
              <a:gd name="connsiteX7" fmla="*/ 3037682 w 3037682"/>
              <a:gd name="connsiteY7" fmla="*/ 295172 h 3453092"/>
              <a:gd name="connsiteX8" fmla="*/ 3037682 w 3037682"/>
              <a:gd name="connsiteY8" fmla="*/ 3157920 h 3453092"/>
              <a:gd name="connsiteX9" fmla="*/ 2742510 w 3037682"/>
              <a:gd name="connsiteY9" fmla="*/ 3453092 h 3453092"/>
              <a:gd name="connsiteX10" fmla="*/ 295172 w 3037682"/>
              <a:gd name="connsiteY10" fmla="*/ 3453092 h 3453092"/>
              <a:gd name="connsiteX11" fmla="*/ 0 w 3037682"/>
              <a:gd name="connsiteY11" fmla="*/ 3157920 h 3453092"/>
              <a:gd name="connsiteX12" fmla="*/ 0 w 3037682"/>
              <a:gd name="connsiteY12" fmla="*/ 295172 h 3453092"/>
              <a:gd name="connsiteX13" fmla="*/ 295172 w 3037682"/>
              <a:gd name="connsiteY13" fmla="*/ 0 h 345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37682" h="3453092">
                <a:moveTo>
                  <a:pt x="295172" y="0"/>
                </a:moveTo>
                <a:lnTo>
                  <a:pt x="966880" y="0"/>
                </a:lnTo>
                <a:lnTo>
                  <a:pt x="965200" y="16669"/>
                </a:lnTo>
                <a:cubicBezTo>
                  <a:pt x="965200" y="322436"/>
                  <a:pt x="1213074" y="570310"/>
                  <a:pt x="1518841" y="570310"/>
                </a:cubicBezTo>
                <a:cubicBezTo>
                  <a:pt x="1824608" y="570310"/>
                  <a:pt x="2072482" y="322436"/>
                  <a:pt x="2072482" y="16669"/>
                </a:cubicBezTo>
                <a:lnTo>
                  <a:pt x="2070802" y="0"/>
                </a:lnTo>
                <a:lnTo>
                  <a:pt x="2742510" y="0"/>
                </a:lnTo>
                <a:cubicBezTo>
                  <a:pt x="2905529" y="0"/>
                  <a:pt x="3037682" y="132153"/>
                  <a:pt x="3037682" y="295172"/>
                </a:cubicBezTo>
                <a:lnTo>
                  <a:pt x="3037682" y="3157920"/>
                </a:lnTo>
                <a:cubicBezTo>
                  <a:pt x="3037682" y="3320939"/>
                  <a:pt x="2905529" y="3453092"/>
                  <a:pt x="2742510" y="3453092"/>
                </a:cubicBezTo>
                <a:lnTo>
                  <a:pt x="295172" y="3453092"/>
                </a:lnTo>
                <a:cubicBezTo>
                  <a:pt x="132153" y="3453092"/>
                  <a:pt x="0" y="3320939"/>
                  <a:pt x="0" y="3157920"/>
                </a:cubicBezTo>
                <a:lnTo>
                  <a:pt x="0" y="295172"/>
                </a:lnTo>
                <a:cubicBezTo>
                  <a:pt x="0" y="132153"/>
                  <a:pt x="132153" y="0"/>
                  <a:pt x="295172" y="0"/>
                </a:cubicBez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8DB3D3-C391-405C-B0D3-57F91303FD30}"/>
              </a:ext>
            </a:extLst>
          </p:cNvPr>
          <p:cNvSpPr/>
          <p:nvPr/>
        </p:nvSpPr>
        <p:spPr>
          <a:xfrm>
            <a:off x="9322992" y="1875819"/>
            <a:ext cx="919162" cy="919162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FDF5F4-23AD-46A7-AB19-2319FF88797E}"/>
              </a:ext>
            </a:extLst>
          </p:cNvPr>
          <p:cNvGrpSpPr/>
          <p:nvPr/>
        </p:nvGrpSpPr>
        <p:grpSpPr>
          <a:xfrm>
            <a:off x="5900737" y="2111350"/>
            <a:ext cx="390525" cy="390525"/>
            <a:chOff x="2112922" y="1570386"/>
            <a:chExt cx="390525" cy="390525"/>
          </a:xfrm>
          <a:solidFill>
            <a:srgbClr val="20202E"/>
          </a:solidFill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3BEFCCB-ED8B-48CA-952E-0024DCB8610F}"/>
                </a:ext>
              </a:extLst>
            </p:cNvPr>
            <p:cNvSpPr/>
            <p:nvPr/>
          </p:nvSpPr>
          <p:spPr>
            <a:xfrm>
              <a:off x="2158213" y="1615725"/>
              <a:ext cx="209550" cy="161925"/>
            </a:xfrm>
            <a:custGeom>
              <a:avLst/>
              <a:gdLst>
                <a:gd name="connsiteX0" fmla="*/ 26051 w 209550"/>
                <a:gd name="connsiteY0" fmla="*/ 159163 h 161925"/>
                <a:gd name="connsiteX1" fmla="*/ 84820 w 209550"/>
                <a:gd name="connsiteY1" fmla="*/ 100394 h 161925"/>
                <a:gd name="connsiteX2" fmla="*/ 99203 w 209550"/>
                <a:gd name="connsiteY2" fmla="*/ 114776 h 161925"/>
                <a:gd name="connsiteX3" fmla="*/ 114919 w 209550"/>
                <a:gd name="connsiteY3" fmla="*/ 114776 h 161925"/>
                <a:gd name="connsiteX4" fmla="*/ 184737 w 209550"/>
                <a:gd name="connsiteY4" fmla="*/ 44958 h 161925"/>
                <a:gd name="connsiteX5" fmla="*/ 184737 w 209550"/>
                <a:gd name="connsiteY5" fmla="*/ 62579 h 161925"/>
                <a:gd name="connsiteX6" fmla="*/ 195882 w 209550"/>
                <a:gd name="connsiteY6" fmla="*/ 73724 h 161925"/>
                <a:gd name="connsiteX7" fmla="*/ 207026 w 209550"/>
                <a:gd name="connsiteY7" fmla="*/ 62579 h 161925"/>
                <a:gd name="connsiteX8" fmla="*/ 207026 w 209550"/>
                <a:gd name="connsiteY8" fmla="*/ 18193 h 161925"/>
                <a:gd name="connsiteX9" fmla="*/ 207026 w 209550"/>
                <a:gd name="connsiteY9" fmla="*/ 18193 h 161925"/>
                <a:gd name="connsiteX10" fmla="*/ 195882 w 209550"/>
                <a:gd name="connsiteY10" fmla="*/ 7144 h 161925"/>
                <a:gd name="connsiteX11" fmla="*/ 151495 w 209550"/>
                <a:gd name="connsiteY11" fmla="*/ 7144 h 161925"/>
                <a:gd name="connsiteX12" fmla="*/ 140351 w 209550"/>
                <a:gd name="connsiteY12" fmla="*/ 18288 h 161925"/>
                <a:gd name="connsiteX13" fmla="*/ 151495 w 209550"/>
                <a:gd name="connsiteY13" fmla="*/ 29432 h 161925"/>
                <a:gd name="connsiteX14" fmla="*/ 169116 w 209550"/>
                <a:gd name="connsiteY14" fmla="*/ 29432 h 161925"/>
                <a:gd name="connsiteX15" fmla="*/ 107109 w 209550"/>
                <a:gd name="connsiteY15" fmla="*/ 91440 h 161925"/>
                <a:gd name="connsiteX16" fmla="*/ 92726 w 209550"/>
                <a:gd name="connsiteY16" fmla="*/ 77057 h 161925"/>
                <a:gd name="connsiteX17" fmla="*/ 77010 w 209550"/>
                <a:gd name="connsiteY17" fmla="*/ 77057 h 161925"/>
                <a:gd name="connsiteX18" fmla="*/ 10430 w 209550"/>
                <a:gd name="connsiteY18" fmla="*/ 143637 h 161925"/>
                <a:gd name="connsiteX19" fmla="*/ 10430 w 209550"/>
                <a:gd name="connsiteY19" fmla="*/ 159353 h 161925"/>
                <a:gd name="connsiteX20" fmla="*/ 26051 w 209550"/>
                <a:gd name="connsiteY20" fmla="*/ 15916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9550" h="161925">
                  <a:moveTo>
                    <a:pt x="26051" y="159163"/>
                  </a:move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4"/>
                    <a:pt x="195882" y="73724"/>
                  </a:cubicBezTo>
                  <a:cubicBezTo>
                    <a:pt x="202073" y="73724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192"/>
                    <a:pt x="202073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384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4716" y="163449"/>
                    <a:pt x="21669" y="163449"/>
                    <a:pt x="26051" y="159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91043E2-E84D-455C-8AE5-FA331B1D378B}"/>
                </a:ext>
              </a:extLst>
            </p:cNvPr>
            <p:cNvSpPr/>
            <p:nvPr/>
          </p:nvSpPr>
          <p:spPr>
            <a:xfrm>
              <a:off x="2158070" y="1815369"/>
              <a:ext cx="95250" cy="95250"/>
            </a:xfrm>
            <a:custGeom>
              <a:avLst/>
              <a:gdLst>
                <a:gd name="connsiteX0" fmla="*/ 18288 w 95250"/>
                <a:gd name="connsiteY0" fmla="*/ 96012 h 95250"/>
                <a:gd name="connsiteX1" fmla="*/ 84868 w 95250"/>
                <a:gd name="connsiteY1" fmla="*/ 96012 h 95250"/>
                <a:gd name="connsiteX2" fmla="*/ 96012 w 95250"/>
                <a:gd name="connsiteY2" fmla="*/ 84868 h 95250"/>
                <a:gd name="connsiteX3" fmla="*/ 96012 w 95250"/>
                <a:gd name="connsiteY3" fmla="*/ 18288 h 95250"/>
                <a:gd name="connsiteX4" fmla="*/ 84868 w 95250"/>
                <a:gd name="connsiteY4" fmla="*/ 7144 h 95250"/>
                <a:gd name="connsiteX5" fmla="*/ 18288 w 95250"/>
                <a:gd name="connsiteY5" fmla="*/ 7144 h 95250"/>
                <a:gd name="connsiteX6" fmla="*/ 7144 w 95250"/>
                <a:gd name="connsiteY6" fmla="*/ 18288 h 95250"/>
                <a:gd name="connsiteX7" fmla="*/ 7144 w 95250"/>
                <a:gd name="connsiteY7" fmla="*/ 84868 h 95250"/>
                <a:gd name="connsiteX8" fmla="*/ 18288 w 95250"/>
                <a:gd name="connsiteY8" fmla="*/ 96012 h 95250"/>
                <a:gd name="connsiteX9" fmla="*/ 29432 w 95250"/>
                <a:gd name="connsiteY9" fmla="*/ 29337 h 95250"/>
                <a:gd name="connsiteX10" fmla="*/ 73819 w 95250"/>
                <a:gd name="connsiteY10" fmla="*/ 29337 h 95250"/>
                <a:gd name="connsiteX11" fmla="*/ 73819 w 95250"/>
                <a:gd name="connsiteY11" fmla="*/ 73724 h 95250"/>
                <a:gd name="connsiteX12" fmla="*/ 29432 w 95250"/>
                <a:gd name="connsiteY12" fmla="*/ 73724 h 95250"/>
                <a:gd name="connsiteX13" fmla="*/ 29432 w 95250"/>
                <a:gd name="connsiteY13" fmla="*/ 29337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DF2D0543-883A-41B1-B76B-2CB2A1908F3F}"/>
                </a:ext>
              </a:extLst>
            </p:cNvPr>
            <p:cNvSpPr/>
            <p:nvPr/>
          </p:nvSpPr>
          <p:spPr>
            <a:xfrm>
              <a:off x="2269132" y="1748789"/>
              <a:ext cx="95250" cy="161925"/>
            </a:xfrm>
            <a:custGeom>
              <a:avLst/>
              <a:gdLst>
                <a:gd name="connsiteX0" fmla="*/ 84868 w 95250"/>
                <a:gd name="connsiteY0" fmla="*/ 7144 h 161925"/>
                <a:gd name="connsiteX1" fmla="*/ 18288 w 95250"/>
                <a:gd name="connsiteY1" fmla="*/ 7144 h 161925"/>
                <a:gd name="connsiteX2" fmla="*/ 7144 w 95250"/>
                <a:gd name="connsiteY2" fmla="*/ 18288 h 161925"/>
                <a:gd name="connsiteX3" fmla="*/ 7144 w 95250"/>
                <a:gd name="connsiteY3" fmla="*/ 151448 h 161925"/>
                <a:gd name="connsiteX4" fmla="*/ 18288 w 95250"/>
                <a:gd name="connsiteY4" fmla="*/ 162592 h 161925"/>
                <a:gd name="connsiteX5" fmla="*/ 84868 w 95250"/>
                <a:gd name="connsiteY5" fmla="*/ 162592 h 161925"/>
                <a:gd name="connsiteX6" fmla="*/ 96012 w 95250"/>
                <a:gd name="connsiteY6" fmla="*/ 151448 h 161925"/>
                <a:gd name="connsiteX7" fmla="*/ 96012 w 95250"/>
                <a:gd name="connsiteY7" fmla="*/ 18193 h 161925"/>
                <a:gd name="connsiteX8" fmla="*/ 84868 w 95250"/>
                <a:gd name="connsiteY8" fmla="*/ 7144 h 161925"/>
                <a:gd name="connsiteX9" fmla="*/ 73819 w 95250"/>
                <a:gd name="connsiteY9" fmla="*/ 140398 h 161925"/>
                <a:gd name="connsiteX10" fmla="*/ 29432 w 95250"/>
                <a:gd name="connsiteY10" fmla="*/ 140398 h 161925"/>
                <a:gd name="connsiteX11" fmla="*/ 29432 w 95250"/>
                <a:gd name="connsiteY11" fmla="*/ 29337 h 161925"/>
                <a:gd name="connsiteX12" fmla="*/ 73819 w 95250"/>
                <a:gd name="connsiteY12" fmla="*/ 29337 h 161925"/>
                <a:gd name="connsiteX13" fmla="*/ 73819 w 95250"/>
                <a:gd name="connsiteY13" fmla="*/ 140398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6192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448"/>
                  </a:lnTo>
                  <a:cubicBezTo>
                    <a:pt x="7144" y="157544"/>
                    <a:pt x="12097" y="162592"/>
                    <a:pt x="18288" y="162592"/>
                  </a:cubicBezTo>
                  <a:lnTo>
                    <a:pt x="84868" y="162592"/>
                  </a:lnTo>
                  <a:cubicBezTo>
                    <a:pt x="90964" y="162592"/>
                    <a:pt x="96012" y="157639"/>
                    <a:pt x="96012" y="151448"/>
                  </a:cubicBezTo>
                  <a:lnTo>
                    <a:pt x="96012" y="18193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40398"/>
                  </a:moveTo>
                  <a:lnTo>
                    <a:pt x="29432" y="140398"/>
                  </a:lnTo>
                  <a:lnTo>
                    <a:pt x="29432" y="29337"/>
                  </a:lnTo>
                  <a:lnTo>
                    <a:pt x="73819" y="29337"/>
                  </a:lnTo>
                  <a:lnTo>
                    <a:pt x="73819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C84C448-550D-444A-9B81-5D6852ACB093}"/>
                </a:ext>
              </a:extLst>
            </p:cNvPr>
            <p:cNvSpPr/>
            <p:nvPr/>
          </p:nvSpPr>
          <p:spPr>
            <a:xfrm>
              <a:off x="2358126" y="1615630"/>
              <a:ext cx="142875" cy="295275"/>
            </a:xfrm>
            <a:custGeom>
              <a:avLst/>
              <a:gdLst>
                <a:gd name="connsiteX0" fmla="*/ 18067 w 142875"/>
                <a:gd name="connsiteY0" fmla="*/ 118110 h 295275"/>
                <a:gd name="connsiteX1" fmla="*/ 29211 w 142875"/>
                <a:gd name="connsiteY1" fmla="*/ 118110 h 295275"/>
                <a:gd name="connsiteX2" fmla="*/ 29211 w 142875"/>
                <a:gd name="connsiteY2" fmla="*/ 284607 h 295275"/>
                <a:gd name="connsiteX3" fmla="*/ 40355 w 142875"/>
                <a:gd name="connsiteY3" fmla="*/ 295751 h 295275"/>
                <a:gd name="connsiteX4" fmla="*/ 107697 w 142875"/>
                <a:gd name="connsiteY4" fmla="*/ 295751 h 295275"/>
                <a:gd name="connsiteX5" fmla="*/ 118841 w 142875"/>
                <a:gd name="connsiteY5" fmla="*/ 284607 h 295275"/>
                <a:gd name="connsiteX6" fmla="*/ 118841 w 142875"/>
                <a:gd name="connsiteY6" fmla="*/ 118110 h 295275"/>
                <a:gd name="connsiteX7" fmla="*/ 129986 w 142875"/>
                <a:gd name="connsiteY7" fmla="*/ 118110 h 295275"/>
                <a:gd name="connsiteX8" fmla="*/ 139701 w 142875"/>
                <a:gd name="connsiteY8" fmla="*/ 112395 h 295275"/>
                <a:gd name="connsiteX9" fmla="*/ 139320 w 142875"/>
                <a:gd name="connsiteY9" fmla="*/ 101060 h 295275"/>
                <a:gd name="connsiteX10" fmla="*/ 83027 w 142875"/>
                <a:gd name="connsiteY10" fmla="*/ 12287 h 295275"/>
                <a:gd name="connsiteX11" fmla="*/ 73693 w 142875"/>
                <a:gd name="connsiteY11" fmla="*/ 7144 h 295275"/>
                <a:gd name="connsiteX12" fmla="*/ 73693 w 142875"/>
                <a:gd name="connsiteY12" fmla="*/ 7144 h 295275"/>
                <a:gd name="connsiteX13" fmla="*/ 64359 w 142875"/>
                <a:gd name="connsiteY13" fmla="*/ 12382 h 295275"/>
                <a:gd name="connsiteX14" fmla="*/ 8828 w 142875"/>
                <a:gd name="connsiteY14" fmla="*/ 101155 h 295275"/>
                <a:gd name="connsiteX15" fmla="*/ 8542 w 142875"/>
                <a:gd name="connsiteY15" fmla="*/ 112395 h 295275"/>
                <a:gd name="connsiteX16" fmla="*/ 18067 w 142875"/>
                <a:gd name="connsiteY16" fmla="*/ 118110 h 295275"/>
                <a:gd name="connsiteX17" fmla="*/ 73693 w 142875"/>
                <a:gd name="connsiteY17" fmla="*/ 39052 h 295275"/>
                <a:gd name="connsiteX18" fmla="*/ 109697 w 142875"/>
                <a:gd name="connsiteY18" fmla="*/ 95917 h 295275"/>
                <a:gd name="connsiteX19" fmla="*/ 107697 w 142875"/>
                <a:gd name="connsiteY19" fmla="*/ 95917 h 295275"/>
                <a:gd name="connsiteX20" fmla="*/ 96553 w 142875"/>
                <a:gd name="connsiteY20" fmla="*/ 107061 h 295275"/>
                <a:gd name="connsiteX21" fmla="*/ 96553 w 142875"/>
                <a:gd name="connsiteY21" fmla="*/ 273558 h 295275"/>
                <a:gd name="connsiteX22" fmla="*/ 51405 w 142875"/>
                <a:gd name="connsiteY22" fmla="*/ 273558 h 295275"/>
                <a:gd name="connsiteX23" fmla="*/ 51405 w 142875"/>
                <a:gd name="connsiteY23" fmla="*/ 106966 h 295275"/>
                <a:gd name="connsiteX24" fmla="*/ 40260 w 142875"/>
                <a:gd name="connsiteY24" fmla="*/ 95821 h 295275"/>
                <a:gd name="connsiteX25" fmla="*/ 38069 w 142875"/>
                <a:gd name="connsiteY25" fmla="*/ 95821 h 295275"/>
                <a:gd name="connsiteX26" fmla="*/ 73693 w 142875"/>
                <a:gd name="connsiteY26" fmla="*/ 39052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2875" h="295275">
                  <a:moveTo>
                    <a:pt x="18067" y="118110"/>
                  </a:moveTo>
                  <a:lnTo>
                    <a:pt x="29211" y="118110"/>
                  </a:lnTo>
                  <a:lnTo>
                    <a:pt x="29211" y="284607"/>
                  </a:lnTo>
                  <a:cubicBezTo>
                    <a:pt x="29211" y="290703"/>
                    <a:pt x="34164" y="295751"/>
                    <a:pt x="40355" y="295751"/>
                  </a:cubicBezTo>
                  <a:lnTo>
                    <a:pt x="107697" y="295751"/>
                  </a:lnTo>
                  <a:cubicBezTo>
                    <a:pt x="113793" y="295751"/>
                    <a:pt x="118841" y="290798"/>
                    <a:pt x="118841" y="284607"/>
                  </a:cubicBezTo>
                  <a:lnTo>
                    <a:pt x="118841" y="118110"/>
                  </a:lnTo>
                  <a:lnTo>
                    <a:pt x="129986" y="118110"/>
                  </a:lnTo>
                  <a:cubicBezTo>
                    <a:pt x="133986" y="118110"/>
                    <a:pt x="137796" y="115919"/>
                    <a:pt x="139701" y="112395"/>
                  </a:cubicBezTo>
                  <a:cubicBezTo>
                    <a:pt x="141606" y="108871"/>
                    <a:pt x="141511" y="104489"/>
                    <a:pt x="139320" y="101060"/>
                  </a:cubicBezTo>
                  <a:lnTo>
                    <a:pt x="83027" y="12287"/>
                  </a:lnTo>
                  <a:cubicBezTo>
                    <a:pt x="81027" y="9049"/>
                    <a:pt x="77408" y="7144"/>
                    <a:pt x="73693" y="7144"/>
                  </a:cubicBezTo>
                  <a:cubicBezTo>
                    <a:pt x="73693" y="7144"/>
                    <a:pt x="73693" y="7144"/>
                    <a:pt x="73693" y="7144"/>
                  </a:cubicBezTo>
                  <a:cubicBezTo>
                    <a:pt x="69883" y="7144"/>
                    <a:pt x="66359" y="9144"/>
                    <a:pt x="64359" y="12382"/>
                  </a:cubicBezTo>
                  <a:lnTo>
                    <a:pt x="8828" y="101155"/>
                  </a:lnTo>
                  <a:cubicBezTo>
                    <a:pt x="6732" y="104584"/>
                    <a:pt x="6542" y="108871"/>
                    <a:pt x="8542" y="112395"/>
                  </a:cubicBezTo>
                  <a:cubicBezTo>
                    <a:pt x="10352" y="115919"/>
                    <a:pt x="14066" y="118110"/>
                    <a:pt x="18067" y="118110"/>
                  </a:cubicBezTo>
                  <a:close/>
                  <a:moveTo>
                    <a:pt x="73693" y="39052"/>
                  </a:moveTo>
                  <a:lnTo>
                    <a:pt x="109697" y="95917"/>
                  </a:lnTo>
                  <a:lnTo>
                    <a:pt x="107697" y="95917"/>
                  </a:lnTo>
                  <a:cubicBezTo>
                    <a:pt x="101601" y="95917"/>
                    <a:pt x="96553" y="100870"/>
                    <a:pt x="96553" y="107061"/>
                  </a:cubicBezTo>
                  <a:lnTo>
                    <a:pt x="96553" y="273558"/>
                  </a:lnTo>
                  <a:lnTo>
                    <a:pt x="51405" y="273558"/>
                  </a:lnTo>
                  <a:lnTo>
                    <a:pt x="51405" y="106966"/>
                  </a:lnTo>
                  <a:cubicBezTo>
                    <a:pt x="51405" y="100870"/>
                    <a:pt x="46451" y="95821"/>
                    <a:pt x="40260" y="95821"/>
                  </a:cubicBezTo>
                  <a:lnTo>
                    <a:pt x="38069" y="95821"/>
                  </a:lnTo>
                  <a:lnTo>
                    <a:pt x="73693" y="390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1B75FF94-14C3-478E-B251-EBAD3ACB240A}"/>
                </a:ext>
              </a:extLst>
            </p:cNvPr>
            <p:cNvSpPr/>
            <p:nvPr/>
          </p:nvSpPr>
          <p:spPr>
            <a:xfrm>
              <a:off x="2112922" y="1570386"/>
              <a:ext cx="390525" cy="390525"/>
            </a:xfrm>
            <a:custGeom>
              <a:avLst/>
              <a:gdLst>
                <a:gd name="connsiteX0" fmla="*/ 375094 w 390525"/>
                <a:gd name="connsiteY0" fmla="*/ 363950 h 390525"/>
                <a:gd name="connsiteX1" fmla="*/ 29432 w 390525"/>
                <a:gd name="connsiteY1" fmla="*/ 363950 h 390525"/>
                <a:gd name="connsiteX2" fmla="*/ 29432 w 390525"/>
                <a:gd name="connsiteY2" fmla="*/ 18288 h 390525"/>
                <a:gd name="connsiteX3" fmla="*/ 18288 w 390525"/>
                <a:gd name="connsiteY3" fmla="*/ 7144 h 390525"/>
                <a:gd name="connsiteX4" fmla="*/ 7144 w 390525"/>
                <a:gd name="connsiteY4" fmla="*/ 18288 h 390525"/>
                <a:gd name="connsiteX5" fmla="*/ 7144 w 390525"/>
                <a:gd name="connsiteY5" fmla="*/ 374999 h 390525"/>
                <a:gd name="connsiteX6" fmla="*/ 18288 w 390525"/>
                <a:gd name="connsiteY6" fmla="*/ 386144 h 390525"/>
                <a:gd name="connsiteX7" fmla="*/ 374999 w 390525"/>
                <a:gd name="connsiteY7" fmla="*/ 386144 h 390525"/>
                <a:gd name="connsiteX8" fmla="*/ 386143 w 390525"/>
                <a:gd name="connsiteY8" fmla="*/ 374999 h 390525"/>
                <a:gd name="connsiteX9" fmla="*/ 375094 w 390525"/>
                <a:gd name="connsiteY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5094" y="363950"/>
                  </a:moveTo>
                  <a:lnTo>
                    <a:pt x="29432" y="363950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3" y="381190"/>
                    <a:pt x="386143" y="374999"/>
                  </a:cubicBezTo>
                  <a:cubicBezTo>
                    <a:pt x="386143" y="368903"/>
                    <a:pt x="381190" y="363950"/>
                    <a:pt x="375094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5AA1A4B-646C-45E0-8D17-742B76340930}"/>
              </a:ext>
            </a:extLst>
          </p:cNvPr>
          <p:cNvSpPr/>
          <p:nvPr/>
        </p:nvSpPr>
        <p:spPr>
          <a:xfrm>
            <a:off x="9617075" y="2123351"/>
            <a:ext cx="323850" cy="390525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rgbClr val="20202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20202E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D9B587-3A79-4233-BC43-2FB66DE392FD}"/>
              </a:ext>
            </a:extLst>
          </p:cNvPr>
          <p:cNvSpPr txBox="1"/>
          <p:nvPr/>
        </p:nvSpPr>
        <p:spPr>
          <a:xfrm>
            <a:off x="2484726" y="368146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86A65-3D7B-47FB-8052-0AEE680A6D02}"/>
              </a:ext>
            </a:extLst>
          </p:cNvPr>
          <p:cNvSpPr txBox="1"/>
          <p:nvPr/>
        </p:nvSpPr>
        <p:spPr>
          <a:xfrm>
            <a:off x="2484726" y="827238"/>
            <a:ext cx="722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D4408-765B-45C3-BC5E-0B25A7AC74D0}"/>
              </a:ext>
            </a:extLst>
          </p:cNvPr>
          <p:cNvSpPr txBox="1"/>
          <p:nvPr/>
        </p:nvSpPr>
        <p:spPr>
          <a:xfrm>
            <a:off x="1026161" y="3912790"/>
            <a:ext cx="2773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2CA47B-B0C2-4C43-A668-16A53E99DB85}"/>
              </a:ext>
            </a:extLst>
          </p:cNvPr>
          <p:cNvSpPr/>
          <p:nvPr/>
        </p:nvSpPr>
        <p:spPr>
          <a:xfrm>
            <a:off x="1026160" y="3439100"/>
            <a:ext cx="277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935FF-29BB-48CF-995E-314626A88B05}"/>
              </a:ext>
            </a:extLst>
          </p:cNvPr>
          <p:cNvSpPr txBox="1"/>
          <p:nvPr/>
        </p:nvSpPr>
        <p:spPr>
          <a:xfrm>
            <a:off x="4709161" y="3912790"/>
            <a:ext cx="2773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EFE318-BBDF-48BB-BEB3-DC00E74ABB1F}"/>
              </a:ext>
            </a:extLst>
          </p:cNvPr>
          <p:cNvSpPr/>
          <p:nvPr/>
        </p:nvSpPr>
        <p:spPr>
          <a:xfrm>
            <a:off x="4709160" y="3439100"/>
            <a:ext cx="277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28A383-13A4-43E6-9C9A-10954D09AC3F}"/>
              </a:ext>
            </a:extLst>
          </p:cNvPr>
          <p:cNvSpPr txBox="1"/>
          <p:nvPr/>
        </p:nvSpPr>
        <p:spPr>
          <a:xfrm>
            <a:off x="8392160" y="3912790"/>
            <a:ext cx="2773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0F3FE0-1AF1-4EA0-88D2-7862E7BB9E1D}"/>
              </a:ext>
            </a:extLst>
          </p:cNvPr>
          <p:cNvSpPr/>
          <p:nvPr/>
        </p:nvSpPr>
        <p:spPr>
          <a:xfrm>
            <a:off x="8392159" y="3439100"/>
            <a:ext cx="277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29830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04AEB2D-D422-41A5-9471-4F78C108ECA8}"/>
              </a:ext>
            </a:extLst>
          </p:cNvPr>
          <p:cNvSpPr/>
          <p:nvPr/>
        </p:nvSpPr>
        <p:spPr>
          <a:xfrm>
            <a:off x="1409700" y="5719124"/>
            <a:ext cx="2743200" cy="523220"/>
          </a:xfrm>
          <a:custGeom>
            <a:avLst/>
            <a:gdLst>
              <a:gd name="connsiteX0" fmla="*/ 0 w 2743200"/>
              <a:gd name="connsiteY0" fmla="*/ 0 h 523220"/>
              <a:gd name="connsiteX1" fmla="*/ 2743200 w 2743200"/>
              <a:gd name="connsiteY1" fmla="*/ 0 h 523220"/>
              <a:gd name="connsiteX2" fmla="*/ 2743200 w 2743200"/>
              <a:gd name="connsiteY2" fmla="*/ 66011 h 523220"/>
              <a:gd name="connsiteX3" fmla="*/ 2285991 w 2743200"/>
              <a:gd name="connsiteY3" fmla="*/ 523220 h 523220"/>
              <a:gd name="connsiteX4" fmla="*/ 457209 w 2743200"/>
              <a:gd name="connsiteY4" fmla="*/ 523220 h 523220"/>
              <a:gd name="connsiteX5" fmla="*/ 0 w 2743200"/>
              <a:gd name="connsiteY5" fmla="*/ 66011 h 523220"/>
              <a:gd name="connsiteX6" fmla="*/ 0 w 2743200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3200" h="523220">
                <a:moveTo>
                  <a:pt x="0" y="0"/>
                </a:moveTo>
                <a:lnTo>
                  <a:pt x="2743200" y="0"/>
                </a:lnTo>
                <a:lnTo>
                  <a:pt x="2743200" y="66011"/>
                </a:lnTo>
                <a:cubicBezTo>
                  <a:pt x="2743200" y="318521"/>
                  <a:pt x="2538501" y="523220"/>
                  <a:pt x="2285991" y="523220"/>
                </a:cubicBezTo>
                <a:lnTo>
                  <a:pt x="457209" y="523220"/>
                </a:lnTo>
                <a:cubicBezTo>
                  <a:pt x="204699" y="523220"/>
                  <a:pt x="0" y="318521"/>
                  <a:pt x="0" y="66011"/>
                </a:cubicBez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C030D2D-A485-40A1-9637-7F0CCEA23717}"/>
              </a:ext>
            </a:extLst>
          </p:cNvPr>
          <p:cNvSpPr/>
          <p:nvPr/>
        </p:nvSpPr>
        <p:spPr>
          <a:xfrm>
            <a:off x="4724400" y="5719124"/>
            <a:ext cx="2743200" cy="523220"/>
          </a:xfrm>
          <a:custGeom>
            <a:avLst/>
            <a:gdLst>
              <a:gd name="connsiteX0" fmla="*/ 0 w 2743200"/>
              <a:gd name="connsiteY0" fmla="*/ 0 h 523220"/>
              <a:gd name="connsiteX1" fmla="*/ 2743200 w 2743200"/>
              <a:gd name="connsiteY1" fmla="*/ 0 h 523220"/>
              <a:gd name="connsiteX2" fmla="*/ 2743200 w 2743200"/>
              <a:gd name="connsiteY2" fmla="*/ 66011 h 523220"/>
              <a:gd name="connsiteX3" fmla="*/ 2285991 w 2743200"/>
              <a:gd name="connsiteY3" fmla="*/ 523220 h 523220"/>
              <a:gd name="connsiteX4" fmla="*/ 457209 w 2743200"/>
              <a:gd name="connsiteY4" fmla="*/ 523220 h 523220"/>
              <a:gd name="connsiteX5" fmla="*/ 0 w 2743200"/>
              <a:gd name="connsiteY5" fmla="*/ 66011 h 523220"/>
              <a:gd name="connsiteX6" fmla="*/ 0 w 2743200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3200" h="523220">
                <a:moveTo>
                  <a:pt x="0" y="0"/>
                </a:moveTo>
                <a:lnTo>
                  <a:pt x="2743200" y="0"/>
                </a:lnTo>
                <a:lnTo>
                  <a:pt x="2743200" y="66011"/>
                </a:lnTo>
                <a:cubicBezTo>
                  <a:pt x="2743200" y="318521"/>
                  <a:pt x="2538501" y="523220"/>
                  <a:pt x="2285991" y="523220"/>
                </a:cubicBezTo>
                <a:lnTo>
                  <a:pt x="457209" y="523220"/>
                </a:lnTo>
                <a:cubicBezTo>
                  <a:pt x="204699" y="523220"/>
                  <a:pt x="0" y="318521"/>
                  <a:pt x="0" y="66011"/>
                </a:cubicBez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60A9A7B-06DC-494E-A8F9-241688EBFE8D}"/>
              </a:ext>
            </a:extLst>
          </p:cNvPr>
          <p:cNvSpPr/>
          <p:nvPr/>
        </p:nvSpPr>
        <p:spPr>
          <a:xfrm>
            <a:off x="8166100" y="5719124"/>
            <a:ext cx="2743200" cy="523220"/>
          </a:xfrm>
          <a:custGeom>
            <a:avLst/>
            <a:gdLst>
              <a:gd name="connsiteX0" fmla="*/ 0 w 2743200"/>
              <a:gd name="connsiteY0" fmla="*/ 0 h 523220"/>
              <a:gd name="connsiteX1" fmla="*/ 2743200 w 2743200"/>
              <a:gd name="connsiteY1" fmla="*/ 0 h 523220"/>
              <a:gd name="connsiteX2" fmla="*/ 2743200 w 2743200"/>
              <a:gd name="connsiteY2" fmla="*/ 66011 h 523220"/>
              <a:gd name="connsiteX3" fmla="*/ 2285991 w 2743200"/>
              <a:gd name="connsiteY3" fmla="*/ 523220 h 523220"/>
              <a:gd name="connsiteX4" fmla="*/ 457209 w 2743200"/>
              <a:gd name="connsiteY4" fmla="*/ 523220 h 523220"/>
              <a:gd name="connsiteX5" fmla="*/ 0 w 2743200"/>
              <a:gd name="connsiteY5" fmla="*/ 66011 h 523220"/>
              <a:gd name="connsiteX6" fmla="*/ 0 w 2743200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3200" h="523220">
                <a:moveTo>
                  <a:pt x="0" y="0"/>
                </a:moveTo>
                <a:lnTo>
                  <a:pt x="2743200" y="0"/>
                </a:lnTo>
                <a:lnTo>
                  <a:pt x="2743200" y="66011"/>
                </a:lnTo>
                <a:cubicBezTo>
                  <a:pt x="2743200" y="318521"/>
                  <a:pt x="2538501" y="523220"/>
                  <a:pt x="2285991" y="523220"/>
                </a:cubicBezTo>
                <a:lnTo>
                  <a:pt x="457209" y="523220"/>
                </a:lnTo>
                <a:cubicBezTo>
                  <a:pt x="204699" y="523220"/>
                  <a:pt x="0" y="318521"/>
                  <a:pt x="0" y="66011"/>
                </a:cubicBez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2F9511B4-CBE9-43EB-936E-9337F912C209}"/>
              </a:ext>
            </a:extLst>
          </p:cNvPr>
          <p:cNvSpPr/>
          <p:nvPr/>
        </p:nvSpPr>
        <p:spPr>
          <a:xfrm>
            <a:off x="4724400" y="1485260"/>
            <a:ext cx="2743200" cy="4224222"/>
          </a:xfrm>
          <a:custGeom>
            <a:avLst/>
            <a:gdLst>
              <a:gd name="connsiteX0" fmla="*/ 457209 w 2743200"/>
              <a:gd name="connsiteY0" fmla="*/ 0 h 4224222"/>
              <a:gd name="connsiteX1" fmla="*/ 2285991 w 2743200"/>
              <a:gd name="connsiteY1" fmla="*/ 0 h 4224222"/>
              <a:gd name="connsiteX2" fmla="*/ 2743200 w 2743200"/>
              <a:gd name="connsiteY2" fmla="*/ 457209 h 4224222"/>
              <a:gd name="connsiteX3" fmla="*/ 2743200 w 2743200"/>
              <a:gd name="connsiteY3" fmla="*/ 4224222 h 4224222"/>
              <a:gd name="connsiteX4" fmla="*/ 0 w 2743200"/>
              <a:gd name="connsiteY4" fmla="*/ 4224222 h 4224222"/>
              <a:gd name="connsiteX5" fmla="*/ 0 w 2743200"/>
              <a:gd name="connsiteY5" fmla="*/ 457209 h 4224222"/>
              <a:gd name="connsiteX6" fmla="*/ 457209 w 2743200"/>
              <a:gd name="connsiteY6" fmla="*/ 0 h 422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3200" h="4224222"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4224222"/>
                </a:lnTo>
                <a:lnTo>
                  <a:pt x="0" y="4224222"/>
                </a:ln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DBD68011-799E-4F9D-A0B7-5A694F897F57}"/>
              </a:ext>
            </a:extLst>
          </p:cNvPr>
          <p:cNvSpPr/>
          <p:nvPr/>
        </p:nvSpPr>
        <p:spPr>
          <a:xfrm>
            <a:off x="1409700" y="1879600"/>
            <a:ext cx="2743200" cy="3829883"/>
          </a:xfrm>
          <a:custGeom>
            <a:avLst/>
            <a:gdLst>
              <a:gd name="connsiteX0" fmla="*/ 457209 w 2743200"/>
              <a:gd name="connsiteY0" fmla="*/ 0 h 3829883"/>
              <a:gd name="connsiteX1" fmla="*/ 2285991 w 2743200"/>
              <a:gd name="connsiteY1" fmla="*/ 0 h 3829883"/>
              <a:gd name="connsiteX2" fmla="*/ 2743200 w 2743200"/>
              <a:gd name="connsiteY2" fmla="*/ 457209 h 3829883"/>
              <a:gd name="connsiteX3" fmla="*/ 2743200 w 2743200"/>
              <a:gd name="connsiteY3" fmla="*/ 3829883 h 3829883"/>
              <a:gd name="connsiteX4" fmla="*/ 0 w 2743200"/>
              <a:gd name="connsiteY4" fmla="*/ 3829883 h 3829883"/>
              <a:gd name="connsiteX5" fmla="*/ 0 w 2743200"/>
              <a:gd name="connsiteY5" fmla="*/ 457209 h 3829883"/>
              <a:gd name="connsiteX6" fmla="*/ 457209 w 2743200"/>
              <a:gd name="connsiteY6" fmla="*/ 0 h 382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3200" h="3829883"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3829883"/>
                </a:lnTo>
                <a:lnTo>
                  <a:pt x="0" y="3829883"/>
                </a:ln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9BD8C0FB-24E3-4064-BD00-C8CD1EE70EC7}"/>
              </a:ext>
            </a:extLst>
          </p:cNvPr>
          <p:cNvSpPr/>
          <p:nvPr/>
        </p:nvSpPr>
        <p:spPr>
          <a:xfrm>
            <a:off x="8166100" y="1879600"/>
            <a:ext cx="2743200" cy="3829883"/>
          </a:xfrm>
          <a:custGeom>
            <a:avLst/>
            <a:gdLst>
              <a:gd name="connsiteX0" fmla="*/ 457209 w 2743200"/>
              <a:gd name="connsiteY0" fmla="*/ 0 h 3829883"/>
              <a:gd name="connsiteX1" fmla="*/ 2285991 w 2743200"/>
              <a:gd name="connsiteY1" fmla="*/ 0 h 3829883"/>
              <a:gd name="connsiteX2" fmla="*/ 2743200 w 2743200"/>
              <a:gd name="connsiteY2" fmla="*/ 457209 h 3829883"/>
              <a:gd name="connsiteX3" fmla="*/ 2743200 w 2743200"/>
              <a:gd name="connsiteY3" fmla="*/ 3829883 h 3829883"/>
              <a:gd name="connsiteX4" fmla="*/ 0 w 2743200"/>
              <a:gd name="connsiteY4" fmla="*/ 3829883 h 3829883"/>
              <a:gd name="connsiteX5" fmla="*/ 0 w 2743200"/>
              <a:gd name="connsiteY5" fmla="*/ 457209 h 3829883"/>
              <a:gd name="connsiteX6" fmla="*/ 457209 w 2743200"/>
              <a:gd name="connsiteY6" fmla="*/ 0 h 382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3200" h="3829883"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3829883"/>
                </a:lnTo>
                <a:lnTo>
                  <a:pt x="0" y="3829883"/>
                </a:ln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90761-9DBC-4B47-9941-3E601EC01AD0}"/>
              </a:ext>
            </a:extLst>
          </p:cNvPr>
          <p:cNvSpPr txBox="1"/>
          <p:nvPr/>
        </p:nvSpPr>
        <p:spPr>
          <a:xfrm>
            <a:off x="5194331" y="4115565"/>
            <a:ext cx="1803338" cy="9541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0202E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20202E"/>
                </a:solidFill>
              </a:rPr>
              <a:t>amet</a:t>
            </a:r>
            <a:r>
              <a:rPr lang="en-US" altLang="ko-KR" sz="1400" dirty="0">
                <a:solidFill>
                  <a:srgbClr val="20202E"/>
                </a:solidFill>
              </a:rPr>
              <a:t>, </a:t>
            </a:r>
            <a:r>
              <a:rPr lang="en-US" altLang="ko-KR" sz="1400" dirty="0" err="1">
                <a:solidFill>
                  <a:srgbClr val="20202E"/>
                </a:solidFill>
              </a:rPr>
              <a:t>consectetur</a:t>
            </a:r>
            <a:r>
              <a:rPr lang="en-US" altLang="ko-KR" sz="1400" dirty="0">
                <a:solidFill>
                  <a:srgbClr val="20202E"/>
                </a:solidFill>
              </a:rPr>
              <a:t> </a:t>
            </a:r>
            <a:r>
              <a:rPr lang="en-US" altLang="ko-KR" sz="1400" dirty="0" err="1">
                <a:solidFill>
                  <a:srgbClr val="20202E"/>
                </a:solidFill>
              </a:rPr>
              <a:t>adipiscing</a:t>
            </a:r>
            <a:r>
              <a:rPr lang="en-US" altLang="ko-KR" sz="1400" dirty="0">
                <a:solidFill>
                  <a:srgbClr val="20202E"/>
                </a:solidFill>
              </a:rPr>
              <a:t> </a:t>
            </a:r>
            <a:r>
              <a:rPr lang="en-US" altLang="ko-KR" sz="1400" dirty="0" err="1">
                <a:solidFill>
                  <a:srgbClr val="20202E"/>
                </a:solidFill>
              </a:rPr>
              <a:t>elit</a:t>
            </a:r>
            <a:r>
              <a:rPr lang="en-US" altLang="ko-KR" sz="1400" dirty="0">
                <a:solidFill>
                  <a:srgbClr val="20202E"/>
                </a:solidFill>
              </a:rPr>
              <a:t>,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C4730C-67F9-49AB-8067-7095D337EB5D}"/>
              </a:ext>
            </a:extLst>
          </p:cNvPr>
          <p:cNvSpPr/>
          <p:nvPr/>
        </p:nvSpPr>
        <p:spPr>
          <a:xfrm>
            <a:off x="5194587" y="3099767"/>
            <a:ext cx="1803114" cy="76944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0202E"/>
                </a:solidFill>
                <a:latin typeface="+mj-lt"/>
              </a:rPr>
              <a:t>$ 39</a:t>
            </a:r>
            <a:endParaRPr lang="ko-KR" altLang="en-US" sz="4400" dirty="0">
              <a:solidFill>
                <a:srgbClr val="20202E"/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DB5AC3-98C3-4A21-AABE-6E61F7E9A204}"/>
              </a:ext>
            </a:extLst>
          </p:cNvPr>
          <p:cNvSpPr/>
          <p:nvPr/>
        </p:nvSpPr>
        <p:spPr>
          <a:xfrm>
            <a:off x="5194587" y="2149784"/>
            <a:ext cx="1803114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dirty="0">
                <a:solidFill>
                  <a:srgbClr val="20202E"/>
                </a:solidFill>
              </a:rPr>
              <a:t>Lorem ipsum</a:t>
            </a:r>
          </a:p>
          <a:p>
            <a:pPr algn="ctr"/>
            <a:r>
              <a:rPr lang="en-US" altLang="ko-KR" dirty="0">
                <a:solidFill>
                  <a:srgbClr val="20202E"/>
                </a:solidFill>
              </a:rPr>
              <a:t>dolor sit </a:t>
            </a:r>
            <a:r>
              <a:rPr lang="en-US" altLang="ko-KR" dirty="0" err="1">
                <a:solidFill>
                  <a:srgbClr val="20202E"/>
                </a:solidFill>
              </a:rPr>
              <a:t>amet</a:t>
            </a:r>
            <a:endParaRPr lang="ko-KR" altLang="en-US" dirty="0">
              <a:solidFill>
                <a:srgbClr val="20202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B4D52-57F7-4D5E-AC2C-2327EADCE33C}"/>
              </a:ext>
            </a:extLst>
          </p:cNvPr>
          <p:cNvSpPr txBox="1"/>
          <p:nvPr/>
        </p:nvSpPr>
        <p:spPr>
          <a:xfrm>
            <a:off x="1879631" y="4613307"/>
            <a:ext cx="1803338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0202E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20202E"/>
                </a:solidFill>
              </a:rPr>
              <a:t>amet</a:t>
            </a:r>
            <a:r>
              <a:rPr lang="en-US" altLang="ko-KR" sz="1200" dirty="0">
                <a:solidFill>
                  <a:srgbClr val="20202E"/>
                </a:solidFill>
              </a:rPr>
              <a:t>, </a:t>
            </a:r>
            <a:r>
              <a:rPr lang="en-US" altLang="ko-KR" sz="1200" dirty="0" err="1">
                <a:solidFill>
                  <a:srgbClr val="20202E"/>
                </a:solidFill>
              </a:rPr>
              <a:t>consectetur</a:t>
            </a:r>
            <a:r>
              <a:rPr lang="en-US" altLang="ko-KR" sz="1200" dirty="0">
                <a:solidFill>
                  <a:srgbClr val="20202E"/>
                </a:solidFill>
              </a:rPr>
              <a:t> </a:t>
            </a:r>
            <a:r>
              <a:rPr lang="en-US" altLang="ko-KR" sz="1200" dirty="0" err="1">
                <a:solidFill>
                  <a:srgbClr val="20202E"/>
                </a:solidFill>
              </a:rPr>
              <a:t>adipiscing</a:t>
            </a:r>
            <a:r>
              <a:rPr lang="en-US" altLang="ko-KR" sz="1200" dirty="0">
                <a:solidFill>
                  <a:srgbClr val="20202E"/>
                </a:solidFill>
              </a:rPr>
              <a:t> </a:t>
            </a:r>
            <a:r>
              <a:rPr lang="en-US" altLang="ko-KR" sz="1200" dirty="0" err="1">
                <a:solidFill>
                  <a:srgbClr val="20202E"/>
                </a:solidFill>
              </a:rPr>
              <a:t>elit</a:t>
            </a:r>
            <a:r>
              <a:rPr lang="en-US" altLang="ko-KR" sz="1200" dirty="0">
                <a:solidFill>
                  <a:srgbClr val="20202E"/>
                </a:solidFill>
              </a:rPr>
              <a:t>,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AAB004-BB13-43D6-825A-203EE8F48715}"/>
              </a:ext>
            </a:extLst>
          </p:cNvPr>
          <p:cNvSpPr/>
          <p:nvPr/>
        </p:nvSpPr>
        <p:spPr>
          <a:xfrm>
            <a:off x="1879887" y="3474398"/>
            <a:ext cx="1803114" cy="7078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20202E"/>
                </a:solidFill>
                <a:latin typeface="+mj-lt"/>
              </a:rPr>
              <a:t>$ 19</a:t>
            </a:r>
            <a:endParaRPr lang="ko-KR" altLang="en-US" sz="4000" dirty="0">
              <a:solidFill>
                <a:srgbClr val="20202E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DBEF35-27BB-4EBF-B24B-00E0BC03B226}"/>
              </a:ext>
            </a:extLst>
          </p:cNvPr>
          <p:cNvSpPr/>
          <p:nvPr/>
        </p:nvSpPr>
        <p:spPr>
          <a:xfrm>
            <a:off x="1879887" y="2524416"/>
            <a:ext cx="1803114" cy="58477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0202E"/>
                </a:solidFill>
              </a:rPr>
              <a:t>Lorem ipsum</a:t>
            </a:r>
          </a:p>
          <a:p>
            <a:pPr algn="ctr"/>
            <a:r>
              <a:rPr lang="en-US" altLang="ko-KR" sz="1600" dirty="0">
                <a:solidFill>
                  <a:srgbClr val="20202E"/>
                </a:solidFill>
              </a:rPr>
              <a:t>dolor sit </a:t>
            </a:r>
            <a:r>
              <a:rPr lang="en-US" altLang="ko-KR" sz="1600" dirty="0" err="1">
                <a:solidFill>
                  <a:srgbClr val="20202E"/>
                </a:solidFill>
              </a:rPr>
              <a:t>amet</a:t>
            </a:r>
            <a:endParaRPr lang="ko-KR" altLang="en-US" sz="1600" dirty="0">
              <a:solidFill>
                <a:srgbClr val="20202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52E52D-5FA2-4899-A801-02B56137295F}"/>
              </a:ext>
            </a:extLst>
          </p:cNvPr>
          <p:cNvSpPr txBox="1"/>
          <p:nvPr/>
        </p:nvSpPr>
        <p:spPr>
          <a:xfrm>
            <a:off x="8636031" y="4613307"/>
            <a:ext cx="1803338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0202E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20202E"/>
                </a:solidFill>
              </a:rPr>
              <a:t>amet</a:t>
            </a:r>
            <a:r>
              <a:rPr lang="en-US" altLang="ko-KR" sz="1200" dirty="0">
                <a:solidFill>
                  <a:srgbClr val="20202E"/>
                </a:solidFill>
              </a:rPr>
              <a:t>, </a:t>
            </a:r>
            <a:r>
              <a:rPr lang="en-US" altLang="ko-KR" sz="1200" dirty="0" err="1">
                <a:solidFill>
                  <a:srgbClr val="20202E"/>
                </a:solidFill>
              </a:rPr>
              <a:t>consectetur</a:t>
            </a:r>
            <a:r>
              <a:rPr lang="en-US" altLang="ko-KR" sz="1200" dirty="0">
                <a:solidFill>
                  <a:srgbClr val="20202E"/>
                </a:solidFill>
              </a:rPr>
              <a:t> </a:t>
            </a:r>
            <a:r>
              <a:rPr lang="en-US" altLang="ko-KR" sz="1200" dirty="0" err="1">
                <a:solidFill>
                  <a:srgbClr val="20202E"/>
                </a:solidFill>
              </a:rPr>
              <a:t>adipiscing</a:t>
            </a:r>
            <a:r>
              <a:rPr lang="en-US" altLang="ko-KR" sz="1200" dirty="0">
                <a:solidFill>
                  <a:srgbClr val="20202E"/>
                </a:solidFill>
              </a:rPr>
              <a:t> </a:t>
            </a:r>
            <a:r>
              <a:rPr lang="en-US" altLang="ko-KR" sz="1200" dirty="0" err="1">
                <a:solidFill>
                  <a:srgbClr val="20202E"/>
                </a:solidFill>
              </a:rPr>
              <a:t>elit</a:t>
            </a:r>
            <a:r>
              <a:rPr lang="en-US" altLang="ko-KR" sz="1200" dirty="0">
                <a:solidFill>
                  <a:srgbClr val="20202E"/>
                </a:solidFill>
              </a:rPr>
              <a:t>,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26C239-D150-4960-8CEF-7A510528BB68}"/>
              </a:ext>
            </a:extLst>
          </p:cNvPr>
          <p:cNvSpPr/>
          <p:nvPr/>
        </p:nvSpPr>
        <p:spPr>
          <a:xfrm>
            <a:off x="8636287" y="3474398"/>
            <a:ext cx="1803114" cy="7078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20202E"/>
                </a:solidFill>
                <a:latin typeface="+mj-lt"/>
              </a:rPr>
              <a:t>$ 59</a:t>
            </a:r>
            <a:endParaRPr lang="ko-KR" altLang="en-US" sz="4000" dirty="0">
              <a:solidFill>
                <a:srgbClr val="20202E"/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35F621-4501-4DF5-89DC-6D05F2CCD8B7}"/>
              </a:ext>
            </a:extLst>
          </p:cNvPr>
          <p:cNvSpPr/>
          <p:nvPr/>
        </p:nvSpPr>
        <p:spPr>
          <a:xfrm>
            <a:off x="8636287" y="2524416"/>
            <a:ext cx="1803114" cy="58477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0202E"/>
                </a:solidFill>
              </a:rPr>
              <a:t>Lorem ipsum</a:t>
            </a:r>
          </a:p>
          <a:p>
            <a:pPr algn="ctr"/>
            <a:r>
              <a:rPr lang="en-US" altLang="ko-KR" sz="1600" dirty="0">
                <a:solidFill>
                  <a:srgbClr val="20202E"/>
                </a:solidFill>
              </a:rPr>
              <a:t>dolor sit </a:t>
            </a:r>
            <a:r>
              <a:rPr lang="en-US" altLang="ko-KR" sz="1600" dirty="0" err="1">
                <a:solidFill>
                  <a:srgbClr val="20202E"/>
                </a:solidFill>
              </a:rPr>
              <a:t>amet</a:t>
            </a:r>
            <a:endParaRPr lang="ko-KR" altLang="en-US" sz="1600" dirty="0">
              <a:solidFill>
                <a:srgbClr val="20202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4D6AB9-4C05-4B9E-BE99-327D39A812DA}"/>
              </a:ext>
            </a:extLst>
          </p:cNvPr>
          <p:cNvSpPr/>
          <p:nvPr/>
        </p:nvSpPr>
        <p:spPr>
          <a:xfrm>
            <a:off x="4851688" y="5796068"/>
            <a:ext cx="2488912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STANDARD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3E2924-45ED-4EB6-9156-D6CAA018C679}"/>
              </a:ext>
            </a:extLst>
          </p:cNvPr>
          <p:cNvSpPr/>
          <p:nvPr/>
        </p:nvSpPr>
        <p:spPr>
          <a:xfrm>
            <a:off x="1536988" y="5796068"/>
            <a:ext cx="2488912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BASIC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233D63-273D-4192-907B-B69D1F397536}"/>
              </a:ext>
            </a:extLst>
          </p:cNvPr>
          <p:cNvSpPr/>
          <p:nvPr/>
        </p:nvSpPr>
        <p:spPr>
          <a:xfrm>
            <a:off x="8293388" y="5796068"/>
            <a:ext cx="2488912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PREMIUM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BDBB2-A563-4CA0-B7CB-68E6A0727F80}"/>
              </a:ext>
            </a:extLst>
          </p:cNvPr>
          <p:cNvSpPr txBox="1"/>
          <p:nvPr/>
        </p:nvSpPr>
        <p:spPr>
          <a:xfrm>
            <a:off x="2484726" y="368146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D128B-14E0-483A-BD38-15EA0E3B9613}"/>
              </a:ext>
            </a:extLst>
          </p:cNvPr>
          <p:cNvSpPr txBox="1"/>
          <p:nvPr/>
        </p:nvSpPr>
        <p:spPr>
          <a:xfrm>
            <a:off x="2484726" y="827238"/>
            <a:ext cx="722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1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0D5BA5D-7B4F-4DB9-8204-4E0BB6BEA565}"/>
              </a:ext>
            </a:extLst>
          </p:cNvPr>
          <p:cNvSpPr txBox="1"/>
          <p:nvPr/>
        </p:nvSpPr>
        <p:spPr>
          <a:xfrm>
            <a:off x="1382795" y="1123959"/>
            <a:ext cx="3295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rgbClr val="82777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ko-KR" sz="4400" dirty="0">
                <a:solidFill>
                  <a:schemeClr val="bg1"/>
                </a:solidFill>
              </a:rPr>
              <a:t>Vision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94D8A3-BFDB-4A5B-99E3-99881922123C}"/>
              </a:ext>
            </a:extLst>
          </p:cNvPr>
          <p:cNvSpPr txBox="1"/>
          <p:nvPr/>
        </p:nvSpPr>
        <p:spPr>
          <a:xfrm>
            <a:off x="4809203" y="1123959"/>
            <a:ext cx="6000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Ut </a:t>
            </a:r>
            <a:r>
              <a:rPr lang="en-US" altLang="ko-KR" sz="1200" dirty="0" err="1">
                <a:solidFill>
                  <a:schemeClr val="bg1"/>
                </a:solidFill>
              </a:rPr>
              <a:t>enim</a:t>
            </a:r>
            <a:r>
              <a:rPr lang="en-US" altLang="ko-KR" sz="1200" dirty="0">
                <a:solidFill>
                  <a:schemeClr val="bg1"/>
                </a:solidFill>
              </a:rPr>
              <a:t> ad minim </a:t>
            </a:r>
            <a:r>
              <a:rPr lang="en-US" altLang="ko-KR" sz="1200" dirty="0" err="1">
                <a:solidFill>
                  <a:schemeClr val="bg1"/>
                </a:solidFill>
              </a:rPr>
              <a:t>veniam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quis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nostrud</a:t>
            </a:r>
            <a:r>
              <a:rPr lang="en-US" altLang="ko-KR" sz="1200" dirty="0">
                <a:solidFill>
                  <a:schemeClr val="bg1"/>
                </a:solidFill>
              </a:rPr>
              <a:t> exercitation </a:t>
            </a:r>
            <a:r>
              <a:rPr lang="en-US" altLang="ko-KR" sz="1200" dirty="0" err="1">
                <a:solidFill>
                  <a:schemeClr val="bg1"/>
                </a:solidFill>
              </a:rPr>
              <a:t>ullamco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laboris</a:t>
            </a:r>
            <a:r>
              <a:rPr lang="en-US" altLang="ko-KR" sz="1200" dirty="0">
                <a:solidFill>
                  <a:schemeClr val="bg1"/>
                </a:solidFill>
              </a:rPr>
              <a:t> nisi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aliquip</a:t>
            </a:r>
            <a:r>
              <a:rPr lang="en-US" altLang="ko-KR" sz="1200" dirty="0">
                <a:solidFill>
                  <a:schemeClr val="bg1"/>
                </a:solidFill>
              </a:rPr>
              <a:t> ex </a:t>
            </a:r>
            <a:r>
              <a:rPr lang="en-US" altLang="ko-KR" sz="1200" dirty="0" err="1">
                <a:solidFill>
                  <a:schemeClr val="bg1"/>
                </a:solidFill>
              </a:rPr>
              <a:t>ea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commodo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consequat</a:t>
            </a:r>
            <a:r>
              <a:rPr lang="en-US" altLang="ko-KR" sz="1200" dirty="0">
                <a:solidFill>
                  <a:schemeClr val="bg1"/>
                </a:solidFill>
              </a:rPr>
              <a:t>. Duis </a:t>
            </a:r>
            <a:r>
              <a:rPr lang="en-US" altLang="ko-KR" sz="1200" dirty="0" err="1">
                <a:solidFill>
                  <a:schemeClr val="bg1"/>
                </a:solidFill>
              </a:rPr>
              <a:t>aute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irure</a:t>
            </a:r>
            <a:r>
              <a:rPr lang="en-US" altLang="ko-KR" sz="1200" dirty="0">
                <a:solidFill>
                  <a:schemeClr val="bg1"/>
                </a:solidFill>
              </a:rPr>
              <a:t> dolor in </a:t>
            </a:r>
            <a:r>
              <a:rPr lang="en-US" altLang="ko-KR" sz="1200" dirty="0" err="1">
                <a:solidFill>
                  <a:schemeClr val="bg1"/>
                </a:solidFill>
              </a:rPr>
              <a:t>reprehenderit</a:t>
            </a:r>
            <a:r>
              <a:rPr lang="en-US" altLang="ko-KR" sz="1200" dirty="0">
                <a:solidFill>
                  <a:schemeClr val="bg1"/>
                </a:solidFill>
              </a:rPr>
              <a:t> in </a:t>
            </a:r>
            <a:r>
              <a:rPr lang="en-US" altLang="ko-KR" sz="1200" dirty="0" err="1">
                <a:solidFill>
                  <a:schemeClr val="bg1"/>
                </a:solidFill>
              </a:rPr>
              <a:t>voluptate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velit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esse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cillum</a:t>
            </a:r>
            <a:r>
              <a:rPr lang="en-US" altLang="ko-KR" sz="1200" dirty="0">
                <a:solidFill>
                  <a:schemeClr val="bg1"/>
                </a:solidFill>
              </a:rPr>
              <a:t> dolore </a:t>
            </a:r>
            <a:r>
              <a:rPr lang="en-US" altLang="ko-KR" sz="1200" dirty="0" err="1">
                <a:solidFill>
                  <a:schemeClr val="bg1"/>
                </a:solidFill>
              </a:rPr>
              <a:t>eu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fugiat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nulla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pariatur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312901-612D-4B07-9FCC-C1A22A75718C}"/>
              </a:ext>
            </a:extLst>
          </p:cNvPr>
          <p:cNvSpPr txBox="1"/>
          <p:nvPr/>
        </p:nvSpPr>
        <p:spPr>
          <a:xfrm>
            <a:off x="1382795" y="4273832"/>
            <a:ext cx="3295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rgbClr val="827775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ko-KR" sz="4400" dirty="0">
                <a:solidFill>
                  <a:schemeClr val="bg1"/>
                </a:solidFill>
              </a:rPr>
              <a:t>Mission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170F61-5C09-46FE-9D4A-F361D9275C54}"/>
              </a:ext>
            </a:extLst>
          </p:cNvPr>
          <p:cNvSpPr txBox="1"/>
          <p:nvPr/>
        </p:nvSpPr>
        <p:spPr>
          <a:xfrm>
            <a:off x="4809203" y="4273832"/>
            <a:ext cx="6000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Ut </a:t>
            </a:r>
            <a:r>
              <a:rPr lang="en-US" altLang="ko-KR" sz="1200" dirty="0" err="1">
                <a:solidFill>
                  <a:schemeClr val="bg1"/>
                </a:solidFill>
              </a:rPr>
              <a:t>enim</a:t>
            </a:r>
            <a:r>
              <a:rPr lang="en-US" altLang="ko-KR" sz="1200" dirty="0">
                <a:solidFill>
                  <a:schemeClr val="bg1"/>
                </a:solidFill>
              </a:rPr>
              <a:t> ad minim </a:t>
            </a:r>
            <a:r>
              <a:rPr lang="en-US" altLang="ko-KR" sz="1200" dirty="0" err="1">
                <a:solidFill>
                  <a:schemeClr val="bg1"/>
                </a:solidFill>
              </a:rPr>
              <a:t>veniam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quis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nostrud</a:t>
            </a:r>
            <a:r>
              <a:rPr lang="en-US" altLang="ko-KR" sz="1200" dirty="0">
                <a:solidFill>
                  <a:schemeClr val="bg1"/>
                </a:solidFill>
              </a:rPr>
              <a:t> exercitation </a:t>
            </a:r>
            <a:r>
              <a:rPr lang="en-US" altLang="ko-KR" sz="1200" dirty="0" err="1">
                <a:solidFill>
                  <a:schemeClr val="bg1"/>
                </a:solidFill>
              </a:rPr>
              <a:t>ullamco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laboris</a:t>
            </a:r>
            <a:r>
              <a:rPr lang="en-US" altLang="ko-KR" sz="1200" dirty="0">
                <a:solidFill>
                  <a:schemeClr val="bg1"/>
                </a:solidFill>
              </a:rPr>
              <a:t> nisi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aliquip</a:t>
            </a:r>
            <a:r>
              <a:rPr lang="en-US" altLang="ko-KR" sz="1200" dirty="0">
                <a:solidFill>
                  <a:schemeClr val="bg1"/>
                </a:solidFill>
              </a:rPr>
              <a:t> ex </a:t>
            </a:r>
            <a:r>
              <a:rPr lang="en-US" altLang="ko-KR" sz="1200" dirty="0" err="1">
                <a:solidFill>
                  <a:schemeClr val="bg1"/>
                </a:solidFill>
              </a:rPr>
              <a:t>ea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commodo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consequat</a:t>
            </a:r>
            <a:r>
              <a:rPr lang="en-US" altLang="ko-KR" sz="1200" dirty="0">
                <a:solidFill>
                  <a:schemeClr val="bg1"/>
                </a:solidFill>
              </a:rPr>
              <a:t>. Duis </a:t>
            </a:r>
            <a:r>
              <a:rPr lang="en-US" altLang="ko-KR" sz="1200" dirty="0" err="1">
                <a:solidFill>
                  <a:schemeClr val="bg1"/>
                </a:solidFill>
              </a:rPr>
              <a:t>aute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irure</a:t>
            </a:r>
            <a:r>
              <a:rPr lang="en-US" altLang="ko-KR" sz="1200" dirty="0">
                <a:solidFill>
                  <a:schemeClr val="bg1"/>
                </a:solidFill>
              </a:rPr>
              <a:t> dolor in </a:t>
            </a:r>
            <a:r>
              <a:rPr lang="en-US" altLang="ko-KR" sz="1200" dirty="0" err="1">
                <a:solidFill>
                  <a:schemeClr val="bg1"/>
                </a:solidFill>
              </a:rPr>
              <a:t>reprehenderit</a:t>
            </a:r>
            <a:r>
              <a:rPr lang="en-US" altLang="ko-KR" sz="1200" dirty="0">
                <a:solidFill>
                  <a:schemeClr val="bg1"/>
                </a:solidFill>
              </a:rPr>
              <a:t> in </a:t>
            </a:r>
            <a:r>
              <a:rPr lang="en-US" altLang="ko-KR" sz="1200" dirty="0" err="1">
                <a:solidFill>
                  <a:schemeClr val="bg1"/>
                </a:solidFill>
              </a:rPr>
              <a:t>voluptate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velit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esse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cillum</a:t>
            </a:r>
            <a:r>
              <a:rPr lang="en-US" altLang="ko-KR" sz="1200" dirty="0">
                <a:solidFill>
                  <a:schemeClr val="bg1"/>
                </a:solidFill>
              </a:rPr>
              <a:t> dolore </a:t>
            </a:r>
            <a:r>
              <a:rPr lang="en-US" altLang="ko-KR" sz="1200" dirty="0" err="1">
                <a:solidFill>
                  <a:schemeClr val="bg1"/>
                </a:solidFill>
              </a:rPr>
              <a:t>eu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fugiat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nulla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pariatur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5647BB7-F32D-4C9F-A751-4CD58030522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39650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6ED4E1-6A9E-40EB-8E6D-7914FA822AD8}"/>
              </a:ext>
            </a:extLst>
          </p:cNvPr>
          <p:cNvSpPr/>
          <p:nvPr/>
        </p:nvSpPr>
        <p:spPr>
          <a:xfrm>
            <a:off x="3047998" y="1841500"/>
            <a:ext cx="3048001" cy="19812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78555D-EEC4-49C8-BD99-C3A3D7993F4C}"/>
              </a:ext>
            </a:extLst>
          </p:cNvPr>
          <p:cNvSpPr/>
          <p:nvPr/>
        </p:nvSpPr>
        <p:spPr>
          <a:xfrm>
            <a:off x="-4" y="3822700"/>
            <a:ext cx="3048001" cy="19812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23638-1DB1-4A71-8918-AF644BD35BEF}"/>
              </a:ext>
            </a:extLst>
          </p:cNvPr>
          <p:cNvSpPr txBox="1"/>
          <p:nvPr/>
        </p:nvSpPr>
        <p:spPr>
          <a:xfrm>
            <a:off x="3454398" y="2896311"/>
            <a:ext cx="2235202" cy="6463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0202E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20202E"/>
                </a:solidFill>
              </a:rPr>
              <a:t>amet</a:t>
            </a:r>
            <a:r>
              <a:rPr lang="en-US" altLang="ko-KR" sz="1200" dirty="0">
                <a:solidFill>
                  <a:srgbClr val="20202E"/>
                </a:solidFill>
              </a:rPr>
              <a:t>, </a:t>
            </a:r>
            <a:r>
              <a:rPr lang="en-US" altLang="ko-KR" sz="1200" dirty="0" err="1">
                <a:solidFill>
                  <a:srgbClr val="20202E"/>
                </a:solidFill>
              </a:rPr>
              <a:t>consectetur</a:t>
            </a:r>
            <a:r>
              <a:rPr lang="en-US" altLang="ko-KR" sz="1200" dirty="0">
                <a:solidFill>
                  <a:srgbClr val="20202E"/>
                </a:solidFill>
              </a:rPr>
              <a:t> </a:t>
            </a:r>
            <a:r>
              <a:rPr lang="en-US" altLang="ko-KR" sz="1200" dirty="0" err="1">
                <a:solidFill>
                  <a:srgbClr val="20202E"/>
                </a:solidFill>
              </a:rPr>
              <a:t>adipisicing</a:t>
            </a:r>
            <a:r>
              <a:rPr lang="en-US" altLang="ko-KR" sz="1200" dirty="0">
                <a:solidFill>
                  <a:srgbClr val="20202E"/>
                </a:solidFill>
              </a:rPr>
              <a:t> </a:t>
            </a:r>
            <a:r>
              <a:rPr lang="en-US" altLang="ko-KR" sz="1200" dirty="0" err="1">
                <a:solidFill>
                  <a:srgbClr val="20202E"/>
                </a:solidFill>
              </a:rPr>
              <a:t>elit</a:t>
            </a:r>
            <a:endParaRPr lang="ko-KR" altLang="en-US" sz="1200" dirty="0">
              <a:solidFill>
                <a:srgbClr val="20202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507C99-6668-4C39-A380-927C71B0480D}"/>
              </a:ext>
            </a:extLst>
          </p:cNvPr>
          <p:cNvSpPr/>
          <p:nvPr/>
        </p:nvSpPr>
        <p:spPr>
          <a:xfrm>
            <a:off x="3454398" y="2583136"/>
            <a:ext cx="2235202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0202E"/>
                </a:solidFill>
                <a:latin typeface="+mj-lt"/>
              </a:rPr>
              <a:t>Lorem ipsum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EF5F912-745C-492F-8A81-8D0D62BA05AE}"/>
              </a:ext>
            </a:extLst>
          </p:cNvPr>
          <p:cNvSpPr/>
          <p:nvPr/>
        </p:nvSpPr>
        <p:spPr>
          <a:xfrm>
            <a:off x="4376005" y="2107478"/>
            <a:ext cx="390525" cy="390525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rgbClr val="20202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20202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52D88-7FB8-479D-BCCF-82A01089F028}"/>
              </a:ext>
            </a:extLst>
          </p:cNvPr>
          <p:cNvSpPr txBox="1"/>
          <p:nvPr/>
        </p:nvSpPr>
        <p:spPr>
          <a:xfrm>
            <a:off x="406398" y="4853994"/>
            <a:ext cx="2235202" cy="6463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0202E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20202E"/>
                </a:solidFill>
              </a:rPr>
              <a:t>amet</a:t>
            </a:r>
            <a:r>
              <a:rPr lang="en-US" altLang="ko-KR" sz="1200" dirty="0">
                <a:solidFill>
                  <a:srgbClr val="20202E"/>
                </a:solidFill>
              </a:rPr>
              <a:t>, </a:t>
            </a:r>
            <a:r>
              <a:rPr lang="en-US" altLang="ko-KR" sz="1200" dirty="0" err="1">
                <a:solidFill>
                  <a:srgbClr val="20202E"/>
                </a:solidFill>
              </a:rPr>
              <a:t>consectetur</a:t>
            </a:r>
            <a:r>
              <a:rPr lang="en-US" altLang="ko-KR" sz="1200" dirty="0">
                <a:solidFill>
                  <a:srgbClr val="20202E"/>
                </a:solidFill>
              </a:rPr>
              <a:t> </a:t>
            </a:r>
            <a:r>
              <a:rPr lang="en-US" altLang="ko-KR" sz="1200" dirty="0" err="1">
                <a:solidFill>
                  <a:srgbClr val="20202E"/>
                </a:solidFill>
              </a:rPr>
              <a:t>adipisicing</a:t>
            </a:r>
            <a:r>
              <a:rPr lang="en-US" altLang="ko-KR" sz="1200" dirty="0">
                <a:solidFill>
                  <a:srgbClr val="20202E"/>
                </a:solidFill>
              </a:rPr>
              <a:t> </a:t>
            </a:r>
            <a:r>
              <a:rPr lang="en-US" altLang="ko-KR" sz="1200" dirty="0" err="1">
                <a:solidFill>
                  <a:srgbClr val="20202E"/>
                </a:solidFill>
              </a:rPr>
              <a:t>elit</a:t>
            </a:r>
            <a:endParaRPr lang="ko-KR" altLang="en-US" sz="1200" dirty="0">
              <a:solidFill>
                <a:srgbClr val="20202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40DAA7-BF81-4B95-8288-AFB437DB7753}"/>
              </a:ext>
            </a:extLst>
          </p:cNvPr>
          <p:cNvSpPr/>
          <p:nvPr/>
        </p:nvSpPr>
        <p:spPr>
          <a:xfrm>
            <a:off x="406398" y="4540819"/>
            <a:ext cx="2235202" cy="33855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0202E"/>
                </a:solidFill>
                <a:latin typeface="+mj-lt"/>
              </a:rPr>
              <a:t>Lorem ipsum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5C4B7C-E570-42AC-BA1A-956DF2F6D100}"/>
              </a:ext>
            </a:extLst>
          </p:cNvPr>
          <p:cNvGrpSpPr/>
          <p:nvPr/>
        </p:nvGrpSpPr>
        <p:grpSpPr>
          <a:xfrm>
            <a:off x="1432789" y="4061394"/>
            <a:ext cx="285750" cy="390525"/>
            <a:chOff x="6852886" y="4903660"/>
            <a:chExt cx="285750" cy="390525"/>
          </a:xfrm>
          <a:solidFill>
            <a:srgbClr val="20202E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209836D-BC3A-47A7-AE4F-3A24F073B8D4}"/>
                </a:ext>
              </a:extLst>
            </p:cNvPr>
            <p:cNvSpPr/>
            <p:nvPr/>
          </p:nvSpPr>
          <p:spPr>
            <a:xfrm>
              <a:off x="6852886" y="4903660"/>
              <a:ext cx="285750" cy="390525"/>
            </a:xfrm>
            <a:custGeom>
              <a:avLst/>
              <a:gdLst>
                <a:gd name="connsiteX0" fmla="*/ 219513 w 285750"/>
                <a:gd name="connsiteY0" fmla="*/ 128873 h 390525"/>
                <a:gd name="connsiteX1" fmla="*/ 224370 w 285750"/>
                <a:gd name="connsiteY1" fmla="*/ 119729 h 390525"/>
                <a:gd name="connsiteX2" fmla="*/ 215988 w 285750"/>
                <a:gd name="connsiteY2" fmla="*/ 108966 h 390525"/>
                <a:gd name="connsiteX3" fmla="*/ 277806 w 285750"/>
                <a:gd name="connsiteY3" fmla="*/ 47149 h 390525"/>
                <a:gd name="connsiteX4" fmla="*/ 286283 w 285750"/>
                <a:gd name="connsiteY4" fmla="*/ 20193 h 390525"/>
                <a:gd name="connsiteX5" fmla="*/ 261232 w 285750"/>
                <a:gd name="connsiteY5" fmla="*/ 7144 h 390525"/>
                <a:gd name="connsiteX6" fmla="*/ 87972 w 285750"/>
                <a:gd name="connsiteY6" fmla="*/ 7144 h 390525"/>
                <a:gd name="connsiteX7" fmla="*/ 87972 w 285750"/>
                <a:gd name="connsiteY7" fmla="*/ 7144 h 390525"/>
                <a:gd name="connsiteX8" fmla="*/ 33584 w 285750"/>
                <a:gd name="connsiteY8" fmla="*/ 7144 h 390525"/>
                <a:gd name="connsiteX9" fmla="*/ 8534 w 285750"/>
                <a:gd name="connsiteY9" fmla="*/ 20193 h 390525"/>
                <a:gd name="connsiteX10" fmla="*/ 17011 w 285750"/>
                <a:gd name="connsiteY10" fmla="*/ 47149 h 390525"/>
                <a:gd name="connsiteX11" fmla="*/ 78828 w 285750"/>
                <a:gd name="connsiteY11" fmla="*/ 109061 h 390525"/>
                <a:gd name="connsiteX12" fmla="*/ 70446 w 285750"/>
                <a:gd name="connsiteY12" fmla="*/ 119824 h 390525"/>
                <a:gd name="connsiteX13" fmla="*/ 75304 w 285750"/>
                <a:gd name="connsiteY13" fmla="*/ 128968 h 390525"/>
                <a:gd name="connsiteX14" fmla="*/ 8724 w 285750"/>
                <a:gd name="connsiteY14" fmla="*/ 247459 h 390525"/>
                <a:gd name="connsiteX15" fmla="*/ 147408 w 285750"/>
                <a:gd name="connsiteY15" fmla="*/ 386143 h 390525"/>
                <a:gd name="connsiteX16" fmla="*/ 286092 w 285750"/>
                <a:gd name="connsiteY16" fmla="*/ 247459 h 390525"/>
                <a:gd name="connsiteX17" fmla="*/ 219513 w 285750"/>
                <a:gd name="connsiteY17" fmla="*/ 128873 h 390525"/>
                <a:gd name="connsiteX18" fmla="*/ 263709 w 285750"/>
                <a:gd name="connsiteY18" fmla="*/ 29432 h 390525"/>
                <a:gd name="connsiteX19" fmla="*/ 261994 w 285750"/>
                <a:gd name="connsiteY19" fmla="*/ 31337 h 390525"/>
                <a:gd name="connsiteX20" fmla="*/ 184841 w 285750"/>
                <a:gd name="connsiteY20" fmla="*/ 108490 h 390525"/>
                <a:gd name="connsiteX21" fmla="*/ 132263 w 285750"/>
                <a:gd name="connsiteY21" fmla="*/ 108490 h 390525"/>
                <a:gd name="connsiteX22" fmla="*/ 137788 w 285750"/>
                <a:gd name="connsiteY22" fmla="*/ 102965 h 390525"/>
                <a:gd name="connsiteX23" fmla="*/ 137788 w 285750"/>
                <a:gd name="connsiteY23" fmla="*/ 102965 h 390525"/>
                <a:gd name="connsiteX24" fmla="*/ 148265 w 285750"/>
                <a:gd name="connsiteY24" fmla="*/ 92488 h 390525"/>
                <a:gd name="connsiteX25" fmla="*/ 211511 w 285750"/>
                <a:gd name="connsiteY25" fmla="*/ 29242 h 390525"/>
                <a:gd name="connsiteX26" fmla="*/ 261232 w 285750"/>
                <a:gd name="connsiteY26" fmla="*/ 29242 h 390525"/>
                <a:gd name="connsiteX27" fmla="*/ 263709 w 285750"/>
                <a:gd name="connsiteY27" fmla="*/ 29432 h 390525"/>
                <a:gd name="connsiteX28" fmla="*/ 147408 w 285750"/>
                <a:gd name="connsiteY28" fmla="*/ 62008 h 390525"/>
                <a:gd name="connsiteX29" fmla="*/ 114738 w 285750"/>
                <a:gd name="connsiteY29" fmla="*/ 29337 h 390525"/>
                <a:gd name="connsiteX30" fmla="*/ 180079 w 285750"/>
                <a:gd name="connsiteY30" fmla="*/ 29337 h 390525"/>
                <a:gd name="connsiteX31" fmla="*/ 147408 w 285750"/>
                <a:gd name="connsiteY31" fmla="*/ 62008 h 390525"/>
                <a:gd name="connsiteX32" fmla="*/ 30918 w 285750"/>
                <a:gd name="connsiteY32" fmla="*/ 29432 h 390525"/>
                <a:gd name="connsiteX33" fmla="*/ 33584 w 285750"/>
                <a:gd name="connsiteY33" fmla="*/ 29337 h 390525"/>
                <a:gd name="connsiteX34" fmla="*/ 83305 w 285750"/>
                <a:gd name="connsiteY34" fmla="*/ 29337 h 390525"/>
                <a:gd name="connsiteX35" fmla="*/ 131692 w 285750"/>
                <a:gd name="connsiteY35" fmla="*/ 77724 h 390525"/>
                <a:gd name="connsiteX36" fmla="*/ 105308 w 285750"/>
                <a:gd name="connsiteY36" fmla="*/ 104108 h 390525"/>
                <a:gd name="connsiteX37" fmla="*/ 32727 w 285750"/>
                <a:gd name="connsiteY37" fmla="*/ 31528 h 390525"/>
                <a:gd name="connsiteX38" fmla="*/ 30918 w 285750"/>
                <a:gd name="connsiteY38" fmla="*/ 29432 h 390525"/>
                <a:gd name="connsiteX39" fmla="*/ 147408 w 285750"/>
                <a:gd name="connsiteY39" fmla="*/ 363855 h 390525"/>
                <a:gd name="connsiteX40" fmla="*/ 30918 w 285750"/>
                <a:gd name="connsiteY40" fmla="*/ 247364 h 390525"/>
                <a:gd name="connsiteX41" fmla="*/ 147408 w 285750"/>
                <a:gd name="connsiteY41" fmla="*/ 130873 h 390525"/>
                <a:gd name="connsiteX42" fmla="*/ 263899 w 285750"/>
                <a:gd name="connsiteY42" fmla="*/ 247364 h 390525"/>
                <a:gd name="connsiteX43" fmla="*/ 147408 w 285750"/>
                <a:gd name="connsiteY43" fmla="*/ 36385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5750" h="390525">
                  <a:moveTo>
                    <a:pt x="219513" y="128873"/>
                  </a:moveTo>
                  <a:cubicBezTo>
                    <a:pt x="222465" y="126873"/>
                    <a:pt x="224370" y="123539"/>
                    <a:pt x="224370" y="119729"/>
                  </a:cubicBezTo>
                  <a:cubicBezTo>
                    <a:pt x="224370" y="114490"/>
                    <a:pt x="220751" y="110204"/>
                    <a:pt x="215988" y="108966"/>
                  </a:cubicBezTo>
                  <a:lnTo>
                    <a:pt x="277806" y="47149"/>
                  </a:lnTo>
                  <a:cubicBezTo>
                    <a:pt x="289902" y="35052"/>
                    <a:pt x="288378" y="25051"/>
                    <a:pt x="286283" y="20193"/>
                  </a:cubicBezTo>
                  <a:cubicBezTo>
                    <a:pt x="284282" y="15335"/>
                    <a:pt x="278377" y="7144"/>
                    <a:pt x="261232" y="7144"/>
                  </a:cubicBezTo>
                  <a:lnTo>
                    <a:pt x="87972" y="7144"/>
                  </a:lnTo>
                  <a:cubicBezTo>
                    <a:pt x="87972" y="7144"/>
                    <a:pt x="87972" y="7144"/>
                    <a:pt x="87972" y="7144"/>
                  </a:cubicBezTo>
                  <a:lnTo>
                    <a:pt x="33584" y="7144"/>
                  </a:lnTo>
                  <a:cubicBezTo>
                    <a:pt x="16439" y="7144"/>
                    <a:pt x="10534" y="15335"/>
                    <a:pt x="8534" y="20193"/>
                  </a:cubicBezTo>
                  <a:cubicBezTo>
                    <a:pt x="6534" y="25051"/>
                    <a:pt x="4914" y="35052"/>
                    <a:pt x="17011" y="47149"/>
                  </a:cubicBezTo>
                  <a:lnTo>
                    <a:pt x="78828" y="109061"/>
                  </a:lnTo>
                  <a:cubicBezTo>
                    <a:pt x="73970" y="110299"/>
                    <a:pt x="70446" y="114586"/>
                    <a:pt x="70446" y="119824"/>
                  </a:cubicBezTo>
                  <a:cubicBezTo>
                    <a:pt x="70446" y="123634"/>
                    <a:pt x="72351" y="126968"/>
                    <a:pt x="75304" y="128968"/>
                  </a:cubicBezTo>
                  <a:cubicBezTo>
                    <a:pt x="35394" y="153353"/>
                    <a:pt x="8724" y="197358"/>
                    <a:pt x="8724" y="247459"/>
                  </a:cubicBezTo>
                  <a:cubicBezTo>
                    <a:pt x="8724" y="323945"/>
                    <a:pt x="70922" y="386143"/>
                    <a:pt x="147408" y="386143"/>
                  </a:cubicBezTo>
                  <a:cubicBezTo>
                    <a:pt x="223894" y="386143"/>
                    <a:pt x="286092" y="323945"/>
                    <a:pt x="286092" y="247459"/>
                  </a:cubicBezTo>
                  <a:cubicBezTo>
                    <a:pt x="286092" y="197263"/>
                    <a:pt x="259422" y="153257"/>
                    <a:pt x="219513" y="128873"/>
                  </a:cubicBezTo>
                  <a:close/>
                  <a:moveTo>
                    <a:pt x="263709" y="29432"/>
                  </a:moveTo>
                  <a:cubicBezTo>
                    <a:pt x="263232" y="30004"/>
                    <a:pt x="262661" y="30671"/>
                    <a:pt x="261994" y="31337"/>
                  </a:cubicBezTo>
                  <a:lnTo>
                    <a:pt x="184841" y="108490"/>
                  </a:lnTo>
                  <a:lnTo>
                    <a:pt x="132263" y="108490"/>
                  </a:lnTo>
                  <a:lnTo>
                    <a:pt x="137788" y="102965"/>
                  </a:lnTo>
                  <a:cubicBezTo>
                    <a:pt x="137788" y="102965"/>
                    <a:pt x="137788" y="102965"/>
                    <a:pt x="137788" y="102965"/>
                  </a:cubicBezTo>
                  <a:lnTo>
                    <a:pt x="148265" y="92488"/>
                  </a:lnTo>
                  <a:lnTo>
                    <a:pt x="211511" y="29242"/>
                  </a:lnTo>
                  <a:lnTo>
                    <a:pt x="261232" y="29242"/>
                  </a:lnTo>
                  <a:cubicBezTo>
                    <a:pt x="262184" y="29337"/>
                    <a:pt x="263042" y="29337"/>
                    <a:pt x="263709" y="29432"/>
                  </a:cubicBezTo>
                  <a:close/>
                  <a:moveTo>
                    <a:pt x="147408" y="62008"/>
                  </a:moveTo>
                  <a:lnTo>
                    <a:pt x="114738" y="29337"/>
                  </a:lnTo>
                  <a:lnTo>
                    <a:pt x="180079" y="29337"/>
                  </a:lnTo>
                  <a:lnTo>
                    <a:pt x="147408" y="62008"/>
                  </a:lnTo>
                  <a:close/>
                  <a:moveTo>
                    <a:pt x="30918" y="29432"/>
                  </a:moveTo>
                  <a:cubicBezTo>
                    <a:pt x="31679" y="29337"/>
                    <a:pt x="32537" y="29337"/>
                    <a:pt x="33584" y="29337"/>
                  </a:cubicBezTo>
                  <a:lnTo>
                    <a:pt x="83305" y="29337"/>
                  </a:lnTo>
                  <a:lnTo>
                    <a:pt x="131692" y="77724"/>
                  </a:lnTo>
                  <a:lnTo>
                    <a:pt x="105308" y="104108"/>
                  </a:lnTo>
                  <a:lnTo>
                    <a:pt x="32727" y="31528"/>
                  </a:lnTo>
                  <a:cubicBezTo>
                    <a:pt x="31965" y="30671"/>
                    <a:pt x="31394" y="30004"/>
                    <a:pt x="30918" y="29432"/>
                  </a:cubicBezTo>
                  <a:close/>
                  <a:moveTo>
                    <a:pt x="147408" y="363855"/>
                  </a:moveTo>
                  <a:cubicBezTo>
                    <a:pt x="83114" y="363855"/>
                    <a:pt x="30918" y="311563"/>
                    <a:pt x="30918" y="247364"/>
                  </a:cubicBezTo>
                  <a:cubicBezTo>
                    <a:pt x="30918" y="183166"/>
                    <a:pt x="83210" y="130873"/>
                    <a:pt x="147408" y="130873"/>
                  </a:cubicBezTo>
                  <a:cubicBezTo>
                    <a:pt x="211607" y="130873"/>
                    <a:pt x="263899" y="183166"/>
                    <a:pt x="263899" y="247364"/>
                  </a:cubicBezTo>
                  <a:cubicBezTo>
                    <a:pt x="263899" y="311563"/>
                    <a:pt x="211607" y="363855"/>
                    <a:pt x="147408" y="3638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D846D4B-7C48-4D70-B8CF-B9E17E3F65C3}"/>
                </a:ext>
              </a:extLst>
            </p:cNvPr>
            <p:cNvSpPr/>
            <p:nvPr/>
          </p:nvSpPr>
          <p:spPr>
            <a:xfrm>
              <a:off x="6906969" y="5053869"/>
              <a:ext cx="180975" cy="171450"/>
            </a:xfrm>
            <a:custGeom>
              <a:avLst/>
              <a:gdLst>
                <a:gd name="connsiteX0" fmla="*/ 123901 w 180975"/>
                <a:gd name="connsiteY0" fmla="*/ 55150 h 171450"/>
                <a:gd name="connsiteX1" fmla="*/ 103232 w 180975"/>
                <a:gd name="connsiteY1" fmla="*/ 13335 h 171450"/>
                <a:gd name="connsiteX2" fmla="*/ 93326 w 180975"/>
                <a:gd name="connsiteY2" fmla="*/ 7144 h 171450"/>
                <a:gd name="connsiteX3" fmla="*/ 93326 w 180975"/>
                <a:gd name="connsiteY3" fmla="*/ 7144 h 171450"/>
                <a:gd name="connsiteX4" fmla="*/ 83420 w 180975"/>
                <a:gd name="connsiteY4" fmla="*/ 13335 h 171450"/>
                <a:gd name="connsiteX5" fmla="*/ 62750 w 180975"/>
                <a:gd name="connsiteY5" fmla="*/ 55150 h 171450"/>
                <a:gd name="connsiteX6" fmla="*/ 16650 w 180975"/>
                <a:gd name="connsiteY6" fmla="*/ 61817 h 171450"/>
                <a:gd name="connsiteX7" fmla="*/ 7696 w 180975"/>
                <a:gd name="connsiteY7" fmla="*/ 69342 h 171450"/>
                <a:gd name="connsiteX8" fmla="*/ 10458 w 180975"/>
                <a:gd name="connsiteY8" fmla="*/ 80677 h 171450"/>
                <a:gd name="connsiteX9" fmla="*/ 43796 w 180975"/>
                <a:gd name="connsiteY9" fmla="*/ 113252 h 171450"/>
                <a:gd name="connsiteX10" fmla="*/ 35890 w 180975"/>
                <a:gd name="connsiteY10" fmla="*/ 159163 h 171450"/>
                <a:gd name="connsiteX11" fmla="*/ 40271 w 180975"/>
                <a:gd name="connsiteY11" fmla="*/ 170021 h 171450"/>
                <a:gd name="connsiteX12" fmla="*/ 51987 w 180975"/>
                <a:gd name="connsiteY12" fmla="*/ 170879 h 171450"/>
                <a:gd name="connsiteX13" fmla="*/ 93230 w 180975"/>
                <a:gd name="connsiteY13" fmla="*/ 149162 h 171450"/>
                <a:gd name="connsiteX14" fmla="*/ 134474 w 180975"/>
                <a:gd name="connsiteY14" fmla="*/ 170879 h 171450"/>
                <a:gd name="connsiteX15" fmla="*/ 139617 w 180975"/>
                <a:gd name="connsiteY15" fmla="*/ 172117 h 171450"/>
                <a:gd name="connsiteX16" fmla="*/ 139617 w 180975"/>
                <a:gd name="connsiteY16" fmla="*/ 172117 h 171450"/>
                <a:gd name="connsiteX17" fmla="*/ 150190 w 180975"/>
                <a:gd name="connsiteY17" fmla="*/ 164497 h 171450"/>
                <a:gd name="connsiteX18" fmla="*/ 150476 w 180975"/>
                <a:gd name="connsiteY18" fmla="*/ 158591 h 171450"/>
                <a:gd name="connsiteX19" fmla="*/ 142665 w 180975"/>
                <a:gd name="connsiteY19" fmla="*/ 113252 h 171450"/>
                <a:gd name="connsiteX20" fmla="*/ 176003 w 180975"/>
                <a:gd name="connsiteY20" fmla="*/ 80677 h 171450"/>
                <a:gd name="connsiteX21" fmla="*/ 178765 w 180975"/>
                <a:gd name="connsiteY21" fmla="*/ 69342 h 171450"/>
                <a:gd name="connsiteX22" fmla="*/ 169811 w 180975"/>
                <a:gd name="connsiteY22" fmla="*/ 61817 h 171450"/>
                <a:gd name="connsiteX23" fmla="*/ 123901 w 180975"/>
                <a:gd name="connsiteY23" fmla="*/ 55150 h 171450"/>
                <a:gd name="connsiteX24" fmla="*/ 123139 w 180975"/>
                <a:gd name="connsiteY24" fmla="*/ 101822 h 171450"/>
                <a:gd name="connsiteX25" fmla="*/ 119900 w 180975"/>
                <a:gd name="connsiteY25" fmla="*/ 111633 h 171450"/>
                <a:gd name="connsiteX26" fmla="*/ 124949 w 180975"/>
                <a:gd name="connsiteY26" fmla="*/ 141161 h 171450"/>
                <a:gd name="connsiteX27" fmla="*/ 98374 w 180975"/>
                <a:gd name="connsiteY27" fmla="*/ 127254 h 171450"/>
                <a:gd name="connsiteX28" fmla="*/ 88087 w 180975"/>
                <a:gd name="connsiteY28" fmla="*/ 127254 h 171450"/>
                <a:gd name="connsiteX29" fmla="*/ 61512 w 180975"/>
                <a:gd name="connsiteY29" fmla="*/ 141161 h 171450"/>
                <a:gd name="connsiteX30" fmla="*/ 66561 w 180975"/>
                <a:gd name="connsiteY30" fmla="*/ 111633 h 171450"/>
                <a:gd name="connsiteX31" fmla="*/ 63322 w 180975"/>
                <a:gd name="connsiteY31" fmla="*/ 101822 h 171450"/>
                <a:gd name="connsiteX32" fmla="*/ 41891 w 180975"/>
                <a:gd name="connsiteY32" fmla="*/ 80867 h 171450"/>
                <a:gd name="connsiteX33" fmla="*/ 71514 w 180975"/>
                <a:gd name="connsiteY33" fmla="*/ 76581 h 171450"/>
                <a:gd name="connsiteX34" fmla="*/ 79895 w 180975"/>
                <a:gd name="connsiteY34" fmla="*/ 70485 h 171450"/>
                <a:gd name="connsiteX35" fmla="*/ 93135 w 180975"/>
                <a:gd name="connsiteY35" fmla="*/ 43625 h 171450"/>
                <a:gd name="connsiteX36" fmla="*/ 106375 w 180975"/>
                <a:gd name="connsiteY36" fmla="*/ 70485 h 171450"/>
                <a:gd name="connsiteX37" fmla="*/ 114757 w 180975"/>
                <a:gd name="connsiteY37" fmla="*/ 76581 h 171450"/>
                <a:gd name="connsiteX38" fmla="*/ 144380 w 180975"/>
                <a:gd name="connsiteY38" fmla="*/ 80867 h 171450"/>
                <a:gd name="connsiteX39" fmla="*/ 123139 w 180975"/>
                <a:gd name="connsiteY39" fmla="*/ 10182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0975" h="171450">
                  <a:moveTo>
                    <a:pt x="123901" y="55150"/>
                  </a:moveTo>
                  <a:lnTo>
                    <a:pt x="103232" y="13335"/>
                  </a:lnTo>
                  <a:cubicBezTo>
                    <a:pt x="101326" y="9525"/>
                    <a:pt x="97517" y="7144"/>
                    <a:pt x="93326" y="7144"/>
                  </a:cubicBezTo>
                  <a:lnTo>
                    <a:pt x="93326" y="7144"/>
                  </a:lnTo>
                  <a:cubicBezTo>
                    <a:pt x="89135" y="7144"/>
                    <a:pt x="85229" y="9525"/>
                    <a:pt x="83420" y="13335"/>
                  </a:cubicBezTo>
                  <a:lnTo>
                    <a:pt x="62750" y="55150"/>
                  </a:lnTo>
                  <a:lnTo>
                    <a:pt x="16650" y="61817"/>
                  </a:lnTo>
                  <a:cubicBezTo>
                    <a:pt x="12459" y="62389"/>
                    <a:pt x="9029" y="65342"/>
                    <a:pt x="7696" y="69342"/>
                  </a:cubicBezTo>
                  <a:cubicBezTo>
                    <a:pt x="6363" y="73343"/>
                    <a:pt x="7505" y="77724"/>
                    <a:pt x="10458" y="80677"/>
                  </a:cubicBezTo>
                  <a:lnTo>
                    <a:pt x="43796" y="113252"/>
                  </a:lnTo>
                  <a:lnTo>
                    <a:pt x="35890" y="159163"/>
                  </a:lnTo>
                  <a:cubicBezTo>
                    <a:pt x="35223" y="163354"/>
                    <a:pt x="36843" y="167545"/>
                    <a:pt x="40271" y="170021"/>
                  </a:cubicBezTo>
                  <a:cubicBezTo>
                    <a:pt x="43700" y="172498"/>
                    <a:pt x="48177" y="172784"/>
                    <a:pt x="51987" y="170879"/>
                  </a:cubicBezTo>
                  <a:lnTo>
                    <a:pt x="93230" y="149162"/>
                  </a:lnTo>
                  <a:lnTo>
                    <a:pt x="134474" y="170879"/>
                  </a:lnTo>
                  <a:cubicBezTo>
                    <a:pt x="136093" y="171736"/>
                    <a:pt x="137903" y="172117"/>
                    <a:pt x="139617" y="172117"/>
                  </a:cubicBezTo>
                  <a:lnTo>
                    <a:pt x="139617" y="172117"/>
                  </a:lnTo>
                  <a:cubicBezTo>
                    <a:pt x="144380" y="172117"/>
                    <a:pt x="148761" y="169069"/>
                    <a:pt x="150190" y="164497"/>
                  </a:cubicBezTo>
                  <a:cubicBezTo>
                    <a:pt x="150761" y="162401"/>
                    <a:pt x="150857" y="160401"/>
                    <a:pt x="150476" y="158591"/>
                  </a:cubicBezTo>
                  <a:lnTo>
                    <a:pt x="142665" y="113252"/>
                  </a:lnTo>
                  <a:lnTo>
                    <a:pt x="176003" y="80677"/>
                  </a:lnTo>
                  <a:cubicBezTo>
                    <a:pt x="179051" y="77724"/>
                    <a:pt x="180098" y="73343"/>
                    <a:pt x="178765" y="69342"/>
                  </a:cubicBezTo>
                  <a:cubicBezTo>
                    <a:pt x="177432" y="65342"/>
                    <a:pt x="174002" y="62389"/>
                    <a:pt x="169811" y="61817"/>
                  </a:cubicBezTo>
                  <a:lnTo>
                    <a:pt x="123901" y="55150"/>
                  </a:lnTo>
                  <a:close/>
                  <a:moveTo>
                    <a:pt x="123139" y="101822"/>
                  </a:moveTo>
                  <a:cubicBezTo>
                    <a:pt x="120567" y="104394"/>
                    <a:pt x="119329" y="108013"/>
                    <a:pt x="119900" y="111633"/>
                  </a:cubicBezTo>
                  <a:lnTo>
                    <a:pt x="124949" y="141161"/>
                  </a:lnTo>
                  <a:lnTo>
                    <a:pt x="98374" y="127254"/>
                  </a:lnTo>
                  <a:cubicBezTo>
                    <a:pt x="95136" y="125539"/>
                    <a:pt x="91230" y="125539"/>
                    <a:pt x="88087" y="127254"/>
                  </a:cubicBezTo>
                  <a:lnTo>
                    <a:pt x="61512" y="141161"/>
                  </a:lnTo>
                  <a:lnTo>
                    <a:pt x="66561" y="111633"/>
                  </a:lnTo>
                  <a:cubicBezTo>
                    <a:pt x="67227" y="108013"/>
                    <a:pt x="65989" y="104394"/>
                    <a:pt x="63322" y="101822"/>
                  </a:cubicBezTo>
                  <a:lnTo>
                    <a:pt x="41891" y="80867"/>
                  </a:lnTo>
                  <a:lnTo>
                    <a:pt x="71514" y="76581"/>
                  </a:lnTo>
                  <a:cubicBezTo>
                    <a:pt x="75133" y="76010"/>
                    <a:pt x="78276" y="73819"/>
                    <a:pt x="79895" y="70485"/>
                  </a:cubicBezTo>
                  <a:lnTo>
                    <a:pt x="93135" y="43625"/>
                  </a:lnTo>
                  <a:lnTo>
                    <a:pt x="106375" y="70485"/>
                  </a:lnTo>
                  <a:cubicBezTo>
                    <a:pt x="107994" y="73723"/>
                    <a:pt x="111138" y="76010"/>
                    <a:pt x="114757" y="76581"/>
                  </a:cubicBezTo>
                  <a:lnTo>
                    <a:pt x="144380" y="80867"/>
                  </a:lnTo>
                  <a:lnTo>
                    <a:pt x="123139" y="1018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6B8A18-9C89-49F8-B815-7213E219D3D4}"/>
              </a:ext>
            </a:extLst>
          </p:cNvPr>
          <p:cNvSpPr txBox="1"/>
          <p:nvPr/>
        </p:nvSpPr>
        <p:spPr>
          <a:xfrm>
            <a:off x="7048502" y="4806639"/>
            <a:ext cx="4165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Ut </a:t>
            </a:r>
            <a:r>
              <a:rPr lang="en-US" altLang="ko-KR" sz="1200" dirty="0" err="1">
                <a:solidFill>
                  <a:schemeClr val="bg1"/>
                </a:solidFill>
              </a:rPr>
              <a:t>enim</a:t>
            </a:r>
            <a:r>
              <a:rPr lang="en-US" altLang="ko-KR" sz="1200" dirty="0">
                <a:solidFill>
                  <a:schemeClr val="bg1"/>
                </a:solidFill>
              </a:rPr>
              <a:t> ad minim </a:t>
            </a:r>
            <a:r>
              <a:rPr lang="en-US" altLang="ko-KR" sz="1200" dirty="0" err="1">
                <a:solidFill>
                  <a:schemeClr val="bg1"/>
                </a:solidFill>
              </a:rPr>
              <a:t>veniam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quis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nostrud</a:t>
            </a:r>
            <a:r>
              <a:rPr lang="en-US" altLang="ko-KR" sz="1200" dirty="0">
                <a:solidFill>
                  <a:schemeClr val="bg1"/>
                </a:solidFill>
              </a:rPr>
              <a:t> exercitation </a:t>
            </a:r>
            <a:r>
              <a:rPr lang="en-US" altLang="ko-KR" sz="1200" dirty="0" err="1">
                <a:solidFill>
                  <a:schemeClr val="bg1"/>
                </a:solidFill>
              </a:rPr>
              <a:t>ullamco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laboris</a:t>
            </a:r>
            <a:r>
              <a:rPr lang="en-US" altLang="ko-KR" sz="1200" dirty="0">
                <a:solidFill>
                  <a:schemeClr val="bg1"/>
                </a:solidFill>
              </a:rPr>
              <a:t> nisi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aliquip</a:t>
            </a:r>
            <a:r>
              <a:rPr lang="en-US" altLang="ko-KR" sz="1200" dirty="0">
                <a:solidFill>
                  <a:schemeClr val="bg1"/>
                </a:solidFill>
              </a:rPr>
              <a:t> ex </a:t>
            </a:r>
            <a:r>
              <a:rPr lang="en-US" altLang="ko-KR" sz="1200" dirty="0" err="1">
                <a:solidFill>
                  <a:schemeClr val="bg1"/>
                </a:solidFill>
              </a:rPr>
              <a:t>ea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commodo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consequat</a:t>
            </a:r>
            <a:r>
              <a:rPr lang="en-US" altLang="ko-KR" sz="1200" dirty="0">
                <a:solidFill>
                  <a:schemeClr val="bg1"/>
                </a:solidFill>
              </a:rPr>
              <a:t>. Duis </a:t>
            </a:r>
            <a:r>
              <a:rPr lang="en-US" altLang="ko-KR" sz="1200" dirty="0" err="1">
                <a:solidFill>
                  <a:schemeClr val="bg1"/>
                </a:solidFill>
              </a:rPr>
              <a:t>aute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irure</a:t>
            </a:r>
            <a:r>
              <a:rPr lang="en-US" altLang="ko-KR" sz="1200" dirty="0">
                <a:solidFill>
                  <a:schemeClr val="bg1"/>
                </a:solidFill>
              </a:rPr>
              <a:t> dolor in </a:t>
            </a:r>
            <a:r>
              <a:rPr lang="en-US" altLang="ko-KR" sz="1200" dirty="0" err="1">
                <a:solidFill>
                  <a:schemeClr val="bg1"/>
                </a:solidFill>
              </a:rPr>
              <a:t>reprehenderit</a:t>
            </a:r>
            <a:r>
              <a:rPr lang="en-US" altLang="ko-KR" sz="1200" dirty="0">
                <a:solidFill>
                  <a:schemeClr val="bg1"/>
                </a:solidFill>
              </a:rPr>
              <a:t> in </a:t>
            </a:r>
            <a:r>
              <a:rPr lang="en-US" altLang="ko-KR" sz="1200" dirty="0" err="1">
                <a:solidFill>
                  <a:schemeClr val="bg1"/>
                </a:solidFill>
              </a:rPr>
              <a:t>voluptate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velit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esse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cillum</a:t>
            </a:r>
            <a:r>
              <a:rPr lang="en-US" altLang="ko-KR" sz="1200" dirty="0">
                <a:solidFill>
                  <a:schemeClr val="bg1"/>
                </a:solidFill>
              </a:rPr>
              <a:t> dolore </a:t>
            </a:r>
            <a:r>
              <a:rPr lang="en-US" altLang="ko-KR" sz="1200" dirty="0" err="1">
                <a:solidFill>
                  <a:schemeClr val="bg1"/>
                </a:solidFill>
              </a:rPr>
              <a:t>eu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fugiat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nulla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pariatur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A3B7B3-CB37-4409-AEED-05DCCDDD8E44}"/>
              </a:ext>
            </a:extLst>
          </p:cNvPr>
          <p:cNvSpPr/>
          <p:nvPr/>
        </p:nvSpPr>
        <p:spPr>
          <a:xfrm>
            <a:off x="7048501" y="4377031"/>
            <a:ext cx="416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B48107-F12B-4A7E-AB65-335C93F788EA}"/>
              </a:ext>
            </a:extLst>
          </p:cNvPr>
          <p:cNvSpPr txBox="1"/>
          <p:nvPr/>
        </p:nvSpPr>
        <p:spPr>
          <a:xfrm>
            <a:off x="7048502" y="2271108"/>
            <a:ext cx="4165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5D9D55-75CB-4AA5-94BA-E70E39E937D6}"/>
              </a:ext>
            </a:extLst>
          </p:cNvPr>
          <p:cNvSpPr/>
          <p:nvPr/>
        </p:nvSpPr>
        <p:spPr>
          <a:xfrm>
            <a:off x="7048501" y="1841500"/>
            <a:ext cx="416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948C18-8CFD-4315-B185-349F755EAF39}"/>
              </a:ext>
            </a:extLst>
          </p:cNvPr>
          <p:cNvSpPr txBox="1"/>
          <p:nvPr/>
        </p:nvSpPr>
        <p:spPr>
          <a:xfrm>
            <a:off x="2484726" y="368146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EFDF13-3ACD-4992-818F-64942205C5E6}"/>
              </a:ext>
            </a:extLst>
          </p:cNvPr>
          <p:cNvSpPr txBox="1"/>
          <p:nvPr/>
        </p:nvSpPr>
        <p:spPr>
          <a:xfrm>
            <a:off x="2484726" y="827238"/>
            <a:ext cx="722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481CA493-BE64-4293-BC6F-7042FF5D18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E0C36B-B32C-4EB9-AB72-0066719D37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657606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3429000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Break Section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ACEDD-BAA4-4A74-80A5-1193B3D92C06}"/>
              </a:ext>
            </a:extLst>
          </p:cNvPr>
          <p:cNvSpPr txBox="1"/>
          <p:nvPr/>
        </p:nvSpPr>
        <p:spPr>
          <a:xfrm>
            <a:off x="3768664" y="4154348"/>
            <a:ext cx="470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01:00pm ~ 01:30pm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F84F6A-05DF-4F70-A0CF-C751A5284C16}"/>
              </a:ext>
            </a:extLst>
          </p:cNvPr>
          <p:cNvGrpSpPr/>
          <p:nvPr/>
        </p:nvGrpSpPr>
        <p:grpSpPr>
          <a:xfrm>
            <a:off x="5582308" y="2139864"/>
            <a:ext cx="1027384" cy="1170074"/>
            <a:chOff x="6830083" y="5571172"/>
            <a:chExt cx="342900" cy="390525"/>
          </a:xfrm>
          <a:solidFill>
            <a:schemeClr val="bg1"/>
          </a:solidFill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681D18E-5640-43A2-81C7-2D7C281A3BB2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effectLst>
              <a:outerShdw blurRad="101600" sx="101000" sy="101000" algn="ctr" rotWithShape="0">
                <a:prstClr val="black">
                  <a:alpha val="67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3A13074-8864-46BD-91AA-C81C43820B76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effectLst>
              <a:outerShdw blurRad="101600" sx="101000" sy="101000" algn="ctr" rotWithShape="0">
                <a:prstClr val="black">
                  <a:alpha val="67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그래픽 1">
            <a:extLst>
              <a:ext uri="{FF2B5EF4-FFF2-40B4-BE49-F238E27FC236}">
                <a16:creationId xmlns:a16="http://schemas.microsoft.com/office/drawing/2014/main" id="{2BD8D3F8-FCF3-407E-AD9A-F138E7F70142}"/>
              </a:ext>
            </a:extLst>
          </p:cNvPr>
          <p:cNvGrpSpPr/>
          <p:nvPr/>
        </p:nvGrpSpPr>
        <p:grpSpPr>
          <a:xfrm>
            <a:off x="452212" y="1156814"/>
            <a:ext cx="11063676" cy="5464403"/>
            <a:chOff x="1311073" y="1527797"/>
            <a:chExt cx="9551982" cy="471777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04C2512F-0BFC-4650-9DB8-48EFC446AFE0}"/>
                </a:ext>
              </a:extLst>
            </p:cNvPr>
            <p:cNvSpPr/>
            <p:nvPr/>
          </p:nvSpPr>
          <p:spPr>
            <a:xfrm>
              <a:off x="6110077" y="5031784"/>
              <a:ext cx="340376" cy="327769"/>
            </a:xfrm>
            <a:custGeom>
              <a:avLst/>
              <a:gdLst>
                <a:gd name="connsiteX0" fmla="*/ 126738 w 340375"/>
                <a:gd name="connsiteY0" fmla="*/ 324334 h 327769"/>
                <a:gd name="connsiteX1" fmla="*/ 141613 w 340375"/>
                <a:gd name="connsiteY1" fmla="*/ 316518 h 327769"/>
                <a:gd name="connsiteX2" fmla="*/ 155732 w 340375"/>
                <a:gd name="connsiteY2" fmla="*/ 335302 h 327769"/>
                <a:gd name="connsiteX3" fmla="*/ 189518 w 340375"/>
                <a:gd name="connsiteY3" fmla="*/ 334545 h 327769"/>
                <a:gd name="connsiteX4" fmla="*/ 206789 w 340375"/>
                <a:gd name="connsiteY4" fmla="*/ 317274 h 327769"/>
                <a:gd name="connsiteX5" fmla="*/ 206789 w 340375"/>
                <a:gd name="connsiteY5" fmla="*/ 142296 h 327769"/>
                <a:gd name="connsiteX6" fmla="*/ 233515 w 340375"/>
                <a:gd name="connsiteY6" fmla="*/ 132085 h 327769"/>
                <a:gd name="connsiteX7" fmla="*/ 233515 w 340375"/>
                <a:gd name="connsiteY7" fmla="*/ 41066 h 327769"/>
                <a:gd name="connsiteX8" fmla="*/ 258601 w 340375"/>
                <a:gd name="connsiteY8" fmla="*/ 37914 h 327769"/>
                <a:gd name="connsiteX9" fmla="*/ 288479 w 340375"/>
                <a:gd name="connsiteY9" fmla="*/ 29342 h 327769"/>
                <a:gd name="connsiteX10" fmla="*/ 302598 w 340375"/>
                <a:gd name="connsiteY10" fmla="*/ 39553 h 327769"/>
                <a:gd name="connsiteX11" fmla="*/ 321508 w 340375"/>
                <a:gd name="connsiteY11" fmla="*/ 27829 h 327769"/>
                <a:gd name="connsiteX12" fmla="*/ 339283 w 340375"/>
                <a:gd name="connsiteY12" fmla="*/ 24425 h 327769"/>
                <a:gd name="connsiteX13" fmla="*/ 337140 w 340375"/>
                <a:gd name="connsiteY13" fmla="*/ 18248 h 327769"/>
                <a:gd name="connsiteX14" fmla="*/ 281419 w 340375"/>
                <a:gd name="connsiteY14" fmla="*/ 22282 h 327769"/>
                <a:gd name="connsiteX15" fmla="*/ 240322 w 340375"/>
                <a:gd name="connsiteY15" fmla="*/ 24929 h 327769"/>
                <a:gd name="connsiteX16" fmla="*/ 181954 w 340375"/>
                <a:gd name="connsiteY16" fmla="*/ 24929 h 327769"/>
                <a:gd name="connsiteX17" fmla="*/ 172625 w 340375"/>
                <a:gd name="connsiteY17" fmla="*/ 15600 h 327769"/>
                <a:gd name="connsiteX18" fmla="*/ 81102 w 340375"/>
                <a:gd name="connsiteY18" fmla="*/ 15600 h 327769"/>
                <a:gd name="connsiteX19" fmla="*/ 57276 w 340375"/>
                <a:gd name="connsiteY19" fmla="*/ 9045 h 327769"/>
                <a:gd name="connsiteX20" fmla="*/ 32063 w 340375"/>
                <a:gd name="connsiteY20" fmla="*/ 7659 h 327769"/>
                <a:gd name="connsiteX21" fmla="*/ 20086 w 340375"/>
                <a:gd name="connsiteY21" fmla="*/ 2364 h 327769"/>
                <a:gd name="connsiteX22" fmla="*/ 10758 w 340375"/>
                <a:gd name="connsiteY22" fmla="*/ 9045 h 327769"/>
                <a:gd name="connsiteX23" fmla="*/ 2437 w 340375"/>
                <a:gd name="connsiteY23" fmla="*/ 11188 h 327769"/>
                <a:gd name="connsiteX24" fmla="*/ 17439 w 340375"/>
                <a:gd name="connsiteY24" fmla="*/ 45856 h 327769"/>
                <a:gd name="connsiteX25" fmla="*/ 43282 w 340375"/>
                <a:gd name="connsiteY25" fmla="*/ 99938 h 327769"/>
                <a:gd name="connsiteX26" fmla="*/ 70386 w 340375"/>
                <a:gd name="connsiteY26" fmla="*/ 155281 h 327769"/>
                <a:gd name="connsiteX27" fmla="*/ 71521 w 340375"/>
                <a:gd name="connsiteY27" fmla="*/ 200034 h 327769"/>
                <a:gd name="connsiteX28" fmla="*/ 80976 w 340375"/>
                <a:gd name="connsiteY28" fmla="*/ 241635 h 327769"/>
                <a:gd name="connsiteX29" fmla="*/ 99003 w 340375"/>
                <a:gd name="connsiteY29" fmla="*/ 305929 h 327769"/>
                <a:gd name="connsiteX30" fmla="*/ 115518 w 340375"/>
                <a:gd name="connsiteY30" fmla="*/ 327107 h 327769"/>
                <a:gd name="connsiteX31" fmla="*/ 126738 w 340375"/>
                <a:gd name="connsiteY31" fmla="*/ 32433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0375" h="327769">
                  <a:moveTo>
                    <a:pt x="126738" y="324334"/>
                  </a:moveTo>
                  <a:cubicBezTo>
                    <a:pt x="126738" y="318787"/>
                    <a:pt x="136192" y="308702"/>
                    <a:pt x="141613" y="316518"/>
                  </a:cubicBezTo>
                  <a:cubicBezTo>
                    <a:pt x="147160" y="324334"/>
                    <a:pt x="144765" y="335302"/>
                    <a:pt x="155732" y="335302"/>
                  </a:cubicBezTo>
                  <a:cubicBezTo>
                    <a:pt x="166700" y="335302"/>
                    <a:pt x="186366" y="339210"/>
                    <a:pt x="189518" y="334545"/>
                  </a:cubicBezTo>
                  <a:cubicBezTo>
                    <a:pt x="192669" y="329755"/>
                    <a:pt x="206789" y="325847"/>
                    <a:pt x="206789" y="317274"/>
                  </a:cubicBezTo>
                  <a:cubicBezTo>
                    <a:pt x="206789" y="308702"/>
                    <a:pt x="206789" y="148599"/>
                    <a:pt x="206789" y="142296"/>
                  </a:cubicBezTo>
                  <a:cubicBezTo>
                    <a:pt x="206789" y="135993"/>
                    <a:pt x="233515" y="142296"/>
                    <a:pt x="233515" y="132085"/>
                  </a:cubicBezTo>
                  <a:cubicBezTo>
                    <a:pt x="233515" y="121874"/>
                    <a:pt x="233515" y="41066"/>
                    <a:pt x="233515" y="41066"/>
                  </a:cubicBezTo>
                  <a:cubicBezTo>
                    <a:pt x="233515" y="41066"/>
                    <a:pt x="253181" y="39553"/>
                    <a:pt x="258601" y="37914"/>
                  </a:cubicBezTo>
                  <a:cubicBezTo>
                    <a:pt x="264148" y="36401"/>
                    <a:pt x="283688" y="26190"/>
                    <a:pt x="288479" y="29342"/>
                  </a:cubicBezTo>
                  <a:cubicBezTo>
                    <a:pt x="293143" y="32493"/>
                    <a:pt x="299446" y="43461"/>
                    <a:pt x="302598" y="39553"/>
                  </a:cubicBezTo>
                  <a:cubicBezTo>
                    <a:pt x="305750" y="35645"/>
                    <a:pt x="313566" y="27829"/>
                    <a:pt x="321508" y="27829"/>
                  </a:cubicBezTo>
                  <a:cubicBezTo>
                    <a:pt x="325794" y="27829"/>
                    <a:pt x="332854" y="25938"/>
                    <a:pt x="339283" y="24425"/>
                  </a:cubicBezTo>
                  <a:cubicBezTo>
                    <a:pt x="338022" y="22156"/>
                    <a:pt x="337140" y="20013"/>
                    <a:pt x="337140" y="18248"/>
                  </a:cubicBezTo>
                  <a:cubicBezTo>
                    <a:pt x="337140" y="11567"/>
                    <a:pt x="289361" y="19509"/>
                    <a:pt x="281419" y="22282"/>
                  </a:cubicBezTo>
                  <a:cubicBezTo>
                    <a:pt x="273477" y="24929"/>
                    <a:pt x="248264" y="28964"/>
                    <a:pt x="240322" y="24929"/>
                  </a:cubicBezTo>
                  <a:cubicBezTo>
                    <a:pt x="232380" y="20895"/>
                    <a:pt x="181954" y="24929"/>
                    <a:pt x="181954" y="24929"/>
                  </a:cubicBezTo>
                  <a:lnTo>
                    <a:pt x="172625" y="15600"/>
                  </a:lnTo>
                  <a:cubicBezTo>
                    <a:pt x="172625" y="15600"/>
                    <a:pt x="90305" y="15600"/>
                    <a:pt x="81102" y="15600"/>
                  </a:cubicBezTo>
                  <a:cubicBezTo>
                    <a:pt x="71899" y="15600"/>
                    <a:pt x="65218" y="14340"/>
                    <a:pt x="57276" y="9045"/>
                  </a:cubicBezTo>
                  <a:cubicBezTo>
                    <a:pt x="49333" y="3751"/>
                    <a:pt x="41391" y="3751"/>
                    <a:pt x="32063" y="7659"/>
                  </a:cubicBezTo>
                  <a:cubicBezTo>
                    <a:pt x="22734" y="11692"/>
                    <a:pt x="26768" y="2364"/>
                    <a:pt x="20086" y="2364"/>
                  </a:cubicBezTo>
                  <a:cubicBezTo>
                    <a:pt x="13405" y="2364"/>
                    <a:pt x="10758" y="9045"/>
                    <a:pt x="10758" y="9045"/>
                  </a:cubicBezTo>
                  <a:lnTo>
                    <a:pt x="2437" y="11188"/>
                  </a:lnTo>
                  <a:cubicBezTo>
                    <a:pt x="1555" y="19256"/>
                    <a:pt x="8740" y="34132"/>
                    <a:pt x="17439" y="45856"/>
                  </a:cubicBezTo>
                  <a:cubicBezTo>
                    <a:pt x="26516" y="57958"/>
                    <a:pt x="37483" y="80776"/>
                    <a:pt x="43282" y="99938"/>
                  </a:cubicBezTo>
                  <a:cubicBezTo>
                    <a:pt x="49207" y="119226"/>
                    <a:pt x="66100" y="140783"/>
                    <a:pt x="70386" y="155281"/>
                  </a:cubicBezTo>
                  <a:cubicBezTo>
                    <a:pt x="74673" y="169778"/>
                    <a:pt x="67235" y="190579"/>
                    <a:pt x="71521" y="200034"/>
                  </a:cubicBezTo>
                  <a:cubicBezTo>
                    <a:pt x="75807" y="209488"/>
                    <a:pt x="78581" y="225499"/>
                    <a:pt x="80976" y="241635"/>
                  </a:cubicBezTo>
                  <a:cubicBezTo>
                    <a:pt x="83371" y="257772"/>
                    <a:pt x="84506" y="291809"/>
                    <a:pt x="99003" y="305929"/>
                  </a:cubicBezTo>
                  <a:cubicBezTo>
                    <a:pt x="104550" y="311349"/>
                    <a:pt x="110223" y="318787"/>
                    <a:pt x="115518" y="327107"/>
                  </a:cubicBezTo>
                  <a:cubicBezTo>
                    <a:pt x="121821" y="327611"/>
                    <a:pt x="126738" y="328494"/>
                    <a:pt x="126738" y="324334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A8FA9112-B8BB-488F-872E-37C91613C7FF}"/>
                </a:ext>
              </a:extLst>
            </p:cNvPr>
            <p:cNvSpPr/>
            <p:nvPr/>
          </p:nvSpPr>
          <p:spPr>
            <a:xfrm>
              <a:off x="6446870" y="4994343"/>
              <a:ext cx="201704" cy="189098"/>
            </a:xfrm>
            <a:custGeom>
              <a:avLst/>
              <a:gdLst>
                <a:gd name="connsiteX0" fmla="*/ 143052 w 201704"/>
                <a:gd name="connsiteY0" fmla="*/ 10936 h 189097"/>
                <a:gd name="connsiteX1" fmla="*/ 139144 w 201704"/>
                <a:gd name="connsiteY1" fmla="*/ 2364 h 189097"/>
                <a:gd name="connsiteX2" fmla="*/ 116327 w 201704"/>
                <a:gd name="connsiteY2" fmla="*/ 3120 h 189097"/>
                <a:gd name="connsiteX3" fmla="*/ 101451 w 201704"/>
                <a:gd name="connsiteY3" fmla="*/ 16483 h 189097"/>
                <a:gd name="connsiteX4" fmla="*/ 77121 w 201704"/>
                <a:gd name="connsiteY4" fmla="*/ 35267 h 189097"/>
                <a:gd name="connsiteX5" fmla="*/ 49638 w 201704"/>
                <a:gd name="connsiteY5" fmla="*/ 65018 h 189097"/>
                <a:gd name="connsiteX6" fmla="*/ 15853 w 201704"/>
                <a:gd name="connsiteY6" fmla="*/ 59597 h 189097"/>
                <a:gd name="connsiteX7" fmla="*/ 2364 w 201704"/>
                <a:gd name="connsiteY7" fmla="*/ 61614 h 189097"/>
                <a:gd name="connsiteX8" fmla="*/ 17492 w 201704"/>
                <a:gd name="connsiteY8" fmla="*/ 76742 h 189097"/>
                <a:gd name="connsiteX9" fmla="*/ 32115 w 201704"/>
                <a:gd name="connsiteY9" fmla="*/ 108636 h 189097"/>
                <a:gd name="connsiteX10" fmla="*/ 58715 w 201704"/>
                <a:gd name="connsiteY10" fmla="*/ 127168 h 189097"/>
                <a:gd name="connsiteX11" fmla="*/ 69304 w 201704"/>
                <a:gd name="connsiteY11" fmla="*/ 147087 h 189097"/>
                <a:gd name="connsiteX12" fmla="*/ 87836 w 201704"/>
                <a:gd name="connsiteY12" fmla="*/ 165618 h 189097"/>
                <a:gd name="connsiteX13" fmla="*/ 106620 w 201704"/>
                <a:gd name="connsiteY13" fmla="*/ 176838 h 189097"/>
                <a:gd name="connsiteX14" fmla="*/ 131959 w 201704"/>
                <a:gd name="connsiteY14" fmla="*/ 181502 h 189097"/>
                <a:gd name="connsiteX15" fmla="*/ 162088 w 201704"/>
                <a:gd name="connsiteY15" fmla="*/ 187175 h 189097"/>
                <a:gd name="connsiteX16" fmla="*/ 189066 w 201704"/>
                <a:gd name="connsiteY16" fmla="*/ 160323 h 189097"/>
                <a:gd name="connsiteX17" fmla="*/ 196126 w 201704"/>
                <a:gd name="connsiteY17" fmla="*/ 134480 h 189097"/>
                <a:gd name="connsiteX18" fmla="*/ 210245 w 201704"/>
                <a:gd name="connsiteY18" fmla="*/ 114436 h 189097"/>
                <a:gd name="connsiteX19" fmla="*/ 202051 w 201704"/>
                <a:gd name="connsiteY19" fmla="*/ 94391 h 189097"/>
                <a:gd name="connsiteX20" fmla="*/ 209111 w 201704"/>
                <a:gd name="connsiteY20" fmla="*/ 70817 h 189097"/>
                <a:gd name="connsiteX21" fmla="*/ 207976 w 201704"/>
                <a:gd name="connsiteY21" fmla="*/ 29594 h 189097"/>
                <a:gd name="connsiteX22" fmla="*/ 177342 w 201704"/>
                <a:gd name="connsiteY22" fmla="*/ 19004 h 189097"/>
                <a:gd name="connsiteX23" fmla="*/ 143052 w 201704"/>
                <a:gd name="connsiteY23" fmla="*/ 109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1704" h="189097">
                  <a:moveTo>
                    <a:pt x="143052" y="10936"/>
                  </a:moveTo>
                  <a:lnTo>
                    <a:pt x="139144" y="2364"/>
                  </a:lnTo>
                  <a:lnTo>
                    <a:pt x="116327" y="3120"/>
                  </a:lnTo>
                  <a:cubicBezTo>
                    <a:pt x="101451" y="7028"/>
                    <a:pt x="101451" y="11819"/>
                    <a:pt x="101451" y="16483"/>
                  </a:cubicBezTo>
                  <a:cubicBezTo>
                    <a:pt x="101451" y="21147"/>
                    <a:pt x="87332" y="32115"/>
                    <a:pt x="77121" y="35267"/>
                  </a:cubicBezTo>
                  <a:cubicBezTo>
                    <a:pt x="66909" y="38419"/>
                    <a:pt x="55941" y="61993"/>
                    <a:pt x="49638" y="65018"/>
                  </a:cubicBezTo>
                  <a:cubicBezTo>
                    <a:pt x="43335" y="68170"/>
                    <a:pt x="22156" y="60354"/>
                    <a:pt x="15853" y="59597"/>
                  </a:cubicBezTo>
                  <a:cubicBezTo>
                    <a:pt x="12953" y="59219"/>
                    <a:pt x="7785" y="60354"/>
                    <a:pt x="2364" y="61614"/>
                  </a:cubicBezTo>
                  <a:cubicBezTo>
                    <a:pt x="6272" y="68548"/>
                    <a:pt x="14466" y="76742"/>
                    <a:pt x="17492" y="76742"/>
                  </a:cubicBezTo>
                  <a:cubicBezTo>
                    <a:pt x="21400" y="76742"/>
                    <a:pt x="22787" y="104603"/>
                    <a:pt x="32115" y="108636"/>
                  </a:cubicBezTo>
                  <a:cubicBezTo>
                    <a:pt x="41444" y="112544"/>
                    <a:pt x="58715" y="121874"/>
                    <a:pt x="58715" y="127168"/>
                  </a:cubicBezTo>
                  <a:cubicBezTo>
                    <a:pt x="58715" y="132463"/>
                    <a:pt x="69304" y="139144"/>
                    <a:pt x="69304" y="147087"/>
                  </a:cubicBezTo>
                  <a:cubicBezTo>
                    <a:pt x="69304" y="155029"/>
                    <a:pt x="79768" y="165996"/>
                    <a:pt x="87836" y="165618"/>
                  </a:cubicBezTo>
                  <a:cubicBezTo>
                    <a:pt x="104855" y="165114"/>
                    <a:pt x="106620" y="172173"/>
                    <a:pt x="106620" y="176838"/>
                  </a:cubicBezTo>
                  <a:cubicBezTo>
                    <a:pt x="106620" y="181502"/>
                    <a:pt x="128933" y="176838"/>
                    <a:pt x="131959" y="181502"/>
                  </a:cubicBezTo>
                  <a:cubicBezTo>
                    <a:pt x="134732" y="185914"/>
                    <a:pt x="156793" y="184150"/>
                    <a:pt x="162088" y="187175"/>
                  </a:cubicBezTo>
                  <a:cubicBezTo>
                    <a:pt x="171291" y="178225"/>
                    <a:pt x="184528" y="166374"/>
                    <a:pt x="189066" y="160323"/>
                  </a:cubicBezTo>
                  <a:cubicBezTo>
                    <a:pt x="196126" y="150995"/>
                    <a:pt x="190201" y="138010"/>
                    <a:pt x="196126" y="134480"/>
                  </a:cubicBezTo>
                  <a:cubicBezTo>
                    <a:pt x="202051" y="130950"/>
                    <a:pt x="215036" y="115696"/>
                    <a:pt x="210245" y="114436"/>
                  </a:cubicBezTo>
                  <a:cubicBezTo>
                    <a:pt x="205455" y="113301"/>
                    <a:pt x="209111" y="101451"/>
                    <a:pt x="202051" y="94391"/>
                  </a:cubicBezTo>
                  <a:cubicBezTo>
                    <a:pt x="194991" y="87331"/>
                    <a:pt x="210245" y="83802"/>
                    <a:pt x="209111" y="70817"/>
                  </a:cubicBezTo>
                  <a:cubicBezTo>
                    <a:pt x="207976" y="57832"/>
                    <a:pt x="211506" y="31989"/>
                    <a:pt x="207976" y="29594"/>
                  </a:cubicBezTo>
                  <a:cubicBezTo>
                    <a:pt x="204446" y="27199"/>
                    <a:pt x="187931" y="26064"/>
                    <a:pt x="177342" y="19004"/>
                  </a:cubicBezTo>
                  <a:cubicBezTo>
                    <a:pt x="166501" y="12197"/>
                    <a:pt x="143052" y="10936"/>
                    <a:pt x="143052" y="1093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85C6FB8B-83FE-41A8-A7E1-3A98857A9D49}"/>
                </a:ext>
              </a:extLst>
            </p:cNvPr>
            <p:cNvSpPr/>
            <p:nvPr/>
          </p:nvSpPr>
          <p:spPr>
            <a:xfrm>
              <a:off x="6314376" y="5053720"/>
              <a:ext cx="239524" cy="252130"/>
            </a:xfrm>
            <a:custGeom>
              <a:avLst/>
              <a:gdLst>
                <a:gd name="connsiteX0" fmla="*/ 220330 w 239523"/>
                <a:gd name="connsiteY0" fmla="*/ 106367 h 252130"/>
                <a:gd name="connsiteX1" fmla="*/ 201798 w 239523"/>
                <a:gd name="connsiteY1" fmla="*/ 87836 h 252130"/>
                <a:gd name="connsiteX2" fmla="*/ 191209 w 239523"/>
                <a:gd name="connsiteY2" fmla="*/ 67918 h 252130"/>
                <a:gd name="connsiteX3" fmla="*/ 164609 w 239523"/>
                <a:gd name="connsiteY3" fmla="*/ 49386 h 252130"/>
                <a:gd name="connsiteX4" fmla="*/ 149986 w 239523"/>
                <a:gd name="connsiteY4" fmla="*/ 17492 h 252130"/>
                <a:gd name="connsiteX5" fmla="*/ 134858 w 239523"/>
                <a:gd name="connsiteY5" fmla="*/ 2364 h 252130"/>
                <a:gd name="connsiteX6" fmla="*/ 117083 w 239523"/>
                <a:gd name="connsiteY6" fmla="*/ 5768 h 252130"/>
                <a:gd name="connsiteX7" fmla="*/ 98173 w 239523"/>
                <a:gd name="connsiteY7" fmla="*/ 17492 h 252130"/>
                <a:gd name="connsiteX8" fmla="*/ 84054 w 239523"/>
                <a:gd name="connsiteY8" fmla="*/ 7280 h 252130"/>
                <a:gd name="connsiteX9" fmla="*/ 54176 w 239523"/>
                <a:gd name="connsiteY9" fmla="*/ 15853 h 252130"/>
                <a:gd name="connsiteX10" fmla="*/ 29089 w 239523"/>
                <a:gd name="connsiteY10" fmla="*/ 19004 h 252130"/>
                <a:gd name="connsiteX11" fmla="*/ 29089 w 239523"/>
                <a:gd name="connsiteY11" fmla="*/ 110023 h 252130"/>
                <a:gd name="connsiteX12" fmla="*/ 2364 w 239523"/>
                <a:gd name="connsiteY12" fmla="*/ 120235 h 252130"/>
                <a:gd name="connsiteX13" fmla="*/ 2364 w 239523"/>
                <a:gd name="connsiteY13" fmla="*/ 198269 h 252130"/>
                <a:gd name="connsiteX14" fmla="*/ 14970 w 239523"/>
                <a:gd name="connsiteY14" fmla="*/ 206589 h 252130"/>
                <a:gd name="connsiteX15" fmla="*/ 23543 w 239523"/>
                <a:gd name="connsiteY15" fmla="*/ 236340 h 252130"/>
                <a:gd name="connsiteX16" fmla="*/ 18122 w 239523"/>
                <a:gd name="connsiteY16" fmla="*/ 242644 h 252130"/>
                <a:gd name="connsiteX17" fmla="*/ 22786 w 239523"/>
                <a:gd name="connsiteY17" fmla="*/ 254368 h 252130"/>
                <a:gd name="connsiteX18" fmla="*/ 49512 w 239523"/>
                <a:gd name="connsiteY18" fmla="*/ 252729 h 252130"/>
                <a:gd name="connsiteX19" fmla="*/ 73842 w 239523"/>
                <a:gd name="connsiteY19" fmla="*/ 225247 h 252130"/>
                <a:gd name="connsiteX20" fmla="*/ 91870 w 239523"/>
                <a:gd name="connsiteY20" fmla="*/ 211127 h 252130"/>
                <a:gd name="connsiteX21" fmla="*/ 123260 w 239523"/>
                <a:gd name="connsiteY21" fmla="*/ 221339 h 252130"/>
                <a:gd name="connsiteX22" fmla="*/ 148347 w 239523"/>
                <a:gd name="connsiteY22" fmla="*/ 209615 h 252130"/>
                <a:gd name="connsiteX23" fmla="*/ 158558 w 239523"/>
                <a:gd name="connsiteY23" fmla="*/ 189949 h 252130"/>
                <a:gd name="connsiteX24" fmla="*/ 181250 w 239523"/>
                <a:gd name="connsiteY24" fmla="*/ 173434 h 252130"/>
                <a:gd name="connsiteX25" fmla="*/ 192218 w 239523"/>
                <a:gd name="connsiteY25" fmla="*/ 155407 h 252130"/>
                <a:gd name="connsiteX26" fmla="*/ 213396 w 239523"/>
                <a:gd name="connsiteY26" fmla="*/ 139649 h 252130"/>
                <a:gd name="connsiteX27" fmla="*/ 229911 w 239523"/>
                <a:gd name="connsiteY27" fmla="*/ 130194 h 252130"/>
                <a:gd name="connsiteX28" fmla="*/ 238988 w 239523"/>
                <a:gd name="connsiteY28" fmla="*/ 117335 h 252130"/>
                <a:gd name="connsiteX29" fmla="*/ 238861 w 239523"/>
                <a:gd name="connsiteY29" fmla="*/ 117209 h 252130"/>
                <a:gd name="connsiteX30" fmla="*/ 220330 w 239523"/>
                <a:gd name="connsiteY30" fmla="*/ 10636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523" h="252130">
                  <a:moveTo>
                    <a:pt x="220330" y="106367"/>
                  </a:moveTo>
                  <a:cubicBezTo>
                    <a:pt x="212262" y="106620"/>
                    <a:pt x="201798" y="95778"/>
                    <a:pt x="201798" y="87836"/>
                  </a:cubicBezTo>
                  <a:cubicBezTo>
                    <a:pt x="201798" y="79894"/>
                    <a:pt x="191209" y="73213"/>
                    <a:pt x="191209" y="67918"/>
                  </a:cubicBezTo>
                  <a:cubicBezTo>
                    <a:pt x="191209" y="62623"/>
                    <a:pt x="173938" y="53294"/>
                    <a:pt x="164609" y="49386"/>
                  </a:cubicBezTo>
                  <a:cubicBezTo>
                    <a:pt x="155281" y="45352"/>
                    <a:pt x="154020" y="17492"/>
                    <a:pt x="149986" y="17492"/>
                  </a:cubicBezTo>
                  <a:cubicBezTo>
                    <a:pt x="146960" y="17492"/>
                    <a:pt x="138766" y="9298"/>
                    <a:pt x="134858" y="2364"/>
                  </a:cubicBezTo>
                  <a:cubicBezTo>
                    <a:pt x="128303" y="3877"/>
                    <a:pt x="121243" y="5768"/>
                    <a:pt x="117083" y="5768"/>
                  </a:cubicBezTo>
                  <a:cubicBezTo>
                    <a:pt x="109267" y="5768"/>
                    <a:pt x="101324" y="13584"/>
                    <a:pt x="98173" y="17492"/>
                  </a:cubicBezTo>
                  <a:cubicBezTo>
                    <a:pt x="95021" y="21400"/>
                    <a:pt x="88718" y="10432"/>
                    <a:pt x="84054" y="7280"/>
                  </a:cubicBezTo>
                  <a:cubicBezTo>
                    <a:pt x="79389" y="4129"/>
                    <a:pt x="59723" y="14340"/>
                    <a:pt x="54176" y="15853"/>
                  </a:cubicBezTo>
                  <a:cubicBezTo>
                    <a:pt x="48629" y="17492"/>
                    <a:pt x="29089" y="19004"/>
                    <a:pt x="29089" y="19004"/>
                  </a:cubicBezTo>
                  <a:cubicBezTo>
                    <a:pt x="29089" y="19004"/>
                    <a:pt x="29089" y="99812"/>
                    <a:pt x="29089" y="110023"/>
                  </a:cubicBezTo>
                  <a:cubicBezTo>
                    <a:pt x="29089" y="120235"/>
                    <a:pt x="2364" y="113931"/>
                    <a:pt x="2364" y="120235"/>
                  </a:cubicBezTo>
                  <a:cubicBezTo>
                    <a:pt x="2364" y="123134"/>
                    <a:pt x="2364" y="159441"/>
                    <a:pt x="2364" y="198269"/>
                  </a:cubicBezTo>
                  <a:cubicBezTo>
                    <a:pt x="8163" y="200412"/>
                    <a:pt x="13583" y="203186"/>
                    <a:pt x="14970" y="206589"/>
                  </a:cubicBezTo>
                  <a:cubicBezTo>
                    <a:pt x="18122" y="214405"/>
                    <a:pt x="25181" y="231676"/>
                    <a:pt x="23543" y="236340"/>
                  </a:cubicBezTo>
                  <a:cubicBezTo>
                    <a:pt x="22030" y="241131"/>
                    <a:pt x="18122" y="237979"/>
                    <a:pt x="18122" y="242644"/>
                  </a:cubicBezTo>
                  <a:cubicBezTo>
                    <a:pt x="18122" y="247308"/>
                    <a:pt x="14970" y="254368"/>
                    <a:pt x="22786" y="254368"/>
                  </a:cubicBezTo>
                  <a:cubicBezTo>
                    <a:pt x="30602" y="254368"/>
                    <a:pt x="43965" y="259032"/>
                    <a:pt x="49512" y="252729"/>
                  </a:cubicBezTo>
                  <a:cubicBezTo>
                    <a:pt x="55059" y="246426"/>
                    <a:pt x="73086" y="232307"/>
                    <a:pt x="73842" y="225247"/>
                  </a:cubicBezTo>
                  <a:cubicBezTo>
                    <a:pt x="74599" y="218187"/>
                    <a:pt x="78507" y="202555"/>
                    <a:pt x="91870" y="211127"/>
                  </a:cubicBezTo>
                  <a:cubicBezTo>
                    <a:pt x="105233" y="219700"/>
                    <a:pt x="105989" y="221339"/>
                    <a:pt x="123260" y="221339"/>
                  </a:cubicBezTo>
                  <a:cubicBezTo>
                    <a:pt x="140531" y="221339"/>
                    <a:pt x="145195" y="220582"/>
                    <a:pt x="148347" y="209615"/>
                  </a:cubicBezTo>
                  <a:cubicBezTo>
                    <a:pt x="151498" y="198647"/>
                    <a:pt x="148347" y="189949"/>
                    <a:pt x="158558" y="189949"/>
                  </a:cubicBezTo>
                  <a:cubicBezTo>
                    <a:pt x="168769" y="189949"/>
                    <a:pt x="181250" y="180494"/>
                    <a:pt x="181250" y="173434"/>
                  </a:cubicBezTo>
                  <a:cubicBezTo>
                    <a:pt x="181250" y="166374"/>
                    <a:pt x="185914" y="155407"/>
                    <a:pt x="192218" y="155407"/>
                  </a:cubicBezTo>
                  <a:cubicBezTo>
                    <a:pt x="198521" y="155407"/>
                    <a:pt x="211758" y="147591"/>
                    <a:pt x="213396" y="139649"/>
                  </a:cubicBezTo>
                  <a:cubicBezTo>
                    <a:pt x="214909" y="131833"/>
                    <a:pt x="226003" y="134984"/>
                    <a:pt x="229911" y="130194"/>
                  </a:cubicBezTo>
                  <a:cubicBezTo>
                    <a:pt x="231802" y="127925"/>
                    <a:pt x="235584" y="122378"/>
                    <a:pt x="238988" y="117335"/>
                  </a:cubicBezTo>
                  <a:cubicBezTo>
                    <a:pt x="238988" y="117335"/>
                    <a:pt x="238861" y="117209"/>
                    <a:pt x="238861" y="117209"/>
                  </a:cubicBezTo>
                  <a:cubicBezTo>
                    <a:pt x="238988" y="112797"/>
                    <a:pt x="237223" y="105737"/>
                    <a:pt x="220330" y="10636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BAC7F9E5-980D-4D36-BDA5-E9AAE3DF3BEA}"/>
                </a:ext>
              </a:extLst>
            </p:cNvPr>
            <p:cNvSpPr/>
            <p:nvPr/>
          </p:nvSpPr>
          <p:spPr>
            <a:xfrm>
              <a:off x="6593358" y="5274964"/>
              <a:ext cx="37820" cy="37820"/>
            </a:xfrm>
            <a:custGeom>
              <a:avLst/>
              <a:gdLst>
                <a:gd name="connsiteX0" fmla="*/ 20391 w 37819"/>
                <a:gd name="connsiteY0" fmla="*/ 2364 h 37819"/>
                <a:gd name="connsiteX1" fmla="*/ 2364 w 37819"/>
                <a:gd name="connsiteY1" fmla="*/ 21525 h 37819"/>
                <a:gd name="connsiteX2" fmla="*/ 18752 w 37819"/>
                <a:gd name="connsiteY2" fmla="*/ 46108 h 37819"/>
                <a:gd name="connsiteX3" fmla="*/ 33501 w 37819"/>
                <a:gd name="connsiteY3" fmla="*/ 40057 h 37819"/>
                <a:gd name="connsiteX4" fmla="*/ 37914 w 37819"/>
                <a:gd name="connsiteY4" fmla="*/ 32997 h 37819"/>
                <a:gd name="connsiteX5" fmla="*/ 35393 w 37819"/>
                <a:gd name="connsiteY5" fmla="*/ 10180 h 37819"/>
                <a:gd name="connsiteX6" fmla="*/ 20391 w 37819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9" h="37819">
                  <a:moveTo>
                    <a:pt x="20391" y="2364"/>
                  </a:moveTo>
                  <a:cubicBezTo>
                    <a:pt x="13835" y="2364"/>
                    <a:pt x="2364" y="18248"/>
                    <a:pt x="2364" y="21525"/>
                  </a:cubicBezTo>
                  <a:cubicBezTo>
                    <a:pt x="2364" y="24803"/>
                    <a:pt x="10558" y="45604"/>
                    <a:pt x="18752" y="46108"/>
                  </a:cubicBezTo>
                  <a:cubicBezTo>
                    <a:pt x="26946" y="46612"/>
                    <a:pt x="32997" y="46108"/>
                    <a:pt x="33501" y="40057"/>
                  </a:cubicBezTo>
                  <a:cubicBezTo>
                    <a:pt x="33754" y="37032"/>
                    <a:pt x="35897" y="34636"/>
                    <a:pt x="37914" y="32997"/>
                  </a:cubicBezTo>
                  <a:cubicBezTo>
                    <a:pt x="37284" y="27829"/>
                    <a:pt x="35897" y="16861"/>
                    <a:pt x="35393" y="10180"/>
                  </a:cubicBezTo>
                  <a:cubicBezTo>
                    <a:pt x="30728" y="6902"/>
                    <a:pt x="24551" y="2364"/>
                    <a:pt x="20391" y="2364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4C5B3F14-B33A-42F1-A5A7-EE311E45E63D}"/>
                </a:ext>
              </a:extLst>
            </p:cNvPr>
            <p:cNvSpPr/>
            <p:nvPr/>
          </p:nvSpPr>
          <p:spPr>
            <a:xfrm>
              <a:off x="6497296" y="5355017"/>
              <a:ext cx="63033" cy="63033"/>
            </a:xfrm>
            <a:custGeom>
              <a:avLst/>
              <a:gdLst>
                <a:gd name="connsiteX0" fmla="*/ 44722 w 63032"/>
                <a:gd name="connsiteY0" fmla="*/ 4253 h 63032"/>
                <a:gd name="connsiteX1" fmla="*/ 17996 w 63032"/>
                <a:gd name="connsiteY1" fmla="*/ 15221 h 63032"/>
                <a:gd name="connsiteX2" fmla="*/ 2364 w 63032"/>
                <a:gd name="connsiteY2" fmla="*/ 38795 h 63032"/>
                <a:gd name="connsiteX3" fmla="*/ 17996 w 63032"/>
                <a:gd name="connsiteY3" fmla="*/ 60730 h 63032"/>
                <a:gd name="connsiteX4" fmla="*/ 28964 w 63032"/>
                <a:gd name="connsiteY4" fmla="*/ 62243 h 63032"/>
                <a:gd name="connsiteX5" fmla="*/ 35267 w 63032"/>
                <a:gd name="connsiteY5" fmla="*/ 48123 h 63032"/>
                <a:gd name="connsiteX6" fmla="*/ 52538 w 63032"/>
                <a:gd name="connsiteY6" fmla="*/ 43459 h 63032"/>
                <a:gd name="connsiteX7" fmla="*/ 61993 w 63032"/>
                <a:gd name="connsiteY7" fmla="*/ 24549 h 63032"/>
                <a:gd name="connsiteX8" fmla="*/ 44722 w 63032"/>
                <a:gd name="connsiteY8" fmla="*/ 425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32" h="63032">
                  <a:moveTo>
                    <a:pt x="44722" y="4253"/>
                  </a:moveTo>
                  <a:cubicBezTo>
                    <a:pt x="41570" y="-2050"/>
                    <a:pt x="21148" y="8917"/>
                    <a:pt x="17996" y="15221"/>
                  </a:cubicBezTo>
                  <a:cubicBezTo>
                    <a:pt x="14844" y="21524"/>
                    <a:pt x="2364" y="38795"/>
                    <a:pt x="2364" y="38795"/>
                  </a:cubicBezTo>
                  <a:lnTo>
                    <a:pt x="17996" y="60730"/>
                  </a:lnTo>
                  <a:lnTo>
                    <a:pt x="28964" y="62243"/>
                  </a:lnTo>
                  <a:cubicBezTo>
                    <a:pt x="28964" y="62243"/>
                    <a:pt x="32115" y="54427"/>
                    <a:pt x="35267" y="48123"/>
                  </a:cubicBezTo>
                  <a:cubicBezTo>
                    <a:pt x="38419" y="41820"/>
                    <a:pt x="52538" y="49762"/>
                    <a:pt x="52538" y="43459"/>
                  </a:cubicBezTo>
                  <a:cubicBezTo>
                    <a:pt x="52538" y="37156"/>
                    <a:pt x="61993" y="30853"/>
                    <a:pt x="61993" y="24549"/>
                  </a:cubicBezTo>
                  <a:cubicBezTo>
                    <a:pt x="61993" y="18372"/>
                    <a:pt x="47873" y="10430"/>
                    <a:pt x="44722" y="4253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CABFB49C-8EF7-44AE-8F7E-5365E2CB124B}"/>
                </a:ext>
              </a:extLst>
            </p:cNvPr>
            <p:cNvSpPr/>
            <p:nvPr/>
          </p:nvSpPr>
          <p:spPr>
            <a:xfrm>
              <a:off x="6223105" y="5169195"/>
              <a:ext cx="428621" cy="365589"/>
            </a:xfrm>
            <a:custGeom>
              <a:avLst/>
              <a:gdLst>
                <a:gd name="connsiteX0" fmla="*/ 408545 w 428621"/>
                <a:gd name="connsiteY0" fmla="*/ 141540 h 365588"/>
                <a:gd name="connsiteX1" fmla="*/ 408167 w 428621"/>
                <a:gd name="connsiteY1" fmla="*/ 138766 h 365588"/>
                <a:gd name="connsiteX2" fmla="*/ 403755 w 428621"/>
                <a:gd name="connsiteY2" fmla="*/ 145826 h 365588"/>
                <a:gd name="connsiteX3" fmla="*/ 389005 w 428621"/>
                <a:gd name="connsiteY3" fmla="*/ 151877 h 365588"/>
                <a:gd name="connsiteX4" fmla="*/ 372617 w 428621"/>
                <a:gd name="connsiteY4" fmla="*/ 127294 h 365588"/>
                <a:gd name="connsiteX5" fmla="*/ 390644 w 428621"/>
                <a:gd name="connsiteY5" fmla="*/ 108132 h 365588"/>
                <a:gd name="connsiteX6" fmla="*/ 405772 w 428621"/>
                <a:gd name="connsiteY6" fmla="*/ 115948 h 365588"/>
                <a:gd name="connsiteX7" fmla="*/ 405646 w 428621"/>
                <a:gd name="connsiteY7" fmla="*/ 111032 h 365588"/>
                <a:gd name="connsiteX8" fmla="*/ 403251 w 428621"/>
                <a:gd name="connsiteY8" fmla="*/ 62749 h 365588"/>
                <a:gd name="connsiteX9" fmla="*/ 386736 w 428621"/>
                <a:gd name="connsiteY9" fmla="*/ 13331 h 365588"/>
                <a:gd name="connsiteX10" fmla="*/ 355598 w 428621"/>
                <a:gd name="connsiteY10" fmla="*/ 6902 h 365588"/>
                <a:gd name="connsiteX11" fmla="*/ 330385 w 428621"/>
                <a:gd name="connsiteY11" fmla="*/ 2364 h 365588"/>
                <a:gd name="connsiteX12" fmla="*/ 321308 w 428621"/>
                <a:gd name="connsiteY12" fmla="*/ 15223 h 365588"/>
                <a:gd name="connsiteX13" fmla="*/ 304794 w 428621"/>
                <a:gd name="connsiteY13" fmla="*/ 24677 h 365588"/>
                <a:gd name="connsiteX14" fmla="*/ 283615 w 428621"/>
                <a:gd name="connsiteY14" fmla="*/ 40436 h 365588"/>
                <a:gd name="connsiteX15" fmla="*/ 272647 w 428621"/>
                <a:gd name="connsiteY15" fmla="*/ 58463 h 365588"/>
                <a:gd name="connsiteX16" fmla="*/ 249956 w 428621"/>
                <a:gd name="connsiteY16" fmla="*/ 74977 h 365588"/>
                <a:gd name="connsiteX17" fmla="*/ 239744 w 428621"/>
                <a:gd name="connsiteY17" fmla="*/ 94643 h 365588"/>
                <a:gd name="connsiteX18" fmla="*/ 214657 w 428621"/>
                <a:gd name="connsiteY18" fmla="*/ 106367 h 365588"/>
                <a:gd name="connsiteX19" fmla="*/ 183267 w 428621"/>
                <a:gd name="connsiteY19" fmla="*/ 96156 h 365588"/>
                <a:gd name="connsiteX20" fmla="*/ 165240 w 428621"/>
                <a:gd name="connsiteY20" fmla="*/ 110275 h 365588"/>
                <a:gd name="connsiteX21" fmla="*/ 140909 w 428621"/>
                <a:gd name="connsiteY21" fmla="*/ 137758 h 365588"/>
                <a:gd name="connsiteX22" fmla="*/ 114184 w 428621"/>
                <a:gd name="connsiteY22" fmla="*/ 139396 h 365588"/>
                <a:gd name="connsiteX23" fmla="*/ 109519 w 428621"/>
                <a:gd name="connsiteY23" fmla="*/ 127672 h 365588"/>
                <a:gd name="connsiteX24" fmla="*/ 114940 w 428621"/>
                <a:gd name="connsiteY24" fmla="*/ 121369 h 365588"/>
                <a:gd name="connsiteX25" fmla="*/ 106367 w 428621"/>
                <a:gd name="connsiteY25" fmla="*/ 91618 h 365588"/>
                <a:gd name="connsiteX26" fmla="*/ 93761 w 428621"/>
                <a:gd name="connsiteY26" fmla="*/ 83298 h 365588"/>
                <a:gd name="connsiteX27" fmla="*/ 93761 w 428621"/>
                <a:gd name="connsiteY27" fmla="*/ 180242 h 365588"/>
                <a:gd name="connsiteX28" fmla="*/ 76490 w 428621"/>
                <a:gd name="connsiteY28" fmla="*/ 197513 h 365588"/>
                <a:gd name="connsiteX29" fmla="*/ 42705 w 428621"/>
                <a:gd name="connsiteY29" fmla="*/ 198269 h 365588"/>
                <a:gd name="connsiteX30" fmla="*/ 28585 w 428621"/>
                <a:gd name="connsiteY30" fmla="*/ 179485 h 365588"/>
                <a:gd name="connsiteX31" fmla="*/ 13710 w 428621"/>
                <a:gd name="connsiteY31" fmla="*/ 187301 h 365588"/>
                <a:gd name="connsiteX32" fmla="*/ 2364 w 428621"/>
                <a:gd name="connsiteY32" fmla="*/ 190075 h 365588"/>
                <a:gd name="connsiteX33" fmla="*/ 22408 w 428621"/>
                <a:gd name="connsiteY33" fmla="*/ 232432 h 365588"/>
                <a:gd name="connsiteX34" fmla="*/ 47873 w 428621"/>
                <a:gd name="connsiteY34" fmla="*/ 285002 h 365588"/>
                <a:gd name="connsiteX35" fmla="*/ 47873 w 428621"/>
                <a:gd name="connsiteY35" fmla="*/ 309710 h 365588"/>
                <a:gd name="connsiteX36" fmla="*/ 48252 w 428621"/>
                <a:gd name="connsiteY36" fmla="*/ 331267 h 365588"/>
                <a:gd name="connsiteX37" fmla="*/ 56950 w 428621"/>
                <a:gd name="connsiteY37" fmla="*/ 353959 h 365588"/>
                <a:gd name="connsiteX38" fmla="*/ 67918 w 428621"/>
                <a:gd name="connsiteY38" fmla="*/ 360641 h 365588"/>
                <a:gd name="connsiteX39" fmla="*/ 82037 w 428621"/>
                <a:gd name="connsiteY39" fmla="*/ 371986 h 365588"/>
                <a:gd name="connsiteX40" fmla="*/ 99308 w 428621"/>
                <a:gd name="connsiteY40" fmla="*/ 370852 h 365588"/>
                <a:gd name="connsiteX41" fmla="*/ 130698 w 428621"/>
                <a:gd name="connsiteY41" fmla="*/ 362658 h 365588"/>
                <a:gd name="connsiteX42" fmla="*/ 155029 w 428621"/>
                <a:gd name="connsiteY42" fmla="*/ 352825 h 365588"/>
                <a:gd name="connsiteX43" fmla="*/ 195874 w 428621"/>
                <a:gd name="connsiteY43" fmla="*/ 352447 h 365588"/>
                <a:gd name="connsiteX44" fmla="*/ 221339 w 428621"/>
                <a:gd name="connsiteY44" fmla="*/ 349295 h 365588"/>
                <a:gd name="connsiteX45" fmla="*/ 238232 w 428621"/>
                <a:gd name="connsiteY45" fmla="*/ 345765 h 365588"/>
                <a:gd name="connsiteX46" fmla="*/ 260167 w 428621"/>
                <a:gd name="connsiteY46" fmla="*/ 338327 h 365588"/>
                <a:gd name="connsiteX47" fmla="*/ 314753 w 428621"/>
                <a:gd name="connsiteY47" fmla="*/ 303785 h 365588"/>
                <a:gd name="connsiteX48" fmla="*/ 377912 w 428621"/>
                <a:gd name="connsiteY48" fmla="*/ 226507 h 365588"/>
                <a:gd name="connsiteX49" fmla="*/ 415983 w 428621"/>
                <a:gd name="connsiteY49" fmla="*/ 184150 h 365588"/>
                <a:gd name="connsiteX50" fmla="*/ 428464 w 428621"/>
                <a:gd name="connsiteY50" fmla="*/ 140531 h 365588"/>
                <a:gd name="connsiteX51" fmla="*/ 408545 w 428621"/>
                <a:gd name="connsiteY51" fmla="*/ 141540 h 365588"/>
                <a:gd name="connsiteX52" fmla="*/ 326729 w 428621"/>
                <a:gd name="connsiteY52" fmla="*/ 229281 h 365588"/>
                <a:gd name="connsiteX53" fmla="*/ 309458 w 428621"/>
                <a:gd name="connsiteY53" fmla="*/ 233945 h 365588"/>
                <a:gd name="connsiteX54" fmla="*/ 303155 w 428621"/>
                <a:gd name="connsiteY54" fmla="*/ 248065 h 365588"/>
                <a:gd name="connsiteX55" fmla="*/ 292188 w 428621"/>
                <a:gd name="connsiteY55" fmla="*/ 246552 h 365588"/>
                <a:gd name="connsiteX56" fmla="*/ 276555 w 428621"/>
                <a:gd name="connsiteY56" fmla="*/ 224616 h 365588"/>
                <a:gd name="connsiteX57" fmla="*/ 292188 w 428621"/>
                <a:gd name="connsiteY57" fmla="*/ 201042 h 365588"/>
                <a:gd name="connsiteX58" fmla="*/ 318913 w 428621"/>
                <a:gd name="connsiteY58" fmla="*/ 190075 h 365588"/>
                <a:gd name="connsiteX59" fmla="*/ 336184 w 428621"/>
                <a:gd name="connsiteY59" fmla="*/ 210497 h 365588"/>
                <a:gd name="connsiteX60" fmla="*/ 326729 w 428621"/>
                <a:gd name="connsiteY60" fmla="*/ 229281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8621" h="365588">
                  <a:moveTo>
                    <a:pt x="408545" y="141540"/>
                  </a:moveTo>
                  <a:cubicBezTo>
                    <a:pt x="408545" y="141540"/>
                    <a:pt x="408419" y="140405"/>
                    <a:pt x="408167" y="138766"/>
                  </a:cubicBezTo>
                  <a:cubicBezTo>
                    <a:pt x="406024" y="140405"/>
                    <a:pt x="404007" y="142926"/>
                    <a:pt x="403755" y="145826"/>
                  </a:cubicBezTo>
                  <a:cubicBezTo>
                    <a:pt x="403251" y="151877"/>
                    <a:pt x="397200" y="152381"/>
                    <a:pt x="389005" y="151877"/>
                  </a:cubicBezTo>
                  <a:cubicBezTo>
                    <a:pt x="380811" y="151373"/>
                    <a:pt x="372617" y="130572"/>
                    <a:pt x="372617" y="127294"/>
                  </a:cubicBezTo>
                  <a:cubicBezTo>
                    <a:pt x="372617" y="124016"/>
                    <a:pt x="384089" y="108132"/>
                    <a:pt x="390644" y="108132"/>
                  </a:cubicBezTo>
                  <a:cubicBezTo>
                    <a:pt x="394930" y="108132"/>
                    <a:pt x="400982" y="112671"/>
                    <a:pt x="405772" y="115948"/>
                  </a:cubicBezTo>
                  <a:cubicBezTo>
                    <a:pt x="405520" y="113553"/>
                    <a:pt x="405520" y="111788"/>
                    <a:pt x="405646" y="111032"/>
                  </a:cubicBezTo>
                  <a:cubicBezTo>
                    <a:pt x="406276" y="107502"/>
                    <a:pt x="410310" y="66909"/>
                    <a:pt x="403251" y="62749"/>
                  </a:cubicBezTo>
                  <a:cubicBezTo>
                    <a:pt x="396191" y="58589"/>
                    <a:pt x="389132" y="17492"/>
                    <a:pt x="386736" y="13331"/>
                  </a:cubicBezTo>
                  <a:cubicBezTo>
                    <a:pt x="384341" y="9171"/>
                    <a:pt x="358497" y="11567"/>
                    <a:pt x="355598" y="6902"/>
                  </a:cubicBezTo>
                  <a:cubicBezTo>
                    <a:pt x="352699" y="2238"/>
                    <a:pt x="330889" y="6776"/>
                    <a:pt x="330385" y="2364"/>
                  </a:cubicBezTo>
                  <a:cubicBezTo>
                    <a:pt x="326981" y="7406"/>
                    <a:pt x="323199" y="12827"/>
                    <a:pt x="321308" y="15223"/>
                  </a:cubicBezTo>
                  <a:cubicBezTo>
                    <a:pt x="317401" y="19887"/>
                    <a:pt x="306433" y="16735"/>
                    <a:pt x="304794" y="24677"/>
                  </a:cubicBezTo>
                  <a:cubicBezTo>
                    <a:pt x="303155" y="32493"/>
                    <a:pt x="289918" y="40436"/>
                    <a:pt x="283615" y="40436"/>
                  </a:cubicBezTo>
                  <a:cubicBezTo>
                    <a:pt x="277312" y="40436"/>
                    <a:pt x="272647" y="51403"/>
                    <a:pt x="272647" y="58463"/>
                  </a:cubicBezTo>
                  <a:cubicBezTo>
                    <a:pt x="272647" y="65522"/>
                    <a:pt x="260041" y="74977"/>
                    <a:pt x="249956" y="74977"/>
                  </a:cubicBezTo>
                  <a:cubicBezTo>
                    <a:pt x="239744" y="74977"/>
                    <a:pt x="242896" y="83550"/>
                    <a:pt x="239744" y="94643"/>
                  </a:cubicBezTo>
                  <a:cubicBezTo>
                    <a:pt x="236593" y="105611"/>
                    <a:pt x="231928" y="106367"/>
                    <a:pt x="214657" y="106367"/>
                  </a:cubicBezTo>
                  <a:cubicBezTo>
                    <a:pt x="197386" y="106367"/>
                    <a:pt x="196630" y="104728"/>
                    <a:pt x="183267" y="96156"/>
                  </a:cubicBezTo>
                  <a:cubicBezTo>
                    <a:pt x="169904" y="87584"/>
                    <a:pt x="165996" y="103216"/>
                    <a:pt x="165240" y="110275"/>
                  </a:cubicBezTo>
                  <a:cubicBezTo>
                    <a:pt x="164484" y="117335"/>
                    <a:pt x="146330" y="131455"/>
                    <a:pt x="140909" y="137758"/>
                  </a:cubicBezTo>
                  <a:cubicBezTo>
                    <a:pt x="135363" y="144061"/>
                    <a:pt x="122126" y="139396"/>
                    <a:pt x="114184" y="139396"/>
                  </a:cubicBezTo>
                  <a:cubicBezTo>
                    <a:pt x="106367" y="139396"/>
                    <a:pt x="109519" y="132337"/>
                    <a:pt x="109519" y="127672"/>
                  </a:cubicBezTo>
                  <a:cubicBezTo>
                    <a:pt x="109519" y="123008"/>
                    <a:pt x="113427" y="126160"/>
                    <a:pt x="114940" y="121369"/>
                  </a:cubicBezTo>
                  <a:cubicBezTo>
                    <a:pt x="116579" y="116705"/>
                    <a:pt x="109519" y="99434"/>
                    <a:pt x="106367" y="91618"/>
                  </a:cubicBezTo>
                  <a:cubicBezTo>
                    <a:pt x="104981" y="88214"/>
                    <a:pt x="99560" y="85441"/>
                    <a:pt x="93761" y="83298"/>
                  </a:cubicBezTo>
                  <a:cubicBezTo>
                    <a:pt x="93761" y="127799"/>
                    <a:pt x="93761" y="175577"/>
                    <a:pt x="93761" y="180242"/>
                  </a:cubicBezTo>
                  <a:cubicBezTo>
                    <a:pt x="93761" y="188814"/>
                    <a:pt x="79642" y="192848"/>
                    <a:pt x="76490" y="197513"/>
                  </a:cubicBezTo>
                  <a:cubicBezTo>
                    <a:pt x="73338" y="202177"/>
                    <a:pt x="53672" y="198269"/>
                    <a:pt x="42705" y="198269"/>
                  </a:cubicBezTo>
                  <a:cubicBezTo>
                    <a:pt x="31737" y="198269"/>
                    <a:pt x="34132" y="187301"/>
                    <a:pt x="28585" y="179485"/>
                  </a:cubicBezTo>
                  <a:cubicBezTo>
                    <a:pt x="23165" y="171669"/>
                    <a:pt x="13710" y="181881"/>
                    <a:pt x="13710" y="187301"/>
                  </a:cubicBezTo>
                  <a:cubicBezTo>
                    <a:pt x="13710" y="191461"/>
                    <a:pt x="8793" y="190705"/>
                    <a:pt x="2364" y="190075"/>
                  </a:cubicBezTo>
                  <a:cubicBezTo>
                    <a:pt x="10936" y="203690"/>
                    <a:pt x="18500" y="219574"/>
                    <a:pt x="22408" y="232432"/>
                  </a:cubicBezTo>
                  <a:cubicBezTo>
                    <a:pt x="28711" y="253233"/>
                    <a:pt x="43965" y="272773"/>
                    <a:pt x="47873" y="285002"/>
                  </a:cubicBezTo>
                  <a:cubicBezTo>
                    <a:pt x="51781" y="297230"/>
                    <a:pt x="56068" y="308576"/>
                    <a:pt x="47873" y="309710"/>
                  </a:cubicBezTo>
                  <a:cubicBezTo>
                    <a:pt x="39679" y="310845"/>
                    <a:pt x="39679" y="317904"/>
                    <a:pt x="48252" y="331267"/>
                  </a:cubicBezTo>
                  <a:cubicBezTo>
                    <a:pt x="56950" y="344630"/>
                    <a:pt x="49386" y="352447"/>
                    <a:pt x="56950" y="353959"/>
                  </a:cubicBezTo>
                  <a:cubicBezTo>
                    <a:pt x="64388" y="355472"/>
                    <a:pt x="61993" y="360263"/>
                    <a:pt x="67918" y="360641"/>
                  </a:cubicBezTo>
                  <a:cubicBezTo>
                    <a:pt x="73843" y="361019"/>
                    <a:pt x="78129" y="366944"/>
                    <a:pt x="82037" y="371986"/>
                  </a:cubicBezTo>
                  <a:cubicBezTo>
                    <a:pt x="85945" y="377155"/>
                    <a:pt x="95022" y="377155"/>
                    <a:pt x="99308" y="370852"/>
                  </a:cubicBezTo>
                  <a:cubicBezTo>
                    <a:pt x="103594" y="364549"/>
                    <a:pt x="116957" y="362658"/>
                    <a:pt x="130698" y="362658"/>
                  </a:cubicBezTo>
                  <a:cubicBezTo>
                    <a:pt x="144439" y="362658"/>
                    <a:pt x="141666" y="356733"/>
                    <a:pt x="155029" y="352825"/>
                  </a:cubicBezTo>
                  <a:cubicBezTo>
                    <a:pt x="168392" y="348917"/>
                    <a:pt x="184402" y="348539"/>
                    <a:pt x="195874" y="352447"/>
                  </a:cubicBezTo>
                  <a:cubicBezTo>
                    <a:pt x="207219" y="356355"/>
                    <a:pt x="215918" y="352825"/>
                    <a:pt x="221339" y="349295"/>
                  </a:cubicBezTo>
                  <a:cubicBezTo>
                    <a:pt x="226886" y="345765"/>
                    <a:pt x="237475" y="354842"/>
                    <a:pt x="238232" y="345765"/>
                  </a:cubicBezTo>
                  <a:cubicBezTo>
                    <a:pt x="238988" y="336688"/>
                    <a:pt x="249956" y="338327"/>
                    <a:pt x="260167" y="338327"/>
                  </a:cubicBezTo>
                  <a:cubicBezTo>
                    <a:pt x="270378" y="338327"/>
                    <a:pt x="295087" y="322191"/>
                    <a:pt x="314753" y="303785"/>
                  </a:cubicBezTo>
                  <a:cubicBezTo>
                    <a:pt x="334419" y="285380"/>
                    <a:pt x="366944" y="244913"/>
                    <a:pt x="377912" y="226507"/>
                  </a:cubicBezTo>
                  <a:cubicBezTo>
                    <a:pt x="388879" y="208102"/>
                    <a:pt x="406906" y="192344"/>
                    <a:pt x="415983" y="184150"/>
                  </a:cubicBezTo>
                  <a:cubicBezTo>
                    <a:pt x="422665" y="177973"/>
                    <a:pt x="426573" y="156289"/>
                    <a:pt x="428464" y="140531"/>
                  </a:cubicBezTo>
                  <a:cubicBezTo>
                    <a:pt x="419009" y="139901"/>
                    <a:pt x="408545" y="141540"/>
                    <a:pt x="408545" y="141540"/>
                  </a:cubicBezTo>
                  <a:close/>
                  <a:moveTo>
                    <a:pt x="326729" y="229281"/>
                  </a:moveTo>
                  <a:cubicBezTo>
                    <a:pt x="326729" y="235584"/>
                    <a:pt x="312610" y="227642"/>
                    <a:pt x="309458" y="233945"/>
                  </a:cubicBezTo>
                  <a:cubicBezTo>
                    <a:pt x="306307" y="240248"/>
                    <a:pt x="303155" y="248065"/>
                    <a:pt x="303155" y="248065"/>
                  </a:cubicBezTo>
                  <a:lnTo>
                    <a:pt x="292188" y="246552"/>
                  </a:lnTo>
                  <a:lnTo>
                    <a:pt x="276555" y="224616"/>
                  </a:lnTo>
                  <a:cubicBezTo>
                    <a:pt x="276555" y="224616"/>
                    <a:pt x="289162" y="207346"/>
                    <a:pt x="292188" y="201042"/>
                  </a:cubicBezTo>
                  <a:cubicBezTo>
                    <a:pt x="295339" y="194739"/>
                    <a:pt x="315762" y="183771"/>
                    <a:pt x="318913" y="190075"/>
                  </a:cubicBezTo>
                  <a:cubicBezTo>
                    <a:pt x="322065" y="196378"/>
                    <a:pt x="336184" y="204194"/>
                    <a:pt x="336184" y="210497"/>
                  </a:cubicBezTo>
                  <a:cubicBezTo>
                    <a:pt x="336184" y="216674"/>
                    <a:pt x="326729" y="222978"/>
                    <a:pt x="326729" y="229281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C0F0E5BD-A8C8-42C4-BA94-70DCF3E0D966}"/>
                </a:ext>
              </a:extLst>
            </p:cNvPr>
            <p:cNvSpPr/>
            <p:nvPr/>
          </p:nvSpPr>
          <p:spPr>
            <a:xfrm>
              <a:off x="6110277" y="4729354"/>
              <a:ext cx="302556" cy="327769"/>
            </a:xfrm>
            <a:custGeom>
              <a:avLst/>
              <a:gdLst>
                <a:gd name="connsiteX0" fmla="*/ 19761 w 302556"/>
                <a:gd name="connsiteY0" fmla="*/ 304667 h 327769"/>
                <a:gd name="connsiteX1" fmla="*/ 31737 w 302556"/>
                <a:gd name="connsiteY1" fmla="*/ 309962 h 327769"/>
                <a:gd name="connsiteX2" fmla="*/ 56950 w 302556"/>
                <a:gd name="connsiteY2" fmla="*/ 311349 h 327769"/>
                <a:gd name="connsiteX3" fmla="*/ 80776 w 302556"/>
                <a:gd name="connsiteY3" fmla="*/ 317905 h 327769"/>
                <a:gd name="connsiteX4" fmla="*/ 172299 w 302556"/>
                <a:gd name="connsiteY4" fmla="*/ 317905 h 327769"/>
                <a:gd name="connsiteX5" fmla="*/ 181628 w 302556"/>
                <a:gd name="connsiteY5" fmla="*/ 327233 h 327769"/>
                <a:gd name="connsiteX6" fmla="*/ 239996 w 302556"/>
                <a:gd name="connsiteY6" fmla="*/ 327233 h 327769"/>
                <a:gd name="connsiteX7" fmla="*/ 281093 w 302556"/>
                <a:gd name="connsiteY7" fmla="*/ 324586 h 327769"/>
                <a:gd name="connsiteX8" fmla="*/ 288405 w 302556"/>
                <a:gd name="connsiteY8" fmla="*/ 322821 h 327769"/>
                <a:gd name="connsiteX9" fmla="*/ 258149 w 302556"/>
                <a:gd name="connsiteY9" fmla="*/ 281472 h 327769"/>
                <a:gd name="connsiteX10" fmla="*/ 260923 w 302556"/>
                <a:gd name="connsiteY10" fmla="*/ 193226 h 327769"/>
                <a:gd name="connsiteX11" fmla="*/ 300255 w 302556"/>
                <a:gd name="connsiteY11" fmla="*/ 194613 h 327769"/>
                <a:gd name="connsiteX12" fmla="*/ 307063 w 302556"/>
                <a:gd name="connsiteY12" fmla="*/ 187805 h 327769"/>
                <a:gd name="connsiteX13" fmla="*/ 312736 w 302556"/>
                <a:gd name="connsiteY13" fmla="*/ 135110 h 327769"/>
                <a:gd name="connsiteX14" fmla="*/ 305550 w 302556"/>
                <a:gd name="connsiteY14" fmla="*/ 134858 h 327769"/>
                <a:gd name="connsiteX15" fmla="*/ 281976 w 302556"/>
                <a:gd name="connsiteY15" fmla="*/ 137253 h 327769"/>
                <a:gd name="connsiteX16" fmla="*/ 267857 w 302556"/>
                <a:gd name="connsiteY16" fmla="*/ 144313 h 327769"/>
                <a:gd name="connsiteX17" fmla="*/ 267857 w 302556"/>
                <a:gd name="connsiteY17" fmla="*/ 123134 h 327769"/>
                <a:gd name="connsiteX18" fmla="*/ 254872 w 302556"/>
                <a:gd name="connsiteY18" fmla="*/ 101955 h 327769"/>
                <a:gd name="connsiteX19" fmla="*/ 258402 w 302556"/>
                <a:gd name="connsiteY19" fmla="*/ 64262 h 327769"/>
                <a:gd name="connsiteX20" fmla="*/ 253737 w 302556"/>
                <a:gd name="connsiteY20" fmla="*/ 43083 h 327769"/>
                <a:gd name="connsiteX21" fmla="*/ 236088 w 302556"/>
                <a:gd name="connsiteY21" fmla="*/ 39553 h 327769"/>
                <a:gd name="connsiteX22" fmla="*/ 223103 w 302556"/>
                <a:gd name="connsiteY22" fmla="*/ 33628 h 327769"/>
                <a:gd name="connsiteX23" fmla="*/ 201925 w 302556"/>
                <a:gd name="connsiteY23" fmla="*/ 33628 h 327769"/>
                <a:gd name="connsiteX24" fmla="*/ 191335 w 302556"/>
                <a:gd name="connsiteY24" fmla="*/ 57202 h 327769"/>
                <a:gd name="connsiteX25" fmla="*/ 160701 w 302556"/>
                <a:gd name="connsiteY25" fmla="*/ 61866 h 327769"/>
                <a:gd name="connsiteX26" fmla="*/ 138388 w 302556"/>
                <a:gd name="connsiteY26" fmla="*/ 45352 h 327769"/>
                <a:gd name="connsiteX27" fmla="*/ 127798 w 302556"/>
                <a:gd name="connsiteY27" fmla="*/ 25308 h 327769"/>
                <a:gd name="connsiteX28" fmla="*/ 123134 w 302556"/>
                <a:gd name="connsiteY28" fmla="*/ 2868 h 327769"/>
                <a:gd name="connsiteX29" fmla="*/ 37157 w 302556"/>
                <a:gd name="connsiteY29" fmla="*/ 2868 h 327769"/>
                <a:gd name="connsiteX30" fmla="*/ 22156 w 302556"/>
                <a:gd name="connsiteY30" fmla="*/ 11062 h 327769"/>
                <a:gd name="connsiteX31" fmla="*/ 45352 w 302556"/>
                <a:gd name="connsiteY31" fmla="*/ 66405 h 327769"/>
                <a:gd name="connsiteX32" fmla="*/ 41066 w 302556"/>
                <a:gd name="connsiteY32" fmla="*/ 94265 h 327769"/>
                <a:gd name="connsiteX33" fmla="*/ 57580 w 302556"/>
                <a:gd name="connsiteY33" fmla="*/ 149986 h 327769"/>
                <a:gd name="connsiteX34" fmla="*/ 38796 w 302556"/>
                <a:gd name="connsiteY34" fmla="*/ 188436 h 327769"/>
                <a:gd name="connsiteX35" fmla="*/ 19635 w 302556"/>
                <a:gd name="connsiteY35" fmla="*/ 239366 h 327769"/>
                <a:gd name="connsiteX36" fmla="*/ 5894 w 302556"/>
                <a:gd name="connsiteY36" fmla="*/ 276681 h 327769"/>
                <a:gd name="connsiteX37" fmla="*/ 2364 w 302556"/>
                <a:gd name="connsiteY37" fmla="*/ 312358 h 327769"/>
                <a:gd name="connsiteX38" fmla="*/ 2364 w 302556"/>
                <a:gd name="connsiteY38" fmla="*/ 313366 h 327769"/>
                <a:gd name="connsiteX39" fmla="*/ 10684 w 302556"/>
                <a:gd name="connsiteY39" fmla="*/ 311223 h 327769"/>
                <a:gd name="connsiteX40" fmla="*/ 19761 w 302556"/>
                <a:gd name="connsiteY40" fmla="*/ 304667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2556" h="327769">
                  <a:moveTo>
                    <a:pt x="19761" y="304667"/>
                  </a:moveTo>
                  <a:cubicBezTo>
                    <a:pt x="26442" y="304667"/>
                    <a:pt x="22408" y="313997"/>
                    <a:pt x="31737" y="309962"/>
                  </a:cubicBezTo>
                  <a:cubicBezTo>
                    <a:pt x="41066" y="306054"/>
                    <a:pt x="49008" y="306054"/>
                    <a:pt x="56950" y="311349"/>
                  </a:cubicBezTo>
                  <a:cubicBezTo>
                    <a:pt x="64892" y="316644"/>
                    <a:pt x="71573" y="317905"/>
                    <a:pt x="80776" y="317905"/>
                  </a:cubicBezTo>
                  <a:cubicBezTo>
                    <a:pt x="89979" y="317905"/>
                    <a:pt x="172299" y="317905"/>
                    <a:pt x="172299" y="317905"/>
                  </a:cubicBezTo>
                  <a:lnTo>
                    <a:pt x="181628" y="327233"/>
                  </a:lnTo>
                  <a:cubicBezTo>
                    <a:pt x="181628" y="327233"/>
                    <a:pt x="232054" y="323199"/>
                    <a:pt x="239996" y="327233"/>
                  </a:cubicBezTo>
                  <a:cubicBezTo>
                    <a:pt x="247938" y="331141"/>
                    <a:pt x="273151" y="327233"/>
                    <a:pt x="281093" y="324586"/>
                  </a:cubicBezTo>
                  <a:cubicBezTo>
                    <a:pt x="282480" y="324082"/>
                    <a:pt x="285128" y="323451"/>
                    <a:pt x="288405" y="322821"/>
                  </a:cubicBezTo>
                  <a:lnTo>
                    <a:pt x="258149" y="281472"/>
                  </a:lnTo>
                  <a:lnTo>
                    <a:pt x="260923" y="193226"/>
                  </a:lnTo>
                  <a:lnTo>
                    <a:pt x="300255" y="194613"/>
                  </a:lnTo>
                  <a:lnTo>
                    <a:pt x="307063" y="187805"/>
                  </a:lnTo>
                  <a:lnTo>
                    <a:pt x="312736" y="135110"/>
                  </a:lnTo>
                  <a:cubicBezTo>
                    <a:pt x="310719" y="134102"/>
                    <a:pt x="308323" y="133723"/>
                    <a:pt x="305550" y="134858"/>
                  </a:cubicBezTo>
                  <a:cubicBezTo>
                    <a:pt x="297356" y="138388"/>
                    <a:pt x="290296" y="137253"/>
                    <a:pt x="281976" y="137253"/>
                  </a:cubicBezTo>
                  <a:cubicBezTo>
                    <a:pt x="273782" y="137253"/>
                    <a:pt x="272521" y="145448"/>
                    <a:pt x="267857" y="144313"/>
                  </a:cubicBezTo>
                  <a:cubicBezTo>
                    <a:pt x="263192" y="143178"/>
                    <a:pt x="266722" y="129059"/>
                    <a:pt x="267857" y="123134"/>
                  </a:cubicBezTo>
                  <a:cubicBezTo>
                    <a:pt x="268991" y="117209"/>
                    <a:pt x="260797" y="106619"/>
                    <a:pt x="254872" y="101955"/>
                  </a:cubicBezTo>
                  <a:cubicBezTo>
                    <a:pt x="248947" y="97165"/>
                    <a:pt x="261932" y="67792"/>
                    <a:pt x="258402" y="64262"/>
                  </a:cubicBezTo>
                  <a:cubicBezTo>
                    <a:pt x="254872" y="60732"/>
                    <a:pt x="253737" y="51277"/>
                    <a:pt x="253737" y="43083"/>
                  </a:cubicBezTo>
                  <a:cubicBezTo>
                    <a:pt x="253737" y="34888"/>
                    <a:pt x="247812" y="39553"/>
                    <a:pt x="236088" y="39553"/>
                  </a:cubicBezTo>
                  <a:cubicBezTo>
                    <a:pt x="224364" y="39553"/>
                    <a:pt x="223103" y="33628"/>
                    <a:pt x="223103" y="33628"/>
                  </a:cubicBezTo>
                  <a:cubicBezTo>
                    <a:pt x="223103" y="33628"/>
                    <a:pt x="208984" y="30098"/>
                    <a:pt x="201925" y="33628"/>
                  </a:cubicBezTo>
                  <a:cubicBezTo>
                    <a:pt x="194865" y="37157"/>
                    <a:pt x="195999" y="58337"/>
                    <a:pt x="191335" y="57202"/>
                  </a:cubicBezTo>
                  <a:cubicBezTo>
                    <a:pt x="186671" y="56067"/>
                    <a:pt x="172425" y="58337"/>
                    <a:pt x="160701" y="61866"/>
                  </a:cubicBezTo>
                  <a:cubicBezTo>
                    <a:pt x="148977" y="65396"/>
                    <a:pt x="144187" y="59471"/>
                    <a:pt x="138388" y="45352"/>
                  </a:cubicBezTo>
                  <a:cubicBezTo>
                    <a:pt x="132463" y="31232"/>
                    <a:pt x="125403" y="35897"/>
                    <a:pt x="127798" y="25308"/>
                  </a:cubicBezTo>
                  <a:cubicBezTo>
                    <a:pt x="130193" y="14718"/>
                    <a:pt x="123134" y="2868"/>
                    <a:pt x="123134" y="2868"/>
                  </a:cubicBezTo>
                  <a:cubicBezTo>
                    <a:pt x="123134" y="2868"/>
                    <a:pt x="45478" y="1733"/>
                    <a:pt x="37157" y="2868"/>
                  </a:cubicBezTo>
                  <a:cubicBezTo>
                    <a:pt x="33880" y="3372"/>
                    <a:pt x="27955" y="6902"/>
                    <a:pt x="22156" y="11062"/>
                  </a:cubicBezTo>
                  <a:cubicBezTo>
                    <a:pt x="26946" y="29216"/>
                    <a:pt x="42074" y="59345"/>
                    <a:pt x="45352" y="66405"/>
                  </a:cubicBezTo>
                  <a:cubicBezTo>
                    <a:pt x="48882" y="73842"/>
                    <a:pt x="41066" y="80524"/>
                    <a:pt x="41066" y="94265"/>
                  </a:cubicBezTo>
                  <a:cubicBezTo>
                    <a:pt x="41066" y="108006"/>
                    <a:pt x="55941" y="133093"/>
                    <a:pt x="57580" y="149986"/>
                  </a:cubicBezTo>
                  <a:cubicBezTo>
                    <a:pt x="59219" y="166878"/>
                    <a:pt x="48125" y="177468"/>
                    <a:pt x="38796" y="188436"/>
                  </a:cubicBezTo>
                  <a:cubicBezTo>
                    <a:pt x="29341" y="199403"/>
                    <a:pt x="19635" y="224112"/>
                    <a:pt x="19635" y="239366"/>
                  </a:cubicBezTo>
                  <a:cubicBezTo>
                    <a:pt x="19635" y="254620"/>
                    <a:pt x="5515" y="269621"/>
                    <a:pt x="5894" y="276681"/>
                  </a:cubicBezTo>
                  <a:cubicBezTo>
                    <a:pt x="6272" y="283741"/>
                    <a:pt x="4003" y="304542"/>
                    <a:pt x="2364" y="312358"/>
                  </a:cubicBezTo>
                  <a:cubicBezTo>
                    <a:pt x="2364" y="312736"/>
                    <a:pt x="2364" y="313114"/>
                    <a:pt x="2364" y="313366"/>
                  </a:cubicBezTo>
                  <a:lnTo>
                    <a:pt x="10684" y="311223"/>
                  </a:lnTo>
                  <a:cubicBezTo>
                    <a:pt x="10432" y="311349"/>
                    <a:pt x="13079" y="304667"/>
                    <a:pt x="19761" y="30466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B2BAB90B-F1F7-4867-BA71-29C3AD9C957C}"/>
                </a:ext>
              </a:extLst>
            </p:cNvPr>
            <p:cNvSpPr/>
            <p:nvPr/>
          </p:nvSpPr>
          <p:spPr>
            <a:xfrm>
              <a:off x="6366063" y="4791000"/>
              <a:ext cx="302556" cy="264737"/>
            </a:xfrm>
            <a:custGeom>
              <a:avLst/>
              <a:gdLst>
                <a:gd name="connsiteX0" fmla="*/ 237223 w 302556"/>
                <a:gd name="connsiteY0" fmla="*/ 13331 h 264736"/>
                <a:gd name="connsiteX1" fmla="*/ 218061 w 302556"/>
                <a:gd name="connsiteY1" fmla="*/ 2364 h 264736"/>
                <a:gd name="connsiteX2" fmla="*/ 186167 w 302556"/>
                <a:gd name="connsiteY2" fmla="*/ 7154 h 264736"/>
                <a:gd name="connsiteX3" fmla="*/ 179107 w 302556"/>
                <a:gd name="connsiteY3" fmla="*/ 24803 h 264736"/>
                <a:gd name="connsiteX4" fmla="*/ 175577 w 302556"/>
                <a:gd name="connsiteY4" fmla="*/ 38923 h 264736"/>
                <a:gd name="connsiteX5" fmla="*/ 174443 w 302556"/>
                <a:gd name="connsiteY5" fmla="*/ 68296 h 264736"/>
                <a:gd name="connsiteX6" fmla="*/ 168518 w 302556"/>
                <a:gd name="connsiteY6" fmla="*/ 93005 h 264736"/>
                <a:gd name="connsiteX7" fmla="*/ 186167 w 302556"/>
                <a:gd name="connsiteY7" fmla="*/ 114183 h 264736"/>
                <a:gd name="connsiteX8" fmla="*/ 203816 w 302556"/>
                <a:gd name="connsiteY8" fmla="*/ 108258 h 264736"/>
                <a:gd name="connsiteX9" fmla="*/ 207346 w 302556"/>
                <a:gd name="connsiteY9" fmla="*/ 127168 h 264736"/>
                <a:gd name="connsiteX10" fmla="*/ 202681 w 302556"/>
                <a:gd name="connsiteY10" fmla="*/ 138892 h 264736"/>
                <a:gd name="connsiteX11" fmla="*/ 183898 w 302556"/>
                <a:gd name="connsiteY11" fmla="*/ 138892 h 264736"/>
                <a:gd name="connsiteX12" fmla="*/ 173308 w 302556"/>
                <a:gd name="connsiteY12" fmla="*/ 116579 h 264736"/>
                <a:gd name="connsiteX13" fmla="*/ 153264 w 302556"/>
                <a:gd name="connsiteY13" fmla="*/ 111914 h 264736"/>
                <a:gd name="connsiteX14" fmla="*/ 139144 w 302556"/>
                <a:gd name="connsiteY14" fmla="*/ 96661 h 264736"/>
                <a:gd name="connsiteX15" fmla="*/ 129689 w 302556"/>
                <a:gd name="connsiteY15" fmla="*/ 101325 h 264736"/>
                <a:gd name="connsiteX16" fmla="*/ 117966 w 302556"/>
                <a:gd name="connsiteY16" fmla="*/ 104855 h 264736"/>
                <a:gd name="connsiteX17" fmla="*/ 95652 w 302556"/>
                <a:gd name="connsiteY17" fmla="*/ 97795 h 264736"/>
                <a:gd name="connsiteX18" fmla="*/ 87458 w 302556"/>
                <a:gd name="connsiteY18" fmla="*/ 84810 h 264736"/>
                <a:gd name="connsiteX19" fmla="*/ 70943 w 302556"/>
                <a:gd name="connsiteY19" fmla="*/ 85945 h 264736"/>
                <a:gd name="connsiteX20" fmla="*/ 63884 w 302556"/>
                <a:gd name="connsiteY20" fmla="*/ 80020 h 264736"/>
                <a:gd name="connsiteX21" fmla="*/ 56950 w 302556"/>
                <a:gd name="connsiteY21" fmla="*/ 73212 h 264736"/>
                <a:gd name="connsiteX22" fmla="*/ 51277 w 302556"/>
                <a:gd name="connsiteY22" fmla="*/ 125908 h 264736"/>
                <a:gd name="connsiteX23" fmla="*/ 44470 w 302556"/>
                <a:gd name="connsiteY23" fmla="*/ 132715 h 264736"/>
                <a:gd name="connsiteX24" fmla="*/ 5137 w 302556"/>
                <a:gd name="connsiteY24" fmla="*/ 131328 h 264736"/>
                <a:gd name="connsiteX25" fmla="*/ 2364 w 302556"/>
                <a:gd name="connsiteY25" fmla="*/ 219574 h 264736"/>
                <a:gd name="connsiteX26" fmla="*/ 32620 w 302556"/>
                <a:gd name="connsiteY26" fmla="*/ 260923 h 264736"/>
                <a:gd name="connsiteX27" fmla="*/ 81029 w 302556"/>
                <a:gd name="connsiteY27" fmla="*/ 258654 h 264736"/>
                <a:gd name="connsiteX28" fmla="*/ 83171 w 302556"/>
                <a:gd name="connsiteY28" fmla="*/ 264831 h 264736"/>
                <a:gd name="connsiteX29" fmla="*/ 96661 w 302556"/>
                <a:gd name="connsiteY29" fmla="*/ 262814 h 264736"/>
                <a:gd name="connsiteX30" fmla="*/ 130446 w 302556"/>
                <a:gd name="connsiteY30" fmla="*/ 268235 h 264736"/>
                <a:gd name="connsiteX31" fmla="*/ 157928 w 302556"/>
                <a:gd name="connsiteY31" fmla="*/ 238484 h 264736"/>
                <a:gd name="connsiteX32" fmla="*/ 182259 w 302556"/>
                <a:gd name="connsiteY32" fmla="*/ 219700 h 264736"/>
                <a:gd name="connsiteX33" fmla="*/ 197134 w 302556"/>
                <a:gd name="connsiteY33" fmla="*/ 206337 h 264736"/>
                <a:gd name="connsiteX34" fmla="*/ 219952 w 302556"/>
                <a:gd name="connsiteY34" fmla="*/ 205580 h 264736"/>
                <a:gd name="connsiteX35" fmla="*/ 221465 w 302556"/>
                <a:gd name="connsiteY35" fmla="*/ 205580 h 264736"/>
                <a:gd name="connsiteX36" fmla="*/ 216044 w 302556"/>
                <a:gd name="connsiteY36" fmla="*/ 185914 h 264736"/>
                <a:gd name="connsiteX37" fmla="*/ 289540 w 302556"/>
                <a:gd name="connsiteY37" fmla="*/ 159315 h 264736"/>
                <a:gd name="connsiteX38" fmla="*/ 284876 w 302556"/>
                <a:gd name="connsiteY38" fmla="*/ 147717 h 264736"/>
                <a:gd name="connsiteX39" fmla="*/ 288910 w 302556"/>
                <a:gd name="connsiteY39" fmla="*/ 121874 h 264736"/>
                <a:gd name="connsiteX40" fmla="*/ 299751 w 302556"/>
                <a:gd name="connsiteY40" fmla="*/ 115066 h 264736"/>
                <a:gd name="connsiteX41" fmla="*/ 298365 w 302556"/>
                <a:gd name="connsiteY41" fmla="*/ 71574 h 264736"/>
                <a:gd name="connsiteX42" fmla="*/ 307819 w 302556"/>
                <a:gd name="connsiteY42" fmla="*/ 66153 h 264736"/>
                <a:gd name="connsiteX43" fmla="*/ 295591 w 302556"/>
                <a:gd name="connsiteY43" fmla="*/ 37662 h 264736"/>
                <a:gd name="connsiteX44" fmla="*/ 261680 w 302556"/>
                <a:gd name="connsiteY44" fmla="*/ 22786 h 264736"/>
                <a:gd name="connsiteX45" fmla="*/ 237223 w 302556"/>
                <a:gd name="connsiteY45" fmla="*/ 1333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02556" h="264736">
                  <a:moveTo>
                    <a:pt x="237223" y="13331"/>
                  </a:moveTo>
                  <a:cubicBezTo>
                    <a:pt x="233693" y="13331"/>
                    <a:pt x="225247" y="7785"/>
                    <a:pt x="218061" y="2364"/>
                  </a:cubicBezTo>
                  <a:cubicBezTo>
                    <a:pt x="212892" y="8037"/>
                    <a:pt x="194991" y="7154"/>
                    <a:pt x="186167" y="7154"/>
                  </a:cubicBezTo>
                  <a:cubicBezTo>
                    <a:pt x="176712" y="7154"/>
                    <a:pt x="185032" y="20139"/>
                    <a:pt x="179107" y="24803"/>
                  </a:cubicBezTo>
                  <a:cubicBezTo>
                    <a:pt x="173182" y="29468"/>
                    <a:pt x="170913" y="36528"/>
                    <a:pt x="175577" y="38923"/>
                  </a:cubicBezTo>
                  <a:cubicBezTo>
                    <a:pt x="180368" y="41318"/>
                    <a:pt x="174443" y="61362"/>
                    <a:pt x="174443" y="68296"/>
                  </a:cubicBezTo>
                  <a:cubicBezTo>
                    <a:pt x="174443" y="75355"/>
                    <a:pt x="164988" y="90609"/>
                    <a:pt x="168518" y="93005"/>
                  </a:cubicBezTo>
                  <a:cubicBezTo>
                    <a:pt x="172048" y="95400"/>
                    <a:pt x="177973" y="111914"/>
                    <a:pt x="186167" y="114183"/>
                  </a:cubicBezTo>
                  <a:cubicBezTo>
                    <a:pt x="194361" y="116579"/>
                    <a:pt x="200286" y="108258"/>
                    <a:pt x="203816" y="108258"/>
                  </a:cubicBezTo>
                  <a:cubicBezTo>
                    <a:pt x="207346" y="108258"/>
                    <a:pt x="207346" y="118848"/>
                    <a:pt x="207346" y="127168"/>
                  </a:cubicBezTo>
                  <a:cubicBezTo>
                    <a:pt x="207346" y="135363"/>
                    <a:pt x="202681" y="138892"/>
                    <a:pt x="202681" y="138892"/>
                  </a:cubicBezTo>
                  <a:cubicBezTo>
                    <a:pt x="202681" y="138892"/>
                    <a:pt x="189697" y="143557"/>
                    <a:pt x="183898" y="138892"/>
                  </a:cubicBezTo>
                  <a:cubicBezTo>
                    <a:pt x="177973" y="134228"/>
                    <a:pt x="173308" y="121243"/>
                    <a:pt x="173308" y="116579"/>
                  </a:cubicBezTo>
                  <a:cubicBezTo>
                    <a:pt x="173308" y="111914"/>
                    <a:pt x="159189" y="111914"/>
                    <a:pt x="153264" y="111914"/>
                  </a:cubicBezTo>
                  <a:cubicBezTo>
                    <a:pt x="147339" y="111914"/>
                    <a:pt x="141540" y="101325"/>
                    <a:pt x="139144" y="96661"/>
                  </a:cubicBezTo>
                  <a:cubicBezTo>
                    <a:pt x="136749" y="91996"/>
                    <a:pt x="129689" y="97795"/>
                    <a:pt x="129689" y="101325"/>
                  </a:cubicBezTo>
                  <a:cubicBezTo>
                    <a:pt x="129689" y="104855"/>
                    <a:pt x="123764" y="104855"/>
                    <a:pt x="117966" y="104855"/>
                  </a:cubicBezTo>
                  <a:cubicBezTo>
                    <a:pt x="112167" y="104855"/>
                    <a:pt x="100317" y="95400"/>
                    <a:pt x="95652" y="97795"/>
                  </a:cubicBezTo>
                  <a:cubicBezTo>
                    <a:pt x="90988" y="100190"/>
                    <a:pt x="86197" y="89601"/>
                    <a:pt x="87458" y="84810"/>
                  </a:cubicBezTo>
                  <a:cubicBezTo>
                    <a:pt x="88593" y="80146"/>
                    <a:pt x="75734" y="83676"/>
                    <a:pt x="70943" y="85945"/>
                  </a:cubicBezTo>
                  <a:cubicBezTo>
                    <a:pt x="66279" y="88340"/>
                    <a:pt x="63884" y="80020"/>
                    <a:pt x="63884" y="80020"/>
                  </a:cubicBezTo>
                  <a:cubicBezTo>
                    <a:pt x="63884" y="80020"/>
                    <a:pt x="61110" y="75355"/>
                    <a:pt x="56950" y="73212"/>
                  </a:cubicBezTo>
                  <a:lnTo>
                    <a:pt x="51277" y="125908"/>
                  </a:lnTo>
                  <a:lnTo>
                    <a:pt x="44470" y="132715"/>
                  </a:lnTo>
                  <a:lnTo>
                    <a:pt x="5137" y="131328"/>
                  </a:lnTo>
                  <a:lnTo>
                    <a:pt x="2364" y="219574"/>
                  </a:lnTo>
                  <a:lnTo>
                    <a:pt x="32620" y="260923"/>
                  </a:lnTo>
                  <a:cubicBezTo>
                    <a:pt x="48378" y="257772"/>
                    <a:pt x="81029" y="253233"/>
                    <a:pt x="81029" y="258654"/>
                  </a:cubicBezTo>
                  <a:cubicBezTo>
                    <a:pt x="81029" y="260293"/>
                    <a:pt x="81911" y="262436"/>
                    <a:pt x="83171" y="264831"/>
                  </a:cubicBezTo>
                  <a:cubicBezTo>
                    <a:pt x="88718" y="263570"/>
                    <a:pt x="93887" y="262436"/>
                    <a:pt x="96661" y="262814"/>
                  </a:cubicBezTo>
                  <a:cubicBezTo>
                    <a:pt x="102964" y="263570"/>
                    <a:pt x="124143" y="271386"/>
                    <a:pt x="130446" y="268235"/>
                  </a:cubicBezTo>
                  <a:cubicBezTo>
                    <a:pt x="136749" y="265083"/>
                    <a:pt x="147717" y="241635"/>
                    <a:pt x="157928" y="238484"/>
                  </a:cubicBezTo>
                  <a:cubicBezTo>
                    <a:pt x="168140" y="235332"/>
                    <a:pt x="182259" y="224364"/>
                    <a:pt x="182259" y="219700"/>
                  </a:cubicBezTo>
                  <a:cubicBezTo>
                    <a:pt x="182259" y="215035"/>
                    <a:pt x="182259" y="210245"/>
                    <a:pt x="197134" y="206337"/>
                  </a:cubicBezTo>
                  <a:lnTo>
                    <a:pt x="219952" y="205580"/>
                  </a:lnTo>
                  <a:lnTo>
                    <a:pt x="221465" y="205580"/>
                  </a:lnTo>
                  <a:lnTo>
                    <a:pt x="216044" y="185914"/>
                  </a:lnTo>
                  <a:cubicBezTo>
                    <a:pt x="216044" y="185914"/>
                    <a:pt x="285506" y="159945"/>
                    <a:pt x="289540" y="159315"/>
                  </a:cubicBezTo>
                  <a:cubicBezTo>
                    <a:pt x="286514" y="153012"/>
                    <a:pt x="283363" y="148347"/>
                    <a:pt x="284876" y="147717"/>
                  </a:cubicBezTo>
                  <a:cubicBezTo>
                    <a:pt x="287649" y="146330"/>
                    <a:pt x="288910" y="127294"/>
                    <a:pt x="288910" y="121874"/>
                  </a:cubicBezTo>
                  <a:cubicBezTo>
                    <a:pt x="288910" y="116453"/>
                    <a:pt x="305172" y="120487"/>
                    <a:pt x="299751" y="115066"/>
                  </a:cubicBezTo>
                  <a:cubicBezTo>
                    <a:pt x="294330" y="109645"/>
                    <a:pt x="295717" y="78381"/>
                    <a:pt x="298365" y="71574"/>
                  </a:cubicBezTo>
                  <a:cubicBezTo>
                    <a:pt x="301138" y="64766"/>
                    <a:pt x="307819" y="71574"/>
                    <a:pt x="307819" y="66153"/>
                  </a:cubicBezTo>
                  <a:cubicBezTo>
                    <a:pt x="307819" y="60732"/>
                    <a:pt x="299625" y="43083"/>
                    <a:pt x="295591" y="37662"/>
                  </a:cubicBezTo>
                  <a:cubicBezTo>
                    <a:pt x="292692" y="33754"/>
                    <a:pt x="268361" y="24047"/>
                    <a:pt x="261680" y="22786"/>
                  </a:cubicBezTo>
                  <a:cubicBezTo>
                    <a:pt x="254872" y="21526"/>
                    <a:pt x="244031" y="13331"/>
                    <a:pt x="237223" y="13331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761F0500-7058-4959-A25A-40C9C146D913}"/>
                </a:ext>
              </a:extLst>
            </p:cNvPr>
            <p:cNvSpPr/>
            <p:nvPr/>
          </p:nvSpPr>
          <p:spPr>
            <a:xfrm>
              <a:off x="6547470" y="4600264"/>
              <a:ext cx="50426" cy="37820"/>
            </a:xfrm>
            <a:custGeom>
              <a:avLst/>
              <a:gdLst>
                <a:gd name="connsiteX0" fmla="*/ 44721 w 50426"/>
                <a:gd name="connsiteY0" fmla="*/ 2364 h 37819"/>
                <a:gd name="connsiteX1" fmla="*/ 30098 w 50426"/>
                <a:gd name="connsiteY1" fmla="*/ 7154 h 37819"/>
                <a:gd name="connsiteX2" fmla="*/ 16861 w 50426"/>
                <a:gd name="connsiteY2" fmla="*/ 9423 h 37819"/>
                <a:gd name="connsiteX3" fmla="*/ 13584 w 50426"/>
                <a:gd name="connsiteY3" fmla="*/ 11945 h 37819"/>
                <a:gd name="connsiteX4" fmla="*/ 8289 w 50426"/>
                <a:gd name="connsiteY4" fmla="*/ 28963 h 37819"/>
                <a:gd name="connsiteX5" fmla="*/ 2364 w 50426"/>
                <a:gd name="connsiteY5" fmla="*/ 36653 h 37819"/>
                <a:gd name="connsiteX6" fmla="*/ 7659 w 50426"/>
                <a:gd name="connsiteY6" fmla="*/ 44343 h 37819"/>
                <a:gd name="connsiteX7" fmla="*/ 16483 w 50426"/>
                <a:gd name="connsiteY7" fmla="*/ 45226 h 37819"/>
                <a:gd name="connsiteX8" fmla="*/ 30098 w 50426"/>
                <a:gd name="connsiteY8" fmla="*/ 37032 h 37819"/>
                <a:gd name="connsiteX9" fmla="*/ 53168 w 50426"/>
                <a:gd name="connsiteY9" fmla="*/ 31611 h 37819"/>
                <a:gd name="connsiteX10" fmla="*/ 49134 w 50426"/>
                <a:gd name="connsiteY10" fmla="*/ 13962 h 37819"/>
                <a:gd name="connsiteX11" fmla="*/ 44721 w 50426"/>
                <a:gd name="connsiteY11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37819">
                  <a:moveTo>
                    <a:pt x="44721" y="2364"/>
                  </a:moveTo>
                  <a:cubicBezTo>
                    <a:pt x="38923" y="4003"/>
                    <a:pt x="32619" y="5894"/>
                    <a:pt x="30098" y="7154"/>
                  </a:cubicBezTo>
                  <a:cubicBezTo>
                    <a:pt x="26316" y="9045"/>
                    <a:pt x="24425" y="10306"/>
                    <a:pt x="16861" y="9423"/>
                  </a:cubicBezTo>
                  <a:cubicBezTo>
                    <a:pt x="15979" y="10558"/>
                    <a:pt x="14970" y="11440"/>
                    <a:pt x="13584" y="11945"/>
                  </a:cubicBezTo>
                  <a:cubicBezTo>
                    <a:pt x="7154" y="14340"/>
                    <a:pt x="8289" y="28963"/>
                    <a:pt x="8289" y="28963"/>
                  </a:cubicBezTo>
                  <a:cubicBezTo>
                    <a:pt x="8289" y="28963"/>
                    <a:pt x="2364" y="29594"/>
                    <a:pt x="2364" y="36653"/>
                  </a:cubicBezTo>
                  <a:cubicBezTo>
                    <a:pt x="2364" y="41444"/>
                    <a:pt x="5642" y="43461"/>
                    <a:pt x="7659" y="44343"/>
                  </a:cubicBezTo>
                  <a:cubicBezTo>
                    <a:pt x="10936" y="44469"/>
                    <a:pt x="14088" y="44722"/>
                    <a:pt x="16483" y="45226"/>
                  </a:cubicBezTo>
                  <a:cubicBezTo>
                    <a:pt x="31359" y="47873"/>
                    <a:pt x="30098" y="37032"/>
                    <a:pt x="30098" y="37032"/>
                  </a:cubicBezTo>
                  <a:cubicBezTo>
                    <a:pt x="30098" y="37032"/>
                    <a:pt x="51781" y="38418"/>
                    <a:pt x="53168" y="31611"/>
                  </a:cubicBezTo>
                  <a:cubicBezTo>
                    <a:pt x="54555" y="24803"/>
                    <a:pt x="49134" y="13962"/>
                    <a:pt x="49134" y="13962"/>
                  </a:cubicBezTo>
                  <a:lnTo>
                    <a:pt x="44721" y="2364"/>
                  </a:ln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B711925D-317C-4AC5-885C-4CFCE9A05EFB}"/>
                </a:ext>
              </a:extLst>
            </p:cNvPr>
            <p:cNvSpPr/>
            <p:nvPr/>
          </p:nvSpPr>
          <p:spPr>
            <a:xfrm>
              <a:off x="6867297" y="4247380"/>
              <a:ext cx="277343" cy="365589"/>
            </a:xfrm>
            <a:custGeom>
              <a:avLst/>
              <a:gdLst>
                <a:gd name="connsiteX0" fmla="*/ 66279 w 277343"/>
                <a:gd name="connsiteY0" fmla="*/ 68828 h 365588"/>
                <a:gd name="connsiteX1" fmla="*/ 83928 w 277343"/>
                <a:gd name="connsiteY1" fmla="*/ 84712 h 365588"/>
                <a:gd name="connsiteX2" fmla="*/ 137505 w 277343"/>
                <a:gd name="connsiteY2" fmla="*/ 103495 h 365588"/>
                <a:gd name="connsiteX3" fmla="*/ 173938 w 277343"/>
                <a:gd name="connsiteY3" fmla="*/ 111690 h 365588"/>
                <a:gd name="connsiteX4" fmla="*/ 183393 w 277343"/>
                <a:gd name="connsiteY4" fmla="*/ 117615 h 365588"/>
                <a:gd name="connsiteX5" fmla="*/ 112797 w 277343"/>
                <a:gd name="connsiteY5" fmla="*/ 188211 h 365588"/>
                <a:gd name="connsiteX6" fmla="*/ 83423 w 277343"/>
                <a:gd name="connsiteY6" fmla="*/ 193506 h 365588"/>
                <a:gd name="connsiteX7" fmla="*/ 48756 w 277343"/>
                <a:gd name="connsiteY7" fmla="*/ 211785 h 365588"/>
                <a:gd name="connsiteX8" fmla="*/ 27199 w 277343"/>
                <a:gd name="connsiteY8" fmla="*/ 215063 h 365588"/>
                <a:gd name="connsiteX9" fmla="*/ 14592 w 277343"/>
                <a:gd name="connsiteY9" fmla="*/ 233594 h 365588"/>
                <a:gd name="connsiteX10" fmla="*/ 2364 w 277343"/>
                <a:gd name="connsiteY10" fmla="*/ 252630 h 365588"/>
                <a:gd name="connsiteX11" fmla="*/ 3751 w 277343"/>
                <a:gd name="connsiteY11" fmla="*/ 347683 h 365588"/>
                <a:gd name="connsiteX12" fmla="*/ 16861 w 277343"/>
                <a:gd name="connsiteY12" fmla="*/ 368484 h 365588"/>
                <a:gd name="connsiteX13" fmla="*/ 75734 w 277343"/>
                <a:gd name="connsiteY13" fmla="*/ 306208 h 365588"/>
                <a:gd name="connsiteX14" fmla="*/ 121999 w 277343"/>
                <a:gd name="connsiteY14" fmla="*/ 270910 h 365588"/>
                <a:gd name="connsiteX15" fmla="*/ 187931 w 277343"/>
                <a:gd name="connsiteY15" fmla="*/ 206238 h 365588"/>
                <a:gd name="connsiteX16" fmla="*/ 218565 w 277343"/>
                <a:gd name="connsiteY16" fmla="*/ 157199 h 365588"/>
                <a:gd name="connsiteX17" fmla="*/ 242518 w 277343"/>
                <a:gd name="connsiteY17" fmla="*/ 115976 h 365588"/>
                <a:gd name="connsiteX18" fmla="*/ 267226 w 277343"/>
                <a:gd name="connsiteY18" fmla="*/ 63407 h 365588"/>
                <a:gd name="connsiteX19" fmla="*/ 276303 w 277343"/>
                <a:gd name="connsiteY19" fmla="*/ 17141 h 365588"/>
                <a:gd name="connsiteX20" fmla="*/ 259032 w 277343"/>
                <a:gd name="connsiteY20" fmla="*/ 8064 h 365588"/>
                <a:gd name="connsiteX21" fmla="*/ 199403 w 277343"/>
                <a:gd name="connsiteY21" fmla="*/ 24201 h 365588"/>
                <a:gd name="connsiteX22" fmla="*/ 157046 w 277343"/>
                <a:gd name="connsiteY22" fmla="*/ 34034 h 365588"/>
                <a:gd name="connsiteX23" fmla="*/ 122504 w 277343"/>
                <a:gd name="connsiteY23" fmla="*/ 40337 h 365588"/>
                <a:gd name="connsiteX24" fmla="*/ 78507 w 277343"/>
                <a:gd name="connsiteY24" fmla="*/ 36807 h 365588"/>
                <a:gd name="connsiteX25" fmla="*/ 64892 w 277343"/>
                <a:gd name="connsiteY25" fmla="*/ 21679 h 365588"/>
                <a:gd name="connsiteX26" fmla="*/ 49890 w 277343"/>
                <a:gd name="connsiteY26" fmla="*/ 44623 h 365588"/>
                <a:gd name="connsiteX27" fmla="*/ 66279 w 277343"/>
                <a:gd name="connsiteY27" fmla="*/ 68828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3" h="365588">
                  <a:moveTo>
                    <a:pt x="66279" y="68828"/>
                  </a:moveTo>
                  <a:cubicBezTo>
                    <a:pt x="70943" y="71223"/>
                    <a:pt x="78633" y="83577"/>
                    <a:pt x="83928" y="84712"/>
                  </a:cubicBezTo>
                  <a:cubicBezTo>
                    <a:pt x="89223" y="85846"/>
                    <a:pt x="118596" y="95931"/>
                    <a:pt x="137505" y="103495"/>
                  </a:cubicBezTo>
                  <a:cubicBezTo>
                    <a:pt x="156289" y="111185"/>
                    <a:pt x="168139" y="111690"/>
                    <a:pt x="173938" y="111690"/>
                  </a:cubicBezTo>
                  <a:cubicBezTo>
                    <a:pt x="179864" y="111690"/>
                    <a:pt x="188688" y="113454"/>
                    <a:pt x="183393" y="117615"/>
                  </a:cubicBezTo>
                  <a:cubicBezTo>
                    <a:pt x="178098" y="121775"/>
                    <a:pt x="120487" y="180017"/>
                    <a:pt x="112797" y="188211"/>
                  </a:cubicBezTo>
                  <a:cubicBezTo>
                    <a:pt x="105107" y="196405"/>
                    <a:pt x="100442" y="193506"/>
                    <a:pt x="83423" y="193506"/>
                  </a:cubicBezTo>
                  <a:cubicBezTo>
                    <a:pt x="66405" y="193506"/>
                    <a:pt x="53420" y="212290"/>
                    <a:pt x="48756" y="211785"/>
                  </a:cubicBezTo>
                  <a:cubicBezTo>
                    <a:pt x="45982" y="211407"/>
                    <a:pt x="35897" y="213172"/>
                    <a:pt x="27199" y="215063"/>
                  </a:cubicBezTo>
                  <a:lnTo>
                    <a:pt x="14592" y="233594"/>
                  </a:lnTo>
                  <a:lnTo>
                    <a:pt x="2364" y="252630"/>
                  </a:lnTo>
                  <a:lnTo>
                    <a:pt x="3751" y="347683"/>
                  </a:lnTo>
                  <a:lnTo>
                    <a:pt x="16861" y="368484"/>
                  </a:lnTo>
                  <a:cubicBezTo>
                    <a:pt x="27199" y="354617"/>
                    <a:pt x="55185" y="327891"/>
                    <a:pt x="75734" y="306208"/>
                  </a:cubicBezTo>
                  <a:cubicBezTo>
                    <a:pt x="98173" y="282634"/>
                    <a:pt x="109519" y="277213"/>
                    <a:pt x="121999" y="270910"/>
                  </a:cubicBezTo>
                  <a:cubicBezTo>
                    <a:pt x="134606" y="264607"/>
                    <a:pt x="166374" y="233594"/>
                    <a:pt x="187931" y="206238"/>
                  </a:cubicBezTo>
                  <a:cubicBezTo>
                    <a:pt x="201547" y="188967"/>
                    <a:pt x="216548" y="169680"/>
                    <a:pt x="218565" y="157199"/>
                  </a:cubicBezTo>
                  <a:cubicBezTo>
                    <a:pt x="220456" y="144593"/>
                    <a:pt x="233063" y="128204"/>
                    <a:pt x="242518" y="115976"/>
                  </a:cubicBezTo>
                  <a:cubicBezTo>
                    <a:pt x="251973" y="103874"/>
                    <a:pt x="267605" y="72862"/>
                    <a:pt x="267226" y="63407"/>
                  </a:cubicBezTo>
                  <a:cubicBezTo>
                    <a:pt x="266848" y="53952"/>
                    <a:pt x="275042" y="34034"/>
                    <a:pt x="276303" y="17141"/>
                  </a:cubicBezTo>
                  <a:cubicBezTo>
                    <a:pt x="277438" y="248"/>
                    <a:pt x="263319" y="-1265"/>
                    <a:pt x="259032" y="8064"/>
                  </a:cubicBezTo>
                  <a:cubicBezTo>
                    <a:pt x="254746" y="17519"/>
                    <a:pt x="220960" y="23822"/>
                    <a:pt x="199403" y="24201"/>
                  </a:cubicBezTo>
                  <a:cubicBezTo>
                    <a:pt x="177846" y="24579"/>
                    <a:pt x="164862" y="26596"/>
                    <a:pt x="157046" y="34034"/>
                  </a:cubicBezTo>
                  <a:cubicBezTo>
                    <a:pt x="149229" y="41471"/>
                    <a:pt x="129563" y="32143"/>
                    <a:pt x="122504" y="40337"/>
                  </a:cubicBezTo>
                  <a:cubicBezTo>
                    <a:pt x="115444" y="48531"/>
                    <a:pt x="87584" y="55591"/>
                    <a:pt x="78507" y="36807"/>
                  </a:cubicBezTo>
                  <a:cubicBezTo>
                    <a:pt x="74725" y="28865"/>
                    <a:pt x="69682" y="24453"/>
                    <a:pt x="64892" y="21679"/>
                  </a:cubicBezTo>
                  <a:cubicBezTo>
                    <a:pt x="57328" y="29495"/>
                    <a:pt x="48252" y="40967"/>
                    <a:pt x="49890" y="44623"/>
                  </a:cubicBezTo>
                  <a:cubicBezTo>
                    <a:pt x="52160" y="50044"/>
                    <a:pt x="61488" y="66558"/>
                    <a:pt x="66279" y="68828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1A8BD2D6-8EF0-4122-BC23-55244E7698A5}"/>
                </a:ext>
              </a:extLst>
            </p:cNvPr>
            <p:cNvSpPr/>
            <p:nvPr/>
          </p:nvSpPr>
          <p:spPr>
            <a:xfrm>
              <a:off x="5449444" y="3570513"/>
              <a:ext cx="315163" cy="252130"/>
            </a:xfrm>
            <a:custGeom>
              <a:avLst/>
              <a:gdLst>
                <a:gd name="connsiteX0" fmla="*/ 120108 w 315162"/>
                <a:gd name="connsiteY0" fmla="*/ 254671 h 252130"/>
                <a:gd name="connsiteX1" fmla="*/ 119478 w 315162"/>
                <a:gd name="connsiteY1" fmla="*/ 218491 h 252130"/>
                <a:gd name="connsiteX2" fmla="*/ 161836 w 315162"/>
                <a:gd name="connsiteY2" fmla="*/ 190756 h 252130"/>
                <a:gd name="connsiteX3" fmla="*/ 179107 w 315162"/>
                <a:gd name="connsiteY3" fmla="*/ 185588 h 252130"/>
                <a:gd name="connsiteX4" fmla="*/ 202429 w 315162"/>
                <a:gd name="connsiteY4" fmla="*/ 180419 h 252130"/>
                <a:gd name="connsiteX5" fmla="*/ 216296 w 315162"/>
                <a:gd name="connsiteY5" fmla="*/ 164787 h 252130"/>
                <a:gd name="connsiteX6" fmla="*/ 236215 w 315162"/>
                <a:gd name="connsiteY6" fmla="*/ 157853 h 252130"/>
                <a:gd name="connsiteX7" fmla="*/ 248317 w 315162"/>
                <a:gd name="connsiteY7" fmla="*/ 150037 h 252130"/>
                <a:gd name="connsiteX8" fmla="*/ 251720 w 315162"/>
                <a:gd name="connsiteY8" fmla="*/ 133649 h 252130"/>
                <a:gd name="connsiteX9" fmla="*/ 260293 w 315162"/>
                <a:gd name="connsiteY9" fmla="*/ 126715 h 252130"/>
                <a:gd name="connsiteX10" fmla="*/ 275925 w 315162"/>
                <a:gd name="connsiteY10" fmla="*/ 117260 h 252130"/>
                <a:gd name="connsiteX11" fmla="*/ 314879 w 315162"/>
                <a:gd name="connsiteY11" fmla="*/ 115495 h 252130"/>
                <a:gd name="connsiteX12" fmla="*/ 320930 w 315162"/>
                <a:gd name="connsiteY12" fmla="*/ 105158 h 252130"/>
                <a:gd name="connsiteX13" fmla="*/ 310593 w 315162"/>
                <a:gd name="connsiteY13" fmla="*/ 87005 h 252130"/>
                <a:gd name="connsiteX14" fmla="*/ 308828 w 315162"/>
                <a:gd name="connsiteY14" fmla="*/ 62800 h 252130"/>
                <a:gd name="connsiteX15" fmla="*/ 301012 w 315162"/>
                <a:gd name="connsiteY15" fmla="*/ 35066 h 252130"/>
                <a:gd name="connsiteX16" fmla="*/ 296599 w 315162"/>
                <a:gd name="connsiteY16" fmla="*/ 26872 h 252130"/>
                <a:gd name="connsiteX17" fmla="*/ 265840 w 315162"/>
                <a:gd name="connsiteY17" fmla="*/ 19686 h 252130"/>
                <a:gd name="connsiteX18" fmla="*/ 220708 w 315162"/>
                <a:gd name="connsiteY18" fmla="*/ 15022 h 252130"/>
                <a:gd name="connsiteX19" fmla="*/ 196000 w 315162"/>
                <a:gd name="connsiteY19" fmla="*/ 3676 h 252130"/>
                <a:gd name="connsiteX20" fmla="*/ 167005 w 315162"/>
                <a:gd name="connsiteY20" fmla="*/ 57758 h 252130"/>
                <a:gd name="connsiteX21" fmla="*/ 126664 w 315162"/>
                <a:gd name="connsiteY21" fmla="*/ 77046 h 252130"/>
                <a:gd name="connsiteX22" fmla="*/ 106620 w 315162"/>
                <a:gd name="connsiteY22" fmla="*/ 99737 h 252130"/>
                <a:gd name="connsiteX23" fmla="*/ 91744 w 315162"/>
                <a:gd name="connsiteY23" fmla="*/ 124824 h 252130"/>
                <a:gd name="connsiteX24" fmla="*/ 91744 w 315162"/>
                <a:gd name="connsiteY24" fmla="*/ 165291 h 252130"/>
                <a:gd name="connsiteX25" fmla="*/ 60354 w 315162"/>
                <a:gd name="connsiteY25" fmla="*/ 208784 h 252130"/>
                <a:gd name="connsiteX26" fmla="*/ 21526 w 315162"/>
                <a:gd name="connsiteY26" fmla="*/ 235005 h 252130"/>
                <a:gd name="connsiteX27" fmla="*/ 2364 w 315162"/>
                <a:gd name="connsiteY27" fmla="*/ 244460 h 252130"/>
                <a:gd name="connsiteX28" fmla="*/ 101073 w 315162"/>
                <a:gd name="connsiteY28" fmla="*/ 244460 h 252130"/>
                <a:gd name="connsiteX29" fmla="*/ 120108 w 315162"/>
                <a:gd name="connsiteY29" fmla="*/ 254671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5162" h="252130">
                  <a:moveTo>
                    <a:pt x="120108" y="254671"/>
                  </a:moveTo>
                  <a:cubicBezTo>
                    <a:pt x="119730" y="237274"/>
                    <a:pt x="119100" y="220129"/>
                    <a:pt x="119478" y="218491"/>
                  </a:cubicBezTo>
                  <a:cubicBezTo>
                    <a:pt x="120361" y="214961"/>
                    <a:pt x="155785" y="194286"/>
                    <a:pt x="161836" y="190756"/>
                  </a:cubicBezTo>
                  <a:cubicBezTo>
                    <a:pt x="167887" y="187353"/>
                    <a:pt x="179107" y="192521"/>
                    <a:pt x="179107" y="185588"/>
                  </a:cubicBezTo>
                  <a:cubicBezTo>
                    <a:pt x="179107" y="178654"/>
                    <a:pt x="193857" y="182184"/>
                    <a:pt x="202429" y="180419"/>
                  </a:cubicBezTo>
                  <a:cubicBezTo>
                    <a:pt x="211127" y="178654"/>
                    <a:pt x="216296" y="172603"/>
                    <a:pt x="216296" y="164787"/>
                  </a:cubicBezTo>
                  <a:cubicBezTo>
                    <a:pt x="216296" y="156971"/>
                    <a:pt x="228398" y="158736"/>
                    <a:pt x="236215" y="157853"/>
                  </a:cubicBezTo>
                  <a:cubicBezTo>
                    <a:pt x="244031" y="156971"/>
                    <a:pt x="243148" y="150037"/>
                    <a:pt x="248317" y="150037"/>
                  </a:cubicBezTo>
                  <a:cubicBezTo>
                    <a:pt x="253485" y="150037"/>
                    <a:pt x="250964" y="142221"/>
                    <a:pt x="251720" y="133649"/>
                  </a:cubicBezTo>
                  <a:cubicBezTo>
                    <a:pt x="252603" y="124950"/>
                    <a:pt x="252603" y="126715"/>
                    <a:pt x="260293" y="126715"/>
                  </a:cubicBezTo>
                  <a:cubicBezTo>
                    <a:pt x="268109" y="126715"/>
                    <a:pt x="275925" y="122429"/>
                    <a:pt x="275925" y="117260"/>
                  </a:cubicBezTo>
                  <a:cubicBezTo>
                    <a:pt x="275925" y="112092"/>
                    <a:pt x="309584" y="115495"/>
                    <a:pt x="314879" y="115495"/>
                  </a:cubicBezTo>
                  <a:cubicBezTo>
                    <a:pt x="320048" y="115495"/>
                    <a:pt x="321812" y="109444"/>
                    <a:pt x="320930" y="105158"/>
                  </a:cubicBezTo>
                  <a:cubicBezTo>
                    <a:pt x="320048" y="100872"/>
                    <a:pt x="315762" y="87887"/>
                    <a:pt x="310593" y="87005"/>
                  </a:cubicBezTo>
                  <a:cubicBezTo>
                    <a:pt x="305424" y="86122"/>
                    <a:pt x="308828" y="73138"/>
                    <a:pt x="308828" y="62800"/>
                  </a:cubicBezTo>
                  <a:cubicBezTo>
                    <a:pt x="308828" y="52463"/>
                    <a:pt x="307063" y="42882"/>
                    <a:pt x="301012" y="35066"/>
                  </a:cubicBezTo>
                  <a:cubicBezTo>
                    <a:pt x="299751" y="33427"/>
                    <a:pt x="298238" y="30402"/>
                    <a:pt x="296599" y="26872"/>
                  </a:cubicBezTo>
                  <a:cubicBezTo>
                    <a:pt x="287145" y="27124"/>
                    <a:pt x="275673" y="19938"/>
                    <a:pt x="265840" y="19686"/>
                  </a:cubicBezTo>
                  <a:cubicBezTo>
                    <a:pt x="252099" y="19308"/>
                    <a:pt x="230920" y="26368"/>
                    <a:pt x="220708" y="15022"/>
                  </a:cubicBezTo>
                  <a:cubicBezTo>
                    <a:pt x="210497" y="3676"/>
                    <a:pt x="203438" y="146"/>
                    <a:pt x="196000" y="3676"/>
                  </a:cubicBezTo>
                  <a:cubicBezTo>
                    <a:pt x="188562" y="7206"/>
                    <a:pt x="174821" y="46412"/>
                    <a:pt x="167005" y="57758"/>
                  </a:cubicBezTo>
                  <a:cubicBezTo>
                    <a:pt x="159189" y="69104"/>
                    <a:pt x="137253" y="77046"/>
                    <a:pt x="126664" y="77046"/>
                  </a:cubicBezTo>
                  <a:cubicBezTo>
                    <a:pt x="116075" y="77046"/>
                    <a:pt x="114940" y="93182"/>
                    <a:pt x="106620" y="99737"/>
                  </a:cubicBezTo>
                  <a:cubicBezTo>
                    <a:pt x="98425" y="106419"/>
                    <a:pt x="101577" y="117008"/>
                    <a:pt x="91744" y="124824"/>
                  </a:cubicBezTo>
                  <a:cubicBezTo>
                    <a:pt x="81911" y="132640"/>
                    <a:pt x="86701" y="156593"/>
                    <a:pt x="91744" y="165291"/>
                  </a:cubicBezTo>
                  <a:cubicBezTo>
                    <a:pt x="96787" y="173864"/>
                    <a:pt x="73717" y="200968"/>
                    <a:pt x="60354" y="208784"/>
                  </a:cubicBezTo>
                  <a:cubicBezTo>
                    <a:pt x="46991" y="216600"/>
                    <a:pt x="42705" y="231475"/>
                    <a:pt x="21526" y="235005"/>
                  </a:cubicBezTo>
                  <a:cubicBezTo>
                    <a:pt x="13331" y="236392"/>
                    <a:pt x="7154" y="239922"/>
                    <a:pt x="2364" y="244460"/>
                  </a:cubicBezTo>
                  <a:cubicBezTo>
                    <a:pt x="35393" y="244460"/>
                    <a:pt x="84306" y="244460"/>
                    <a:pt x="101073" y="244460"/>
                  </a:cubicBezTo>
                  <a:cubicBezTo>
                    <a:pt x="121495" y="244586"/>
                    <a:pt x="116831" y="249124"/>
                    <a:pt x="120108" y="254671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4039D60B-8ECF-4F1C-837A-9B56D9497D08}"/>
                </a:ext>
              </a:extLst>
            </p:cNvPr>
            <p:cNvSpPr/>
            <p:nvPr/>
          </p:nvSpPr>
          <p:spPr>
            <a:xfrm>
              <a:off x="5997339" y="3526158"/>
              <a:ext cx="113459" cy="214311"/>
            </a:xfrm>
            <a:custGeom>
              <a:avLst/>
              <a:gdLst>
                <a:gd name="connsiteX0" fmla="*/ 29956 w 113458"/>
                <a:gd name="connsiteY0" fmla="*/ 53578 h 214310"/>
                <a:gd name="connsiteX1" fmla="*/ 22140 w 113458"/>
                <a:gd name="connsiteY1" fmla="*/ 81816 h 214310"/>
                <a:gd name="connsiteX2" fmla="*/ 4869 w 113458"/>
                <a:gd name="connsiteY2" fmla="*/ 99087 h 214310"/>
                <a:gd name="connsiteX3" fmla="*/ 15837 w 113458"/>
                <a:gd name="connsiteY3" fmla="*/ 127326 h 214310"/>
                <a:gd name="connsiteX4" fmla="*/ 26804 w 113458"/>
                <a:gd name="connsiteY4" fmla="*/ 144597 h 214310"/>
                <a:gd name="connsiteX5" fmla="*/ 47227 w 113458"/>
                <a:gd name="connsiteY5" fmla="*/ 160229 h 214310"/>
                <a:gd name="connsiteX6" fmla="*/ 59834 w 113458"/>
                <a:gd name="connsiteY6" fmla="*/ 207377 h 214310"/>
                <a:gd name="connsiteX7" fmla="*/ 62228 w 113458"/>
                <a:gd name="connsiteY7" fmla="*/ 214311 h 214310"/>
                <a:gd name="connsiteX8" fmla="*/ 73196 w 113458"/>
                <a:gd name="connsiteY8" fmla="*/ 204604 h 214310"/>
                <a:gd name="connsiteX9" fmla="*/ 77861 w 113458"/>
                <a:gd name="connsiteY9" fmla="*/ 183425 h 214310"/>
                <a:gd name="connsiteX10" fmla="*/ 80256 w 113458"/>
                <a:gd name="connsiteY10" fmla="*/ 171701 h 214310"/>
                <a:gd name="connsiteX11" fmla="*/ 100679 w 113458"/>
                <a:gd name="connsiteY11" fmla="*/ 152539 h 214310"/>
                <a:gd name="connsiteX12" fmla="*/ 112024 w 113458"/>
                <a:gd name="connsiteY12" fmla="*/ 144345 h 214310"/>
                <a:gd name="connsiteX13" fmla="*/ 112781 w 113458"/>
                <a:gd name="connsiteY13" fmla="*/ 130477 h 214310"/>
                <a:gd name="connsiteX14" fmla="*/ 102569 w 113458"/>
                <a:gd name="connsiteY14" fmla="*/ 119258 h 214310"/>
                <a:gd name="connsiteX15" fmla="*/ 91602 w 113458"/>
                <a:gd name="connsiteY15" fmla="*/ 110307 h 214310"/>
                <a:gd name="connsiteX16" fmla="*/ 70801 w 113458"/>
                <a:gd name="connsiteY16" fmla="*/ 101230 h 214310"/>
                <a:gd name="connsiteX17" fmla="*/ 91602 w 113458"/>
                <a:gd name="connsiteY17" fmla="*/ 82825 h 214310"/>
                <a:gd name="connsiteX18" fmla="*/ 92358 w 113458"/>
                <a:gd name="connsiteY18" fmla="*/ 47148 h 214310"/>
                <a:gd name="connsiteX19" fmla="*/ 97023 w 113458"/>
                <a:gd name="connsiteY19" fmla="*/ 24079 h 214310"/>
                <a:gd name="connsiteX20" fmla="*/ 93493 w 113458"/>
                <a:gd name="connsiteY20" fmla="*/ 14624 h 214310"/>
                <a:gd name="connsiteX21" fmla="*/ 80886 w 113458"/>
                <a:gd name="connsiteY21" fmla="*/ 10337 h 214310"/>
                <a:gd name="connsiteX22" fmla="*/ 44454 w 113458"/>
                <a:gd name="connsiteY22" fmla="*/ 8321 h 214310"/>
                <a:gd name="connsiteX23" fmla="*/ 30208 w 113458"/>
                <a:gd name="connsiteY23" fmla="*/ 12355 h 214310"/>
                <a:gd name="connsiteX24" fmla="*/ 29956 w 113458"/>
                <a:gd name="connsiteY24" fmla="*/ 5357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3458" h="214310">
                  <a:moveTo>
                    <a:pt x="29956" y="53578"/>
                  </a:moveTo>
                  <a:cubicBezTo>
                    <a:pt x="36259" y="63033"/>
                    <a:pt x="28443" y="78665"/>
                    <a:pt x="22140" y="81816"/>
                  </a:cubicBezTo>
                  <a:cubicBezTo>
                    <a:pt x="15837" y="84968"/>
                    <a:pt x="11172" y="99087"/>
                    <a:pt x="4869" y="99087"/>
                  </a:cubicBezTo>
                  <a:cubicBezTo>
                    <a:pt x="-1434" y="99087"/>
                    <a:pt x="4869" y="122661"/>
                    <a:pt x="15837" y="127326"/>
                  </a:cubicBezTo>
                  <a:cubicBezTo>
                    <a:pt x="26804" y="131990"/>
                    <a:pt x="26804" y="139806"/>
                    <a:pt x="26804" y="144597"/>
                  </a:cubicBezTo>
                  <a:cubicBezTo>
                    <a:pt x="26804" y="149261"/>
                    <a:pt x="42562" y="154052"/>
                    <a:pt x="47227" y="160229"/>
                  </a:cubicBezTo>
                  <a:cubicBezTo>
                    <a:pt x="51891" y="166532"/>
                    <a:pt x="59834" y="196283"/>
                    <a:pt x="59834" y="207377"/>
                  </a:cubicBezTo>
                  <a:cubicBezTo>
                    <a:pt x="59834" y="210151"/>
                    <a:pt x="60842" y="212546"/>
                    <a:pt x="62228" y="214311"/>
                  </a:cubicBezTo>
                  <a:cubicBezTo>
                    <a:pt x="66263" y="211537"/>
                    <a:pt x="71179" y="208386"/>
                    <a:pt x="73196" y="204604"/>
                  </a:cubicBezTo>
                  <a:cubicBezTo>
                    <a:pt x="76726" y="197922"/>
                    <a:pt x="79500" y="186576"/>
                    <a:pt x="77861" y="183425"/>
                  </a:cubicBezTo>
                  <a:cubicBezTo>
                    <a:pt x="76348" y="180273"/>
                    <a:pt x="76726" y="174852"/>
                    <a:pt x="80256" y="171701"/>
                  </a:cubicBezTo>
                  <a:cubicBezTo>
                    <a:pt x="83786" y="168549"/>
                    <a:pt x="97905" y="153674"/>
                    <a:pt x="100679" y="152539"/>
                  </a:cubicBezTo>
                  <a:cubicBezTo>
                    <a:pt x="103452" y="151404"/>
                    <a:pt x="112402" y="152917"/>
                    <a:pt x="112024" y="144345"/>
                  </a:cubicBezTo>
                  <a:cubicBezTo>
                    <a:pt x="111898" y="140941"/>
                    <a:pt x="112276" y="135646"/>
                    <a:pt x="112781" y="130477"/>
                  </a:cubicBezTo>
                  <a:cubicBezTo>
                    <a:pt x="106351" y="126443"/>
                    <a:pt x="102569" y="121527"/>
                    <a:pt x="102569" y="119258"/>
                  </a:cubicBezTo>
                  <a:cubicBezTo>
                    <a:pt x="102569" y="114215"/>
                    <a:pt x="95510" y="105517"/>
                    <a:pt x="91602" y="110307"/>
                  </a:cubicBezTo>
                  <a:cubicBezTo>
                    <a:pt x="87694" y="114971"/>
                    <a:pt x="72818" y="111063"/>
                    <a:pt x="70801" y="101230"/>
                  </a:cubicBezTo>
                  <a:cubicBezTo>
                    <a:pt x="68784" y="91397"/>
                    <a:pt x="80634" y="91776"/>
                    <a:pt x="91602" y="82825"/>
                  </a:cubicBezTo>
                  <a:cubicBezTo>
                    <a:pt x="102569" y="73748"/>
                    <a:pt x="104208" y="56477"/>
                    <a:pt x="92358" y="47148"/>
                  </a:cubicBezTo>
                  <a:cubicBezTo>
                    <a:pt x="80634" y="37694"/>
                    <a:pt x="88828" y="32651"/>
                    <a:pt x="97023" y="24079"/>
                  </a:cubicBezTo>
                  <a:cubicBezTo>
                    <a:pt x="105217" y="15506"/>
                    <a:pt x="97779" y="10716"/>
                    <a:pt x="93493" y="14624"/>
                  </a:cubicBezTo>
                  <a:cubicBezTo>
                    <a:pt x="89207" y="18532"/>
                    <a:pt x="82147" y="19666"/>
                    <a:pt x="80886" y="10337"/>
                  </a:cubicBezTo>
                  <a:cubicBezTo>
                    <a:pt x="79752" y="883"/>
                    <a:pt x="54161" y="-630"/>
                    <a:pt x="44454" y="8321"/>
                  </a:cubicBezTo>
                  <a:cubicBezTo>
                    <a:pt x="41050" y="11472"/>
                    <a:pt x="35755" y="12481"/>
                    <a:pt x="30208" y="12355"/>
                  </a:cubicBezTo>
                  <a:cubicBezTo>
                    <a:pt x="27939" y="27734"/>
                    <a:pt x="25796" y="47275"/>
                    <a:pt x="29956" y="53578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99D20D97-11EE-44EA-A344-8BA1F1EF5A36}"/>
                </a:ext>
              </a:extLst>
            </p:cNvPr>
            <p:cNvSpPr/>
            <p:nvPr/>
          </p:nvSpPr>
          <p:spPr>
            <a:xfrm>
              <a:off x="5566553" y="3530716"/>
              <a:ext cx="554686" cy="529473"/>
            </a:xfrm>
            <a:custGeom>
              <a:avLst/>
              <a:gdLst>
                <a:gd name="connsiteX0" fmla="*/ 191845 w 554686"/>
                <a:gd name="connsiteY0" fmla="*/ 102597 h 529473"/>
                <a:gd name="connsiteX1" fmla="*/ 193610 w 554686"/>
                <a:gd name="connsiteY1" fmla="*/ 126802 h 529473"/>
                <a:gd name="connsiteX2" fmla="*/ 203947 w 554686"/>
                <a:gd name="connsiteY2" fmla="*/ 144955 h 529473"/>
                <a:gd name="connsiteX3" fmla="*/ 197897 w 554686"/>
                <a:gd name="connsiteY3" fmla="*/ 155292 h 529473"/>
                <a:gd name="connsiteX4" fmla="*/ 158942 w 554686"/>
                <a:gd name="connsiteY4" fmla="*/ 157057 h 529473"/>
                <a:gd name="connsiteX5" fmla="*/ 143310 w 554686"/>
                <a:gd name="connsiteY5" fmla="*/ 166512 h 529473"/>
                <a:gd name="connsiteX6" fmla="*/ 134738 w 554686"/>
                <a:gd name="connsiteY6" fmla="*/ 173446 h 529473"/>
                <a:gd name="connsiteX7" fmla="*/ 131334 w 554686"/>
                <a:gd name="connsiteY7" fmla="*/ 189834 h 529473"/>
                <a:gd name="connsiteX8" fmla="*/ 119232 w 554686"/>
                <a:gd name="connsiteY8" fmla="*/ 197650 h 529473"/>
                <a:gd name="connsiteX9" fmla="*/ 99314 w 554686"/>
                <a:gd name="connsiteY9" fmla="*/ 204584 h 529473"/>
                <a:gd name="connsiteX10" fmla="*/ 85446 w 554686"/>
                <a:gd name="connsiteY10" fmla="*/ 220216 h 529473"/>
                <a:gd name="connsiteX11" fmla="*/ 62124 w 554686"/>
                <a:gd name="connsiteY11" fmla="*/ 225384 h 529473"/>
                <a:gd name="connsiteX12" fmla="*/ 44853 w 554686"/>
                <a:gd name="connsiteY12" fmla="*/ 230553 h 529473"/>
                <a:gd name="connsiteX13" fmla="*/ 2496 w 554686"/>
                <a:gd name="connsiteY13" fmla="*/ 258287 h 529473"/>
                <a:gd name="connsiteX14" fmla="*/ 3126 w 554686"/>
                <a:gd name="connsiteY14" fmla="*/ 294468 h 529473"/>
                <a:gd name="connsiteX15" fmla="*/ 8295 w 554686"/>
                <a:gd name="connsiteY15" fmla="*/ 299258 h 529473"/>
                <a:gd name="connsiteX16" fmla="*/ 265719 w 554686"/>
                <a:gd name="connsiteY16" fmla="*/ 470959 h 529473"/>
                <a:gd name="connsiteX17" fmla="*/ 282486 w 554686"/>
                <a:gd name="connsiteY17" fmla="*/ 495164 h 529473"/>
                <a:gd name="connsiteX18" fmla="*/ 312363 w 554686"/>
                <a:gd name="connsiteY18" fmla="*/ 504492 h 529473"/>
                <a:gd name="connsiteX19" fmla="*/ 325474 w 554686"/>
                <a:gd name="connsiteY19" fmla="*/ 532479 h 529473"/>
                <a:gd name="connsiteX20" fmla="*/ 351570 w 554686"/>
                <a:gd name="connsiteY20" fmla="*/ 526932 h 529473"/>
                <a:gd name="connsiteX21" fmla="*/ 392667 w 554686"/>
                <a:gd name="connsiteY21" fmla="*/ 513821 h 529473"/>
                <a:gd name="connsiteX22" fmla="*/ 441202 w 554686"/>
                <a:gd name="connsiteY22" fmla="*/ 474615 h 529473"/>
                <a:gd name="connsiteX23" fmla="*/ 555039 w 554686"/>
                <a:gd name="connsiteY23" fmla="*/ 403640 h 529473"/>
                <a:gd name="connsiteX24" fmla="*/ 555291 w 554686"/>
                <a:gd name="connsiteY24" fmla="*/ 403640 h 529473"/>
                <a:gd name="connsiteX25" fmla="*/ 541928 w 554686"/>
                <a:gd name="connsiteY25" fmla="*/ 381075 h 529473"/>
                <a:gd name="connsiteX26" fmla="*/ 522388 w 554686"/>
                <a:gd name="connsiteY26" fmla="*/ 375276 h 529473"/>
                <a:gd name="connsiteX27" fmla="*/ 503730 w 554686"/>
                <a:gd name="connsiteY27" fmla="*/ 364434 h 529473"/>
                <a:gd name="connsiteX28" fmla="*/ 500831 w 554686"/>
                <a:gd name="connsiteY28" fmla="*/ 343886 h 529473"/>
                <a:gd name="connsiteX29" fmla="*/ 489107 w 554686"/>
                <a:gd name="connsiteY29" fmla="*/ 327245 h 529473"/>
                <a:gd name="connsiteX30" fmla="*/ 500578 w 554686"/>
                <a:gd name="connsiteY30" fmla="*/ 314134 h 529473"/>
                <a:gd name="connsiteX31" fmla="*/ 496671 w 554686"/>
                <a:gd name="connsiteY31" fmla="*/ 302032 h 529473"/>
                <a:gd name="connsiteX32" fmla="*/ 496671 w 554686"/>
                <a:gd name="connsiteY32" fmla="*/ 285517 h 529473"/>
                <a:gd name="connsiteX33" fmla="*/ 498688 w 554686"/>
                <a:gd name="connsiteY33" fmla="*/ 267490 h 529473"/>
                <a:gd name="connsiteX34" fmla="*/ 499444 w 554686"/>
                <a:gd name="connsiteY34" fmla="*/ 239630 h 529473"/>
                <a:gd name="connsiteX35" fmla="*/ 487342 w 554686"/>
                <a:gd name="connsiteY35" fmla="*/ 215299 h 529473"/>
                <a:gd name="connsiteX36" fmla="*/ 493267 w 554686"/>
                <a:gd name="connsiteY36" fmla="*/ 209752 h 529473"/>
                <a:gd name="connsiteX37" fmla="*/ 490872 w 554686"/>
                <a:gd name="connsiteY37" fmla="*/ 202819 h 529473"/>
                <a:gd name="connsiteX38" fmla="*/ 478265 w 554686"/>
                <a:gd name="connsiteY38" fmla="*/ 155670 h 529473"/>
                <a:gd name="connsiteX39" fmla="*/ 457843 w 554686"/>
                <a:gd name="connsiteY39" fmla="*/ 140038 h 529473"/>
                <a:gd name="connsiteX40" fmla="*/ 446875 w 554686"/>
                <a:gd name="connsiteY40" fmla="*/ 122767 h 529473"/>
                <a:gd name="connsiteX41" fmla="*/ 435907 w 554686"/>
                <a:gd name="connsiteY41" fmla="*/ 94529 h 529473"/>
                <a:gd name="connsiteX42" fmla="*/ 453178 w 554686"/>
                <a:gd name="connsiteY42" fmla="*/ 77258 h 529473"/>
                <a:gd name="connsiteX43" fmla="*/ 460994 w 554686"/>
                <a:gd name="connsiteY43" fmla="*/ 49019 h 529473"/>
                <a:gd name="connsiteX44" fmla="*/ 461246 w 554686"/>
                <a:gd name="connsiteY44" fmla="*/ 7544 h 529473"/>
                <a:gd name="connsiteX45" fmla="*/ 436285 w 554686"/>
                <a:gd name="connsiteY45" fmla="*/ 2754 h 529473"/>
                <a:gd name="connsiteX46" fmla="*/ 409181 w 554686"/>
                <a:gd name="connsiteY46" fmla="*/ 5527 h 529473"/>
                <a:gd name="connsiteX47" fmla="*/ 372371 w 554686"/>
                <a:gd name="connsiteY47" fmla="*/ 12965 h 529473"/>
                <a:gd name="connsiteX48" fmla="*/ 272779 w 554686"/>
                <a:gd name="connsiteY48" fmla="*/ 18890 h 529473"/>
                <a:gd name="connsiteX49" fmla="*/ 231556 w 554686"/>
                <a:gd name="connsiteY49" fmla="*/ 40825 h 529473"/>
                <a:gd name="connsiteX50" fmla="*/ 189954 w 554686"/>
                <a:gd name="connsiteY50" fmla="*/ 62382 h 529473"/>
                <a:gd name="connsiteX51" fmla="*/ 179995 w 554686"/>
                <a:gd name="connsiteY51" fmla="*/ 66795 h 529473"/>
                <a:gd name="connsiteX52" fmla="*/ 184408 w 554686"/>
                <a:gd name="connsiteY52" fmla="*/ 74989 h 529473"/>
                <a:gd name="connsiteX53" fmla="*/ 191845 w 554686"/>
                <a:gd name="connsiteY53" fmla="*/ 102597 h 52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54686" h="529473">
                  <a:moveTo>
                    <a:pt x="191845" y="102597"/>
                  </a:moveTo>
                  <a:cubicBezTo>
                    <a:pt x="191845" y="112934"/>
                    <a:pt x="188442" y="125919"/>
                    <a:pt x="193610" y="126802"/>
                  </a:cubicBezTo>
                  <a:cubicBezTo>
                    <a:pt x="198779" y="127684"/>
                    <a:pt x="203191" y="140669"/>
                    <a:pt x="203947" y="144955"/>
                  </a:cubicBezTo>
                  <a:cubicBezTo>
                    <a:pt x="204830" y="149241"/>
                    <a:pt x="203065" y="155292"/>
                    <a:pt x="197897" y="155292"/>
                  </a:cubicBezTo>
                  <a:cubicBezTo>
                    <a:pt x="192728" y="155292"/>
                    <a:pt x="158942" y="151889"/>
                    <a:pt x="158942" y="157057"/>
                  </a:cubicBezTo>
                  <a:cubicBezTo>
                    <a:pt x="158942" y="162226"/>
                    <a:pt x="151126" y="166512"/>
                    <a:pt x="143310" y="166512"/>
                  </a:cubicBezTo>
                  <a:cubicBezTo>
                    <a:pt x="135494" y="166512"/>
                    <a:pt x="135494" y="164747"/>
                    <a:pt x="134738" y="173446"/>
                  </a:cubicBezTo>
                  <a:cubicBezTo>
                    <a:pt x="133855" y="182144"/>
                    <a:pt x="136503" y="189834"/>
                    <a:pt x="131334" y="189834"/>
                  </a:cubicBezTo>
                  <a:cubicBezTo>
                    <a:pt x="126166" y="189834"/>
                    <a:pt x="127048" y="196768"/>
                    <a:pt x="119232" y="197650"/>
                  </a:cubicBezTo>
                  <a:cubicBezTo>
                    <a:pt x="111416" y="198533"/>
                    <a:pt x="99314" y="196768"/>
                    <a:pt x="99314" y="204584"/>
                  </a:cubicBezTo>
                  <a:cubicBezTo>
                    <a:pt x="99314" y="212400"/>
                    <a:pt x="94145" y="218451"/>
                    <a:pt x="85446" y="220216"/>
                  </a:cubicBezTo>
                  <a:cubicBezTo>
                    <a:pt x="76748" y="221981"/>
                    <a:pt x="62124" y="218451"/>
                    <a:pt x="62124" y="225384"/>
                  </a:cubicBezTo>
                  <a:cubicBezTo>
                    <a:pt x="62124" y="232318"/>
                    <a:pt x="50905" y="227149"/>
                    <a:pt x="44853" y="230553"/>
                  </a:cubicBezTo>
                  <a:cubicBezTo>
                    <a:pt x="38802" y="234083"/>
                    <a:pt x="3378" y="254757"/>
                    <a:pt x="2496" y="258287"/>
                  </a:cubicBezTo>
                  <a:cubicBezTo>
                    <a:pt x="2118" y="259926"/>
                    <a:pt x="2622" y="277071"/>
                    <a:pt x="3126" y="294468"/>
                  </a:cubicBezTo>
                  <a:cubicBezTo>
                    <a:pt x="4009" y="295981"/>
                    <a:pt x="5521" y="297620"/>
                    <a:pt x="8295" y="299258"/>
                  </a:cubicBezTo>
                  <a:cubicBezTo>
                    <a:pt x="21406" y="306696"/>
                    <a:pt x="258281" y="463395"/>
                    <a:pt x="265719" y="470959"/>
                  </a:cubicBezTo>
                  <a:cubicBezTo>
                    <a:pt x="273157" y="478397"/>
                    <a:pt x="282486" y="495164"/>
                    <a:pt x="282486" y="495164"/>
                  </a:cubicBezTo>
                  <a:cubicBezTo>
                    <a:pt x="282486" y="495164"/>
                    <a:pt x="299253" y="497054"/>
                    <a:pt x="312363" y="504492"/>
                  </a:cubicBezTo>
                  <a:cubicBezTo>
                    <a:pt x="325474" y="511930"/>
                    <a:pt x="325474" y="532479"/>
                    <a:pt x="325474" y="532479"/>
                  </a:cubicBezTo>
                  <a:cubicBezTo>
                    <a:pt x="325474" y="532479"/>
                    <a:pt x="342241" y="528697"/>
                    <a:pt x="351570" y="526932"/>
                  </a:cubicBezTo>
                  <a:cubicBezTo>
                    <a:pt x="360899" y="525041"/>
                    <a:pt x="392667" y="513821"/>
                    <a:pt x="392667" y="513821"/>
                  </a:cubicBezTo>
                  <a:lnTo>
                    <a:pt x="441202" y="474615"/>
                  </a:lnTo>
                  <a:lnTo>
                    <a:pt x="555039" y="403640"/>
                  </a:lnTo>
                  <a:cubicBezTo>
                    <a:pt x="555039" y="403640"/>
                    <a:pt x="555165" y="403640"/>
                    <a:pt x="555291" y="403640"/>
                  </a:cubicBezTo>
                  <a:cubicBezTo>
                    <a:pt x="551761" y="391034"/>
                    <a:pt x="547979" y="381075"/>
                    <a:pt x="541928" y="381075"/>
                  </a:cubicBezTo>
                  <a:cubicBezTo>
                    <a:pt x="535121" y="381075"/>
                    <a:pt x="530204" y="375276"/>
                    <a:pt x="522388" y="375276"/>
                  </a:cubicBezTo>
                  <a:cubicBezTo>
                    <a:pt x="514572" y="375276"/>
                    <a:pt x="504739" y="371368"/>
                    <a:pt x="503730" y="364434"/>
                  </a:cubicBezTo>
                  <a:cubicBezTo>
                    <a:pt x="502722" y="357627"/>
                    <a:pt x="506630" y="352710"/>
                    <a:pt x="500831" y="343886"/>
                  </a:cubicBezTo>
                  <a:cubicBezTo>
                    <a:pt x="495032" y="335061"/>
                    <a:pt x="489107" y="331153"/>
                    <a:pt x="489107" y="327245"/>
                  </a:cubicBezTo>
                  <a:cubicBezTo>
                    <a:pt x="489107" y="323337"/>
                    <a:pt x="499066" y="315647"/>
                    <a:pt x="500578" y="314134"/>
                  </a:cubicBezTo>
                  <a:cubicBezTo>
                    <a:pt x="502091" y="312621"/>
                    <a:pt x="496671" y="306318"/>
                    <a:pt x="496671" y="302032"/>
                  </a:cubicBezTo>
                  <a:cubicBezTo>
                    <a:pt x="496671" y="297746"/>
                    <a:pt x="492763" y="290308"/>
                    <a:pt x="496671" y="285517"/>
                  </a:cubicBezTo>
                  <a:cubicBezTo>
                    <a:pt x="500578" y="280853"/>
                    <a:pt x="502974" y="276063"/>
                    <a:pt x="498688" y="267490"/>
                  </a:cubicBezTo>
                  <a:cubicBezTo>
                    <a:pt x="494401" y="258918"/>
                    <a:pt x="504613" y="250976"/>
                    <a:pt x="499444" y="239630"/>
                  </a:cubicBezTo>
                  <a:cubicBezTo>
                    <a:pt x="494401" y="228284"/>
                    <a:pt x="486459" y="219207"/>
                    <a:pt x="487342" y="215299"/>
                  </a:cubicBezTo>
                  <a:cubicBezTo>
                    <a:pt x="487720" y="213660"/>
                    <a:pt x="490241" y="211769"/>
                    <a:pt x="493267" y="209752"/>
                  </a:cubicBezTo>
                  <a:cubicBezTo>
                    <a:pt x="491880" y="207861"/>
                    <a:pt x="490872" y="205592"/>
                    <a:pt x="490872" y="202819"/>
                  </a:cubicBezTo>
                  <a:cubicBezTo>
                    <a:pt x="490872" y="191851"/>
                    <a:pt x="483056" y="161974"/>
                    <a:pt x="478265" y="155670"/>
                  </a:cubicBezTo>
                  <a:cubicBezTo>
                    <a:pt x="473601" y="149367"/>
                    <a:pt x="457843" y="144703"/>
                    <a:pt x="457843" y="140038"/>
                  </a:cubicBezTo>
                  <a:cubicBezTo>
                    <a:pt x="457843" y="135248"/>
                    <a:pt x="457843" y="127432"/>
                    <a:pt x="446875" y="122767"/>
                  </a:cubicBezTo>
                  <a:cubicBezTo>
                    <a:pt x="435907" y="118103"/>
                    <a:pt x="429604" y="94529"/>
                    <a:pt x="435907" y="94529"/>
                  </a:cubicBezTo>
                  <a:cubicBezTo>
                    <a:pt x="442210" y="94529"/>
                    <a:pt x="446875" y="80410"/>
                    <a:pt x="453178" y="77258"/>
                  </a:cubicBezTo>
                  <a:cubicBezTo>
                    <a:pt x="459482" y="74106"/>
                    <a:pt x="467298" y="58474"/>
                    <a:pt x="460994" y="49019"/>
                  </a:cubicBezTo>
                  <a:cubicBezTo>
                    <a:pt x="456834" y="42716"/>
                    <a:pt x="458977" y="23176"/>
                    <a:pt x="461246" y="7544"/>
                  </a:cubicBezTo>
                  <a:cubicBezTo>
                    <a:pt x="450909" y="7418"/>
                    <a:pt x="439311" y="3636"/>
                    <a:pt x="436285" y="2754"/>
                  </a:cubicBezTo>
                  <a:cubicBezTo>
                    <a:pt x="431621" y="1115"/>
                    <a:pt x="417880" y="5149"/>
                    <a:pt x="409181" y="5527"/>
                  </a:cubicBezTo>
                  <a:cubicBezTo>
                    <a:pt x="400609" y="5905"/>
                    <a:pt x="379430" y="19646"/>
                    <a:pt x="372371" y="12965"/>
                  </a:cubicBezTo>
                  <a:cubicBezTo>
                    <a:pt x="365311" y="6283"/>
                    <a:pt x="293076" y="18134"/>
                    <a:pt x="272779" y="18890"/>
                  </a:cubicBezTo>
                  <a:cubicBezTo>
                    <a:pt x="252356" y="19646"/>
                    <a:pt x="243784" y="40825"/>
                    <a:pt x="231556" y="40825"/>
                  </a:cubicBezTo>
                  <a:cubicBezTo>
                    <a:pt x="219454" y="40825"/>
                    <a:pt x="200166" y="51037"/>
                    <a:pt x="189954" y="62382"/>
                  </a:cubicBezTo>
                  <a:cubicBezTo>
                    <a:pt x="187055" y="65534"/>
                    <a:pt x="183651" y="66795"/>
                    <a:pt x="179995" y="66795"/>
                  </a:cubicBezTo>
                  <a:cubicBezTo>
                    <a:pt x="181634" y="70324"/>
                    <a:pt x="183147" y="73350"/>
                    <a:pt x="184408" y="74989"/>
                  </a:cubicBezTo>
                  <a:cubicBezTo>
                    <a:pt x="190080" y="82679"/>
                    <a:pt x="191845" y="92260"/>
                    <a:pt x="191845" y="10259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5C22B0E5-DF31-4486-AF78-F02BB90404B3}"/>
                </a:ext>
              </a:extLst>
            </p:cNvPr>
            <p:cNvSpPr/>
            <p:nvPr/>
          </p:nvSpPr>
          <p:spPr>
            <a:xfrm>
              <a:off x="6051101" y="3653894"/>
              <a:ext cx="403408" cy="390802"/>
            </a:xfrm>
            <a:custGeom>
              <a:avLst/>
              <a:gdLst>
                <a:gd name="connsiteX0" fmla="*/ 46790 w 403408"/>
                <a:gd name="connsiteY0" fmla="*/ 24677 h 390801"/>
                <a:gd name="connsiteX1" fmla="*/ 26367 w 403408"/>
                <a:gd name="connsiteY1" fmla="*/ 43839 h 390801"/>
                <a:gd name="connsiteX2" fmla="*/ 23972 w 403408"/>
                <a:gd name="connsiteY2" fmla="*/ 55563 h 390801"/>
                <a:gd name="connsiteX3" fmla="*/ 19307 w 403408"/>
                <a:gd name="connsiteY3" fmla="*/ 76742 h 390801"/>
                <a:gd name="connsiteX4" fmla="*/ 2415 w 403408"/>
                <a:gd name="connsiteY4" fmla="*/ 91996 h 390801"/>
                <a:gd name="connsiteX5" fmla="*/ 14517 w 403408"/>
                <a:gd name="connsiteY5" fmla="*/ 116327 h 390801"/>
                <a:gd name="connsiteX6" fmla="*/ 13761 w 403408"/>
                <a:gd name="connsiteY6" fmla="*/ 144187 h 390801"/>
                <a:gd name="connsiteX7" fmla="*/ 11743 w 403408"/>
                <a:gd name="connsiteY7" fmla="*/ 162214 h 390801"/>
                <a:gd name="connsiteX8" fmla="*/ 11743 w 403408"/>
                <a:gd name="connsiteY8" fmla="*/ 178729 h 390801"/>
                <a:gd name="connsiteX9" fmla="*/ 15651 w 403408"/>
                <a:gd name="connsiteY9" fmla="*/ 190831 h 390801"/>
                <a:gd name="connsiteX10" fmla="*/ 4180 w 403408"/>
                <a:gd name="connsiteY10" fmla="*/ 203942 h 390801"/>
                <a:gd name="connsiteX11" fmla="*/ 15904 w 403408"/>
                <a:gd name="connsiteY11" fmla="*/ 220582 h 390801"/>
                <a:gd name="connsiteX12" fmla="*/ 18803 w 403408"/>
                <a:gd name="connsiteY12" fmla="*/ 241131 h 390801"/>
                <a:gd name="connsiteX13" fmla="*/ 37461 w 403408"/>
                <a:gd name="connsiteY13" fmla="*/ 251973 h 390801"/>
                <a:gd name="connsiteX14" fmla="*/ 57001 w 403408"/>
                <a:gd name="connsiteY14" fmla="*/ 257772 h 390801"/>
                <a:gd name="connsiteX15" fmla="*/ 70364 w 403408"/>
                <a:gd name="connsiteY15" fmla="*/ 280337 h 390801"/>
                <a:gd name="connsiteX16" fmla="*/ 109192 w 403408"/>
                <a:gd name="connsiteY16" fmla="*/ 287775 h 390801"/>
                <a:gd name="connsiteX17" fmla="*/ 125958 w 403408"/>
                <a:gd name="connsiteY17" fmla="*/ 304542 h 390801"/>
                <a:gd name="connsiteX18" fmla="*/ 170712 w 403408"/>
                <a:gd name="connsiteY18" fmla="*/ 280337 h 390801"/>
                <a:gd name="connsiteX19" fmla="*/ 373298 w 403408"/>
                <a:gd name="connsiteY19" fmla="*/ 389257 h 390801"/>
                <a:gd name="connsiteX20" fmla="*/ 373298 w 403408"/>
                <a:gd name="connsiteY20" fmla="*/ 375264 h 390801"/>
                <a:gd name="connsiteX21" fmla="*/ 397881 w 403408"/>
                <a:gd name="connsiteY21" fmla="*/ 375264 h 390801"/>
                <a:gd name="connsiteX22" fmla="*/ 397881 w 403408"/>
                <a:gd name="connsiteY22" fmla="*/ 115066 h 390801"/>
                <a:gd name="connsiteX23" fmla="*/ 397881 w 403408"/>
                <a:gd name="connsiteY23" fmla="*/ 75734 h 390801"/>
                <a:gd name="connsiteX24" fmla="*/ 401159 w 403408"/>
                <a:gd name="connsiteY24" fmla="*/ 42957 h 390801"/>
                <a:gd name="connsiteX25" fmla="*/ 403554 w 403408"/>
                <a:gd name="connsiteY25" fmla="*/ 36401 h 390801"/>
                <a:gd name="connsiteX26" fmla="*/ 402797 w 403408"/>
                <a:gd name="connsiteY26" fmla="*/ 35393 h 390801"/>
                <a:gd name="connsiteX27" fmla="*/ 367121 w 403408"/>
                <a:gd name="connsiteY27" fmla="*/ 25938 h 390801"/>
                <a:gd name="connsiteX28" fmla="*/ 326654 w 403408"/>
                <a:gd name="connsiteY28" fmla="*/ 5137 h 390801"/>
                <a:gd name="connsiteX29" fmla="*/ 267403 w 403408"/>
                <a:gd name="connsiteY29" fmla="*/ 35393 h 390801"/>
                <a:gd name="connsiteX30" fmla="*/ 270933 w 403408"/>
                <a:gd name="connsiteY30" fmla="*/ 69935 h 390801"/>
                <a:gd name="connsiteX31" fmla="*/ 230088 w 403408"/>
                <a:gd name="connsiteY31" fmla="*/ 70313 h 390801"/>
                <a:gd name="connsiteX32" fmla="*/ 181049 w 403408"/>
                <a:gd name="connsiteY32" fmla="*/ 52664 h 390801"/>
                <a:gd name="connsiteX33" fmla="*/ 154701 w 403408"/>
                <a:gd name="connsiteY33" fmla="*/ 33880 h 390801"/>
                <a:gd name="connsiteX34" fmla="*/ 137430 w 403408"/>
                <a:gd name="connsiteY34" fmla="*/ 18626 h 390801"/>
                <a:gd name="connsiteX35" fmla="*/ 89148 w 403408"/>
                <a:gd name="connsiteY35" fmla="*/ 8793 h 390801"/>
                <a:gd name="connsiteX36" fmla="*/ 58514 w 403408"/>
                <a:gd name="connsiteY36" fmla="*/ 2364 h 390801"/>
                <a:gd name="connsiteX37" fmla="*/ 57757 w 403408"/>
                <a:gd name="connsiteY37" fmla="*/ 16231 h 390801"/>
                <a:gd name="connsiteX38" fmla="*/ 46790 w 403408"/>
                <a:gd name="connsiteY38" fmla="*/ 2467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3408" h="390801">
                  <a:moveTo>
                    <a:pt x="46790" y="24677"/>
                  </a:moveTo>
                  <a:cubicBezTo>
                    <a:pt x="44016" y="25812"/>
                    <a:pt x="29897" y="40814"/>
                    <a:pt x="26367" y="43839"/>
                  </a:cubicBezTo>
                  <a:cubicBezTo>
                    <a:pt x="22837" y="46991"/>
                    <a:pt x="22459" y="52538"/>
                    <a:pt x="23972" y="55563"/>
                  </a:cubicBezTo>
                  <a:cubicBezTo>
                    <a:pt x="25485" y="58715"/>
                    <a:pt x="22837" y="70061"/>
                    <a:pt x="19307" y="76742"/>
                  </a:cubicBezTo>
                  <a:cubicBezTo>
                    <a:pt x="15778" y="83424"/>
                    <a:pt x="3171" y="88088"/>
                    <a:pt x="2415" y="91996"/>
                  </a:cubicBezTo>
                  <a:cubicBezTo>
                    <a:pt x="1658" y="95904"/>
                    <a:pt x="9474" y="104981"/>
                    <a:pt x="14517" y="116327"/>
                  </a:cubicBezTo>
                  <a:cubicBezTo>
                    <a:pt x="19686" y="127672"/>
                    <a:pt x="9474" y="135615"/>
                    <a:pt x="13761" y="144187"/>
                  </a:cubicBezTo>
                  <a:cubicBezTo>
                    <a:pt x="18047" y="152759"/>
                    <a:pt x="15778" y="157550"/>
                    <a:pt x="11743" y="162214"/>
                  </a:cubicBezTo>
                  <a:cubicBezTo>
                    <a:pt x="7835" y="166879"/>
                    <a:pt x="11743" y="174316"/>
                    <a:pt x="11743" y="178729"/>
                  </a:cubicBezTo>
                  <a:cubicBezTo>
                    <a:pt x="11743" y="183015"/>
                    <a:pt x="17290" y="189318"/>
                    <a:pt x="15651" y="190831"/>
                  </a:cubicBezTo>
                  <a:cubicBezTo>
                    <a:pt x="14139" y="192470"/>
                    <a:pt x="4180" y="200034"/>
                    <a:pt x="4180" y="203942"/>
                  </a:cubicBezTo>
                  <a:cubicBezTo>
                    <a:pt x="4180" y="207850"/>
                    <a:pt x="10105" y="211758"/>
                    <a:pt x="15904" y="220582"/>
                  </a:cubicBezTo>
                  <a:cubicBezTo>
                    <a:pt x="21829" y="229407"/>
                    <a:pt x="17921" y="234323"/>
                    <a:pt x="18803" y="241131"/>
                  </a:cubicBezTo>
                  <a:cubicBezTo>
                    <a:pt x="19812" y="247939"/>
                    <a:pt x="29519" y="251973"/>
                    <a:pt x="37461" y="251973"/>
                  </a:cubicBezTo>
                  <a:cubicBezTo>
                    <a:pt x="45277" y="251973"/>
                    <a:pt x="50194" y="257772"/>
                    <a:pt x="57001" y="257772"/>
                  </a:cubicBezTo>
                  <a:cubicBezTo>
                    <a:pt x="63052" y="257772"/>
                    <a:pt x="66834" y="267857"/>
                    <a:pt x="70364" y="280337"/>
                  </a:cubicBezTo>
                  <a:cubicBezTo>
                    <a:pt x="73263" y="280337"/>
                    <a:pt x="98728" y="280715"/>
                    <a:pt x="109192" y="287775"/>
                  </a:cubicBezTo>
                  <a:cubicBezTo>
                    <a:pt x="120411" y="295213"/>
                    <a:pt x="125958" y="304542"/>
                    <a:pt x="125958" y="304542"/>
                  </a:cubicBezTo>
                  <a:lnTo>
                    <a:pt x="170712" y="280337"/>
                  </a:lnTo>
                  <a:lnTo>
                    <a:pt x="373298" y="389257"/>
                  </a:lnTo>
                  <a:lnTo>
                    <a:pt x="373298" y="375264"/>
                  </a:lnTo>
                  <a:lnTo>
                    <a:pt x="397881" y="375264"/>
                  </a:lnTo>
                  <a:cubicBezTo>
                    <a:pt x="397881" y="375264"/>
                    <a:pt x="397881" y="133093"/>
                    <a:pt x="397881" y="115066"/>
                  </a:cubicBezTo>
                  <a:cubicBezTo>
                    <a:pt x="397881" y="97039"/>
                    <a:pt x="389687" y="85567"/>
                    <a:pt x="397881" y="75734"/>
                  </a:cubicBezTo>
                  <a:cubicBezTo>
                    <a:pt x="406075" y="65901"/>
                    <a:pt x="394603" y="60984"/>
                    <a:pt x="401159" y="42957"/>
                  </a:cubicBezTo>
                  <a:cubicBezTo>
                    <a:pt x="401915" y="40814"/>
                    <a:pt x="402671" y="38671"/>
                    <a:pt x="403554" y="36401"/>
                  </a:cubicBezTo>
                  <a:cubicBezTo>
                    <a:pt x="403301" y="36023"/>
                    <a:pt x="402923" y="35771"/>
                    <a:pt x="402797" y="35393"/>
                  </a:cubicBezTo>
                  <a:cubicBezTo>
                    <a:pt x="400780" y="29972"/>
                    <a:pt x="390191" y="29468"/>
                    <a:pt x="367121" y="25938"/>
                  </a:cubicBezTo>
                  <a:cubicBezTo>
                    <a:pt x="343925" y="22408"/>
                    <a:pt x="352623" y="6650"/>
                    <a:pt x="326654" y="5137"/>
                  </a:cubicBezTo>
                  <a:cubicBezTo>
                    <a:pt x="300811" y="3498"/>
                    <a:pt x="267782" y="24299"/>
                    <a:pt x="267403" y="35393"/>
                  </a:cubicBezTo>
                  <a:cubicBezTo>
                    <a:pt x="267025" y="46360"/>
                    <a:pt x="279506" y="58589"/>
                    <a:pt x="270933" y="69935"/>
                  </a:cubicBezTo>
                  <a:cubicBezTo>
                    <a:pt x="262361" y="81281"/>
                    <a:pt x="243451" y="82415"/>
                    <a:pt x="230088" y="70313"/>
                  </a:cubicBezTo>
                  <a:cubicBezTo>
                    <a:pt x="216725" y="58211"/>
                    <a:pt x="197185" y="52664"/>
                    <a:pt x="181049" y="52664"/>
                  </a:cubicBezTo>
                  <a:cubicBezTo>
                    <a:pt x="164912" y="52664"/>
                    <a:pt x="153567" y="42452"/>
                    <a:pt x="154701" y="33880"/>
                  </a:cubicBezTo>
                  <a:cubicBezTo>
                    <a:pt x="155836" y="25308"/>
                    <a:pt x="150793" y="21273"/>
                    <a:pt x="137430" y="18626"/>
                  </a:cubicBezTo>
                  <a:cubicBezTo>
                    <a:pt x="124067" y="15853"/>
                    <a:pt x="112722" y="4885"/>
                    <a:pt x="89148" y="8793"/>
                  </a:cubicBezTo>
                  <a:cubicBezTo>
                    <a:pt x="76541" y="10936"/>
                    <a:pt x="65825" y="7154"/>
                    <a:pt x="58514" y="2364"/>
                  </a:cubicBezTo>
                  <a:cubicBezTo>
                    <a:pt x="58010" y="7532"/>
                    <a:pt x="57505" y="12701"/>
                    <a:pt x="57757" y="16231"/>
                  </a:cubicBezTo>
                  <a:cubicBezTo>
                    <a:pt x="58640" y="25055"/>
                    <a:pt x="49563" y="23417"/>
                    <a:pt x="46790" y="2467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B5E22370-6447-42DB-9C96-208DED8205CC}"/>
                </a:ext>
              </a:extLst>
            </p:cNvPr>
            <p:cNvSpPr/>
            <p:nvPr/>
          </p:nvSpPr>
          <p:spPr>
            <a:xfrm>
              <a:off x="5354643" y="4198601"/>
              <a:ext cx="75639" cy="25213"/>
            </a:xfrm>
            <a:custGeom>
              <a:avLst/>
              <a:gdLst>
                <a:gd name="connsiteX0" fmla="*/ 40309 w 75639"/>
                <a:gd name="connsiteY0" fmla="*/ 14990 h 25213"/>
                <a:gd name="connsiteX1" fmla="*/ 62623 w 75639"/>
                <a:gd name="connsiteY1" fmla="*/ 20915 h 25213"/>
                <a:gd name="connsiteX2" fmla="*/ 79011 w 75639"/>
                <a:gd name="connsiteY2" fmla="*/ 16502 h 25213"/>
                <a:gd name="connsiteX3" fmla="*/ 64640 w 75639"/>
                <a:gd name="connsiteY3" fmla="*/ 14485 h 25213"/>
                <a:gd name="connsiteX4" fmla="*/ 39301 w 75639"/>
                <a:gd name="connsiteY4" fmla="*/ 3518 h 25213"/>
                <a:gd name="connsiteX5" fmla="*/ 5767 w 75639"/>
                <a:gd name="connsiteY5" fmla="*/ 9065 h 25213"/>
                <a:gd name="connsiteX6" fmla="*/ 2364 w 75639"/>
                <a:gd name="connsiteY6" fmla="*/ 25075 h 25213"/>
                <a:gd name="connsiteX7" fmla="*/ 10180 w 75639"/>
                <a:gd name="connsiteY7" fmla="*/ 23436 h 25213"/>
                <a:gd name="connsiteX8" fmla="*/ 40309 w 75639"/>
                <a:gd name="connsiteY8" fmla="*/ 14990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39" h="25213">
                  <a:moveTo>
                    <a:pt x="40309" y="14990"/>
                  </a:moveTo>
                  <a:cubicBezTo>
                    <a:pt x="45730" y="10073"/>
                    <a:pt x="54681" y="19906"/>
                    <a:pt x="62623" y="20915"/>
                  </a:cubicBezTo>
                  <a:cubicBezTo>
                    <a:pt x="70565" y="21923"/>
                    <a:pt x="79011" y="16502"/>
                    <a:pt x="79011" y="16502"/>
                  </a:cubicBezTo>
                  <a:cubicBezTo>
                    <a:pt x="79011" y="16502"/>
                    <a:pt x="77498" y="15494"/>
                    <a:pt x="64640" y="14485"/>
                  </a:cubicBezTo>
                  <a:cubicBezTo>
                    <a:pt x="51781" y="13477"/>
                    <a:pt x="50773" y="-1903"/>
                    <a:pt x="39301" y="3518"/>
                  </a:cubicBezTo>
                  <a:cubicBezTo>
                    <a:pt x="27955" y="8939"/>
                    <a:pt x="20013" y="10451"/>
                    <a:pt x="5767" y="9065"/>
                  </a:cubicBezTo>
                  <a:cubicBezTo>
                    <a:pt x="5515" y="13477"/>
                    <a:pt x="3120" y="19276"/>
                    <a:pt x="2364" y="25075"/>
                  </a:cubicBezTo>
                  <a:cubicBezTo>
                    <a:pt x="6020" y="24192"/>
                    <a:pt x="8793" y="23562"/>
                    <a:pt x="10180" y="23436"/>
                  </a:cubicBezTo>
                  <a:cubicBezTo>
                    <a:pt x="17996" y="22932"/>
                    <a:pt x="34888" y="19906"/>
                    <a:pt x="40309" y="14990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3ACDD5A8-63D7-4E17-B4E4-CF7A5D6A45CC}"/>
                </a:ext>
              </a:extLst>
            </p:cNvPr>
            <p:cNvSpPr/>
            <p:nvPr/>
          </p:nvSpPr>
          <p:spPr>
            <a:xfrm>
              <a:off x="5343734" y="4124833"/>
              <a:ext cx="151278" cy="113459"/>
            </a:xfrm>
            <a:custGeom>
              <a:avLst/>
              <a:gdLst>
                <a:gd name="connsiteX0" fmla="*/ 32435 w 151278"/>
                <a:gd name="connsiteY0" fmla="*/ 118005 h 113458"/>
                <a:gd name="connsiteX1" fmla="*/ 47310 w 151278"/>
                <a:gd name="connsiteY1" fmla="*/ 112080 h 113458"/>
                <a:gd name="connsiteX2" fmla="*/ 86012 w 151278"/>
                <a:gd name="connsiteY2" fmla="*/ 109054 h 113458"/>
                <a:gd name="connsiteX3" fmla="*/ 92694 w 151278"/>
                <a:gd name="connsiteY3" fmla="*/ 110819 h 113458"/>
                <a:gd name="connsiteX4" fmla="*/ 92820 w 151278"/>
                <a:gd name="connsiteY4" fmla="*/ 108424 h 113458"/>
                <a:gd name="connsiteX5" fmla="*/ 111604 w 151278"/>
                <a:gd name="connsiteY5" fmla="*/ 116114 h 113458"/>
                <a:gd name="connsiteX6" fmla="*/ 150432 w 151278"/>
                <a:gd name="connsiteY6" fmla="*/ 118509 h 113458"/>
                <a:gd name="connsiteX7" fmla="*/ 153331 w 151278"/>
                <a:gd name="connsiteY7" fmla="*/ 117501 h 113458"/>
                <a:gd name="connsiteX8" fmla="*/ 153205 w 151278"/>
                <a:gd name="connsiteY8" fmla="*/ 100734 h 113458"/>
                <a:gd name="connsiteX9" fmla="*/ 139086 w 151278"/>
                <a:gd name="connsiteY9" fmla="*/ 83463 h 113458"/>
                <a:gd name="connsiteX10" fmla="*/ 135178 w 151278"/>
                <a:gd name="connsiteY10" fmla="*/ 66948 h 113458"/>
                <a:gd name="connsiteX11" fmla="*/ 130261 w 151278"/>
                <a:gd name="connsiteY11" fmla="*/ 59637 h 113458"/>
                <a:gd name="connsiteX12" fmla="*/ 115386 w 151278"/>
                <a:gd name="connsiteY12" fmla="*/ 40979 h 113458"/>
                <a:gd name="connsiteX13" fmla="*/ 96728 w 151278"/>
                <a:gd name="connsiteY13" fmla="*/ 16774 h 113458"/>
                <a:gd name="connsiteX14" fmla="*/ 87399 w 151278"/>
                <a:gd name="connsiteY14" fmla="*/ 16774 h 113458"/>
                <a:gd name="connsiteX15" fmla="*/ 72523 w 151278"/>
                <a:gd name="connsiteY15" fmla="*/ 3664 h 113458"/>
                <a:gd name="connsiteX16" fmla="*/ 51975 w 151278"/>
                <a:gd name="connsiteY16" fmla="*/ 5555 h 113458"/>
                <a:gd name="connsiteX17" fmla="*/ 27770 w 151278"/>
                <a:gd name="connsiteY17" fmla="*/ 5555 h 113458"/>
                <a:gd name="connsiteX18" fmla="*/ 12769 w 151278"/>
                <a:gd name="connsiteY18" fmla="*/ 18666 h 113458"/>
                <a:gd name="connsiteX19" fmla="*/ 11382 w 151278"/>
                <a:gd name="connsiteY19" fmla="*/ 19044 h 113458"/>
                <a:gd name="connsiteX20" fmla="*/ 5331 w 151278"/>
                <a:gd name="connsiteY20" fmla="*/ 40223 h 113458"/>
                <a:gd name="connsiteX21" fmla="*/ 15164 w 151278"/>
                <a:gd name="connsiteY21" fmla="*/ 77916 h 113458"/>
                <a:gd name="connsiteX22" fmla="*/ 16803 w 151278"/>
                <a:gd name="connsiteY22" fmla="*/ 82959 h 113458"/>
                <a:gd name="connsiteX23" fmla="*/ 50336 w 151278"/>
                <a:gd name="connsiteY23" fmla="*/ 77412 h 113458"/>
                <a:gd name="connsiteX24" fmla="*/ 75675 w 151278"/>
                <a:gd name="connsiteY24" fmla="*/ 88380 h 113458"/>
                <a:gd name="connsiteX25" fmla="*/ 90047 w 151278"/>
                <a:gd name="connsiteY25" fmla="*/ 90397 h 113458"/>
                <a:gd name="connsiteX26" fmla="*/ 73658 w 151278"/>
                <a:gd name="connsiteY26" fmla="*/ 94809 h 113458"/>
                <a:gd name="connsiteX27" fmla="*/ 51344 w 151278"/>
                <a:gd name="connsiteY27" fmla="*/ 88884 h 113458"/>
                <a:gd name="connsiteX28" fmla="*/ 21089 w 151278"/>
                <a:gd name="connsiteY28" fmla="*/ 97330 h 113458"/>
                <a:gd name="connsiteX29" fmla="*/ 13273 w 151278"/>
                <a:gd name="connsiteY29" fmla="*/ 98969 h 113458"/>
                <a:gd name="connsiteX30" fmla="*/ 16298 w 151278"/>
                <a:gd name="connsiteY30" fmla="*/ 111323 h 113458"/>
                <a:gd name="connsiteX31" fmla="*/ 18946 w 151278"/>
                <a:gd name="connsiteY31" fmla="*/ 114475 h 113458"/>
                <a:gd name="connsiteX32" fmla="*/ 32435 w 151278"/>
                <a:gd name="connsiteY32" fmla="*/ 11800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1278" h="113458">
                  <a:moveTo>
                    <a:pt x="32435" y="118005"/>
                  </a:moveTo>
                  <a:cubicBezTo>
                    <a:pt x="37351" y="118509"/>
                    <a:pt x="47310" y="112080"/>
                    <a:pt x="47310" y="112080"/>
                  </a:cubicBezTo>
                  <a:cubicBezTo>
                    <a:pt x="47310" y="112080"/>
                    <a:pt x="80592" y="109558"/>
                    <a:pt x="86012" y="109054"/>
                  </a:cubicBezTo>
                  <a:cubicBezTo>
                    <a:pt x="87903" y="108928"/>
                    <a:pt x="90425" y="109685"/>
                    <a:pt x="92694" y="110819"/>
                  </a:cubicBezTo>
                  <a:cubicBezTo>
                    <a:pt x="92820" y="109432"/>
                    <a:pt x="92820" y="108424"/>
                    <a:pt x="92820" y="108424"/>
                  </a:cubicBezTo>
                  <a:cubicBezTo>
                    <a:pt x="92820" y="108424"/>
                    <a:pt x="110469" y="111954"/>
                    <a:pt x="111604" y="116114"/>
                  </a:cubicBezTo>
                  <a:cubicBezTo>
                    <a:pt x="112738" y="120274"/>
                    <a:pt x="136943" y="123173"/>
                    <a:pt x="150432" y="118509"/>
                  </a:cubicBezTo>
                  <a:cubicBezTo>
                    <a:pt x="151440" y="118131"/>
                    <a:pt x="152449" y="117879"/>
                    <a:pt x="153331" y="117501"/>
                  </a:cubicBezTo>
                  <a:cubicBezTo>
                    <a:pt x="153457" y="112080"/>
                    <a:pt x="153709" y="103381"/>
                    <a:pt x="153205" y="100734"/>
                  </a:cubicBezTo>
                  <a:cubicBezTo>
                    <a:pt x="152449" y="96826"/>
                    <a:pt x="143750" y="88253"/>
                    <a:pt x="139086" y="83463"/>
                  </a:cubicBezTo>
                  <a:cubicBezTo>
                    <a:pt x="134421" y="78672"/>
                    <a:pt x="135178" y="66948"/>
                    <a:pt x="135178" y="66948"/>
                  </a:cubicBezTo>
                  <a:lnTo>
                    <a:pt x="130261" y="59637"/>
                  </a:lnTo>
                  <a:cubicBezTo>
                    <a:pt x="130261" y="59637"/>
                    <a:pt x="126479" y="44761"/>
                    <a:pt x="115386" y="40979"/>
                  </a:cubicBezTo>
                  <a:cubicBezTo>
                    <a:pt x="104166" y="37323"/>
                    <a:pt x="96728" y="16774"/>
                    <a:pt x="96728" y="16774"/>
                  </a:cubicBezTo>
                  <a:lnTo>
                    <a:pt x="87399" y="16774"/>
                  </a:lnTo>
                  <a:cubicBezTo>
                    <a:pt x="87399" y="16774"/>
                    <a:pt x="79961" y="7446"/>
                    <a:pt x="72523" y="3664"/>
                  </a:cubicBezTo>
                  <a:cubicBezTo>
                    <a:pt x="65086" y="-118"/>
                    <a:pt x="51975" y="5555"/>
                    <a:pt x="51975" y="5555"/>
                  </a:cubicBezTo>
                  <a:cubicBezTo>
                    <a:pt x="51975" y="5555"/>
                    <a:pt x="36973" y="7446"/>
                    <a:pt x="27770" y="5555"/>
                  </a:cubicBezTo>
                  <a:cubicBezTo>
                    <a:pt x="18442" y="3664"/>
                    <a:pt x="20333" y="16774"/>
                    <a:pt x="12769" y="18666"/>
                  </a:cubicBezTo>
                  <a:cubicBezTo>
                    <a:pt x="12517" y="18792"/>
                    <a:pt x="11886" y="18918"/>
                    <a:pt x="11382" y="19044"/>
                  </a:cubicBezTo>
                  <a:cubicBezTo>
                    <a:pt x="10500" y="26608"/>
                    <a:pt x="9239" y="34424"/>
                    <a:pt x="5331" y="40223"/>
                  </a:cubicBezTo>
                  <a:cubicBezTo>
                    <a:pt x="-3242" y="53207"/>
                    <a:pt x="8861" y="71991"/>
                    <a:pt x="15164" y="77916"/>
                  </a:cubicBezTo>
                  <a:cubicBezTo>
                    <a:pt x="16425" y="79177"/>
                    <a:pt x="16803" y="80942"/>
                    <a:pt x="16803" y="82959"/>
                  </a:cubicBezTo>
                  <a:cubicBezTo>
                    <a:pt x="31048" y="84345"/>
                    <a:pt x="38990" y="82959"/>
                    <a:pt x="50336" y="77412"/>
                  </a:cubicBezTo>
                  <a:cubicBezTo>
                    <a:pt x="61808" y="71991"/>
                    <a:pt x="62816" y="87371"/>
                    <a:pt x="75675" y="88380"/>
                  </a:cubicBezTo>
                  <a:cubicBezTo>
                    <a:pt x="88534" y="89388"/>
                    <a:pt x="90047" y="90397"/>
                    <a:pt x="90047" y="90397"/>
                  </a:cubicBezTo>
                  <a:cubicBezTo>
                    <a:pt x="90047" y="90397"/>
                    <a:pt x="81600" y="95817"/>
                    <a:pt x="73658" y="94809"/>
                  </a:cubicBezTo>
                  <a:cubicBezTo>
                    <a:pt x="65716" y="93800"/>
                    <a:pt x="56765" y="83841"/>
                    <a:pt x="51344" y="88884"/>
                  </a:cubicBezTo>
                  <a:cubicBezTo>
                    <a:pt x="45924" y="93800"/>
                    <a:pt x="29031" y="96826"/>
                    <a:pt x="21089" y="97330"/>
                  </a:cubicBezTo>
                  <a:cubicBezTo>
                    <a:pt x="19828" y="97456"/>
                    <a:pt x="16929" y="98087"/>
                    <a:pt x="13273" y="98969"/>
                  </a:cubicBezTo>
                  <a:cubicBezTo>
                    <a:pt x="12642" y="103381"/>
                    <a:pt x="13021" y="107667"/>
                    <a:pt x="16298" y="111323"/>
                  </a:cubicBezTo>
                  <a:cubicBezTo>
                    <a:pt x="17307" y="112458"/>
                    <a:pt x="18189" y="113466"/>
                    <a:pt x="18946" y="114475"/>
                  </a:cubicBezTo>
                  <a:cubicBezTo>
                    <a:pt x="32309" y="110945"/>
                    <a:pt x="28275" y="117626"/>
                    <a:pt x="32435" y="118005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AF24D10E-3201-4206-8FE4-AD3D064AE7FE}"/>
                </a:ext>
              </a:extLst>
            </p:cNvPr>
            <p:cNvSpPr/>
            <p:nvPr/>
          </p:nvSpPr>
          <p:spPr>
            <a:xfrm>
              <a:off x="5360316" y="4231354"/>
              <a:ext cx="75639" cy="37820"/>
            </a:xfrm>
            <a:custGeom>
              <a:avLst/>
              <a:gdLst>
                <a:gd name="connsiteX0" fmla="*/ 40814 w 75639"/>
                <a:gd name="connsiteY0" fmla="*/ 43630 h 37819"/>
                <a:gd name="connsiteX1" fmla="*/ 62623 w 75639"/>
                <a:gd name="connsiteY1" fmla="*/ 30646 h 37819"/>
                <a:gd name="connsiteX2" fmla="*/ 72078 w 75639"/>
                <a:gd name="connsiteY2" fmla="*/ 26485 h 37819"/>
                <a:gd name="connsiteX3" fmla="*/ 70313 w 75639"/>
                <a:gd name="connsiteY3" fmla="*/ 14131 h 37819"/>
                <a:gd name="connsiteX4" fmla="*/ 76112 w 75639"/>
                <a:gd name="connsiteY4" fmla="*/ 4172 h 37819"/>
                <a:gd name="connsiteX5" fmla="*/ 69430 w 75639"/>
                <a:gd name="connsiteY5" fmla="*/ 2407 h 37819"/>
                <a:gd name="connsiteX6" fmla="*/ 30728 w 75639"/>
                <a:gd name="connsiteY6" fmla="*/ 5432 h 37819"/>
                <a:gd name="connsiteX7" fmla="*/ 15853 w 75639"/>
                <a:gd name="connsiteY7" fmla="*/ 11358 h 37819"/>
                <a:gd name="connsiteX8" fmla="*/ 2364 w 75639"/>
                <a:gd name="connsiteY8" fmla="*/ 7702 h 37819"/>
                <a:gd name="connsiteX9" fmla="*/ 23669 w 75639"/>
                <a:gd name="connsiteY9" fmla="*/ 24090 h 37819"/>
                <a:gd name="connsiteX10" fmla="*/ 35015 w 75639"/>
                <a:gd name="connsiteY10" fmla="*/ 44135 h 37819"/>
                <a:gd name="connsiteX11" fmla="*/ 38040 w 75639"/>
                <a:gd name="connsiteY11" fmla="*/ 46404 h 37819"/>
                <a:gd name="connsiteX12" fmla="*/ 40814 w 75639"/>
                <a:gd name="connsiteY12" fmla="*/ 4363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39" h="37819">
                  <a:moveTo>
                    <a:pt x="40814" y="43630"/>
                  </a:moveTo>
                  <a:cubicBezTo>
                    <a:pt x="46739" y="39470"/>
                    <a:pt x="58463" y="28881"/>
                    <a:pt x="62623" y="30646"/>
                  </a:cubicBezTo>
                  <a:cubicBezTo>
                    <a:pt x="66783" y="32410"/>
                    <a:pt x="72078" y="28881"/>
                    <a:pt x="72078" y="26485"/>
                  </a:cubicBezTo>
                  <a:cubicBezTo>
                    <a:pt x="72078" y="24090"/>
                    <a:pt x="63884" y="16526"/>
                    <a:pt x="70313" y="14131"/>
                  </a:cubicBezTo>
                  <a:cubicBezTo>
                    <a:pt x="74725" y="12492"/>
                    <a:pt x="75860" y="7324"/>
                    <a:pt x="76112" y="4172"/>
                  </a:cubicBezTo>
                  <a:cubicBezTo>
                    <a:pt x="73717" y="3037"/>
                    <a:pt x="71321" y="2155"/>
                    <a:pt x="69430" y="2407"/>
                  </a:cubicBezTo>
                  <a:cubicBezTo>
                    <a:pt x="64010" y="2911"/>
                    <a:pt x="30728" y="5432"/>
                    <a:pt x="30728" y="5432"/>
                  </a:cubicBezTo>
                  <a:cubicBezTo>
                    <a:pt x="30728" y="5432"/>
                    <a:pt x="20769" y="11862"/>
                    <a:pt x="15853" y="11358"/>
                  </a:cubicBezTo>
                  <a:cubicBezTo>
                    <a:pt x="11693" y="10853"/>
                    <a:pt x="15853" y="4298"/>
                    <a:pt x="2364" y="7702"/>
                  </a:cubicBezTo>
                  <a:cubicBezTo>
                    <a:pt x="9045" y="16022"/>
                    <a:pt x="9928" y="20308"/>
                    <a:pt x="23669" y="24090"/>
                  </a:cubicBezTo>
                  <a:cubicBezTo>
                    <a:pt x="38923" y="28376"/>
                    <a:pt x="22534" y="36318"/>
                    <a:pt x="35015" y="44135"/>
                  </a:cubicBezTo>
                  <a:cubicBezTo>
                    <a:pt x="36149" y="44891"/>
                    <a:pt x="37158" y="45647"/>
                    <a:pt x="38040" y="46404"/>
                  </a:cubicBezTo>
                  <a:cubicBezTo>
                    <a:pt x="39175" y="45269"/>
                    <a:pt x="40183" y="44135"/>
                    <a:pt x="40814" y="43630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60EC129B-AC49-43B1-86EE-F983FE564010}"/>
                </a:ext>
              </a:extLst>
            </p:cNvPr>
            <p:cNvSpPr/>
            <p:nvPr/>
          </p:nvSpPr>
          <p:spPr>
            <a:xfrm>
              <a:off x="6181125" y="4273038"/>
              <a:ext cx="327769" cy="226917"/>
            </a:xfrm>
            <a:custGeom>
              <a:avLst/>
              <a:gdLst>
                <a:gd name="connsiteX0" fmla="*/ 304037 w 327769"/>
                <a:gd name="connsiteY0" fmla="*/ 131037 h 226917"/>
                <a:gd name="connsiteX1" fmla="*/ 294204 w 327769"/>
                <a:gd name="connsiteY1" fmla="*/ 113010 h 226917"/>
                <a:gd name="connsiteX2" fmla="*/ 277816 w 327769"/>
                <a:gd name="connsiteY2" fmla="*/ 98260 h 226917"/>
                <a:gd name="connsiteX3" fmla="*/ 266344 w 327769"/>
                <a:gd name="connsiteY3" fmla="*/ 81872 h 226917"/>
                <a:gd name="connsiteX4" fmla="*/ 245039 w 327769"/>
                <a:gd name="connsiteY4" fmla="*/ 72039 h 226917"/>
                <a:gd name="connsiteX5" fmla="*/ 241761 w 327769"/>
                <a:gd name="connsiteY5" fmla="*/ 63845 h 226917"/>
                <a:gd name="connsiteX6" fmla="*/ 230289 w 327769"/>
                <a:gd name="connsiteY6" fmla="*/ 62206 h 226917"/>
                <a:gd name="connsiteX7" fmla="*/ 233567 w 327769"/>
                <a:gd name="connsiteY7" fmla="*/ 52373 h 226917"/>
                <a:gd name="connsiteX8" fmla="*/ 231928 w 327769"/>
                <a:gd name="connsiteY8" fmla="*/ 29429 h 226917"/>
                <a:gd name="connsiteX9" fmla="*/ 213144 w 327769"/>
                <a:gd name="connsiteY9" fmla="*/ 4216 h 226917"/>
                <a:gd name="connsiteX10" fmla="*/ 208480 w 327769"/>
                <a:gd name="connsiteY10" fmla="*/ 3208 h 226917"/>
                <a:gd name="connsiteX11" fmla="*/ 186545 w 327769"/>
                <a:gd name="connsiteY11" fmla="*/ 11780 h 226917"/>
                <a:gd name="connsiteX12" fmla="*/ 180998 w 327769"/>
                <a:gd name="connsiteY12" fmla="*/ 24386 h 226917"/>
                <a:gd name="connsiteX13" fmla="*/ 155154 w 327769"/>
                <a:gd name="connsiteY13" fmla="*/ 51112 h 226917"/>
                <a:gd name="connsiteX14" fmla="*/ 117461 w 327769"/>
                <a:gd name="connsiteY14" fmla="*/ 58928 h 226917"/>
                <a:gd name="connsiteX15" fmla="*/ 115822 w 327769"/>
                <a:gd name="connsiteY15" fmla="*/ 73047 h 226917"/>
                <a:gd name="connsiteX16" fmla="*/ 92248 w 327769"/>
                <a:gd name="connsiteY16" fmla="*/ 85654 h 226917"/>
                <a:gd name="connsiteX17" fmla="*/ 63253 w 327769"/>
                <a:gd name="connsiteY17" fmla="*/ 94353 h 226917"/>
                <a:gd name="connsiteX18" fmla="*/ 45982 w 327769"/>
                <a:gd name="connsiteY18" fmla="*/ 94353 h 226917"/>
                <a:gd name="connsiteX19" fmla="*/ 31107 w 327769"/>
                <a:gd name="connsiteY19" fmla="*/ 100656 h 226917"/>
                <a:gd name="connsiteX20" fmla="*/ 28711 w 327769"/>
                <a:gd name="connsiteY20" fmla="*/ 97882 h 226917"/>
                <a:gd name="connsiteX21" fmla="*/ 15348 w 327769"/>
                <a:gd name="connsiteY21" fmla="*/ 114397 h 226917"/>
                <a:gd name="connsiteX22" fmla="*/ 2364 w 327769"/>
                <a:gd name="connsiteY22" fmla="*/ 140871 h 226917"/>
                <a:gd name="connsiteX23" fmla="*/ 5894 w 327769"/>
                <a:gd name="connsiteY23" fmla="*/ 162680 h 226917"/>
                <a:gd name="connsiteX24" fmla="*/ 13583 w 327769"/>
                <a:gd name="connsiteY24" fmla="*/ 183859 h 226917"/>
                <a:gd name="connsiteX25" fmla="*/ 17744 w 327769"/>
                <a:gd name="connsiteY25" fmla="*/ 199743 h 226917"/>
                <a:gd name="connsiteX26" fmla="*/ 23669 w 327769"/>
                <a:gd name="connsiteY26" fmla="*/ 208567 h 226917"/>
                <a:gd name="connsiteX27" fmla="*/ 40688 w 327769"/>
                <a:gd name="connsiteY27" fmla="*/ 225586 h 226917"/>
                <a:gd name="connsiteX28" fmla="*/ 45226 w 327769"/>
                <a:gd name="connsiteY28" fmla="*/ 229998 h 226917"/>
                <a:gd name="connsiteX29" fmla="*/ 46865 w 327769"/>
                <a:gd name="connsiteY29" fmla="*/ 227477 h 226917"/>
                <a:gd name="connsiteX30" fmla="*/ 51781 w 327769"/>
                <a:gd name="connsiteY30" fmla="*/ 207811 h 226917"/>
                <a:gd name="connsiteX31" fmla="*/ 66531 w 327769"/>
                <a:gd name="connsiteY31" fmla="*/ 204533 h 226917"/>
                <a:gd name="connsiteX32" fmla="*/ 78003 w 327769"/>
                <a:gd name="connsiteY32" fmla="*/ 201256 h 226917"/>
                <a:gd name="connsiteX33" fmla="*/ 100947 w 327769"/>
                <a:gd name="connsiteY33" fmla="*/ 204533 h 226917"/>
                <a:gd name="connsiteX34" fmla="*/ 100947 w 327769"/>
                <a:gd name="connsiteY34" fmla="*/ 186506 h 226917"/>
                <a:gd name="connsiteX35" fmla="*/ 128807 w 327769"/>
                <a:gd name="connsiteY35" fmla="*/ 165201 h 226917"/>
                <a:gd name="connsiteX36" fmla="*/ 150112 w 327769"/>
                <a:gd name="connsiteY36" fmla="*/ 179951 h 226917"/>
                <a:gd name="connsiteX37" fmla="*/ 200790 w 327769"/>
                <a:gd name="connsiteY37" fmla="*/ 189784 h 226917"/>
                <a:gd name="connsiteX38" fmla="*/ 208984 w 327769"/>
                <a:gd name="connsiteY38" fmla="*/ 171756 h 226917"/>
                <a:gd name="connsiteX39" fmla="*/ 230289 w 327769"/>
                <a:gd name="connsiteY39" fmla="*/ 171756 h 226917"/>
                <a:gd name="connsiteX40" fmla="*/ 258150 w 327769"/>
                <a:gd name="connsiteY40" fmla="*/ 163562 h 226917"/>
                <a:gd name="connsiteX41" fmla="*/ 279455 w 327769"/>
                <a:gd name="connsiteY41" fmla="*/ 160284 h 226917"/>
                <a:gd name="connsiteX42" fmla="*/ 308828 w 327769"/>
                <a:gd name="connsiteY42" fmla="*/ 163562 h 226917"/>
                <a:gd name="connsiteX43" fmla="*/ 328494 w 327769"/>
                <a:gd name="connsiteY43" fmla="*/ 160284 h 226917"/>
                <a:gd name="connsiteX44" fmla="*/ 321939 w 327769"/>
                <a:gd name="connsiteY44" fmla="*/ 143896 h 226917"/>
                <a:gd name="connsiteX45" fmla="*/ 304037 w 327769"/>
                <a:gd name="connsiteY45" fmla="*/ 131037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7769" h="226917">
                  <a:moveTo>
                    <a:pt x="304037" y="131037"/>
                  </a:moveTo>
                  <a:cubicBezTo>
                    <a:pt x="304037" y="126121"/>
                    <a:pt x="304037" y="121204"/>
                    <a:pt x="294204" y="113010"/>
                  </a:cubicBezTo>
                  <a:cubicBezTo>
                    <a:pt x="284371" y="104816"/>
                    <a:pt x="277816" y="103177"/>
                    <a:pt x="277816" y="98260"/>
                  </a:cubicBezTo>
                  <a:cubicBezTo>
                    <a:pt x="277816" y="93344"/>
                    <a:pt x="274538" y="91705"/>
                    <a:pt x="266344" y="81872"/>
                  </a:cubicBezTo>
                  <a:cubicBezTo>
                    <a:pt x="258150" y="72039"/>
                    <a:pt x="245039" y="72039"/>
                    <a:pt x="245039" y="72039"/>
                  </a:cubicBezTo>
                  <a:lnTo>
                    <a:pt x="241761" y="63845"/>
                  </a:lnTo>
                  <a:lnTo>
                    <a:pt x="230289" y="62206"/>
                  </a:lnTo>
                  <a:cubicBezTo>
                    <a:pt x="230289" y="62206"/>
                    <a:pt x="223734" y="57289"/>
                    <a:pt x="233567" y="52373"/>
                  </a:cubicBezTo>
                  <a:cubicBezTo>
                    <a:pt x="243400" y="47456"/>
                    <a:pt x="233567" y="34346"/>
                    <a:pt x="231928" y="29429"/>
                  </a:cubicBezTo>
                  <a:cubicBezTo>
                    <a:pt x="230542" y="25143"/>
                    <a:pt x="216674" y="8502"/>
                    <a:pt x="213144" y="4216"/>
                  </a:cubicBezTo>
                  <a:cubicBezTo>
                    <a:pt x="211379" y="4090"/>
                    <a:pt x="209741" y="3838"/>
                    <a:pt x="208480" y="3208"/>
                  </a:cubicBezTo>
                  <a:cubicBezTo>
                    <a:pt x="203059" y="56"/>
                    <a:pt x="191966" y="6359"/>
                    <a:pt x="186545" y="11780"/>
                  </a:cubicBezTo>
                  <a:cubicBezTo>
                    <a:pt x="180998" y="17327"/>
                    <a:pt x="184906" y="20478"/>
                    <a:pt x="180998" y="24386"/>
                  </a:cubicBezTo>
                  <a:cubicBezTo>
                    <a:pt x="177090" y="28294"/>
                    <a:pt x="163727" y="40019"/>
                    <a:pt x="155154" y="51112"/>
                  </a:cubicBezTo>
                  <a:cubicBezTo>
                    <a:pt x="146582" y="62080"/>
                    <a:pt x="124521" y="55020"/>
                    <a:pt x="117461" y="58928"/>
                  </a:cubicBezTo>
                  <a:cubicBezTo>
                    <a:pt x="110402" y="62836"/>
                    <a:pt x="120613" y="69140"/>
                    <a:pt x="115822" y="73047"/>
                  </a:cubicBezTo>
                  <a:cubicBezTo>
                    <a:pt x="111158" y="76955"/>
                    <a:pt x="97039" y="83259"/>
                    <a:pt x="92248" y="85654"/>
                  </a:cubicBezTo>
                  <a:cubicBezTo>
                    <a:pt x="87584" y="88049"/>
                    <a:pt x="68674" y="87167"/>
                    <a:pt x="63253" y="94353"/>
                  </a:cubicBezTo>
                  <a:cubicBezTo>
                    <a:pt x="57832" y="101412"/>
                    <a:pt x="51529" y="86537"/>
                    <a:pt x="45982" y="94353"/>
                  </a:cubicBezTo>
                  <a:cubicBezTo>
                    <a:pt x="40561" y="102168"/>
                    <a:pt x="34258" y="102925"/>
                    <a:pt x="31107" y="100656"/>
                  </a:cubicBezTo>
                  <a:cubicBezTo>
                    <a:pt x="30350" y="100152"/>
                    <a:pt x="29594" y="99143"/>
                    <a:pt x="28711" y="97882"/>
                  </a:cubicBezTo>
                  <a:cubicBezTo>
                    <a:pt x="23669" y="102673"/>
                    <a:pt x="17365" y="107842"/>
                    <a:pt x="15348" y="114397"/>
                  </a:cubicBezTo>
                  <a:cubicBezTo>
                    <a:pt x="11819" y="125617"/>
                    <a:pt x="2364" y="135576"/>
                    <a:pt x="2364" y="140871"/>
                  </a:cubicBezTo>
                  <a:cubicBezTo>
                    <a:pt x="2364" y="146165"/>
                    <a:pt x="5894" y="153225"/>
                    <a:pt x="5894" y="162680"/>
                  </a:cubicBezTo>
                  <a:cubicBezTo>
                    <a:pt x="5894" y="172135"/>
                    <a:pt x="8289" y="176799"/>
                    <a:pt x="13583" y="183859"/>
                  </a:cubicBezTo>
                  <a:cubicBezTo>
                    <a:pt x="18878" y="190918"/>
                    <a:pt x="17744" y="199743"/>
                    <a:pt x="17744" y="199743"/>
                  </a:cubicBezTo>
                  <a:cubicBezTo>
                    <a:pt x="17744" y="199743"/>
                    <a:pt x="19508" y="203273"/>
                    <a:pt x="23669" y="208567"/>
                  </a:cubicBezTo>
                  <a:cubicBezTo>
                    <a:pt x="27829" y="213862"/>
                    <a:pt x="39553" y="221552"/>
                    <a:pt x="40688" y="225586"/>
                  </a:cubicBezTo>
                  <a:cubicBezTo>
                    <a:pt x="41192" y="227477"/>
                    <a:pt x="43209" y="228990"/>
                    <a:pt x="45226" y="229998"/>
                  </a:cubicBezTo>
                  <a:cubicBezTo>
                    <a:pt x="45730" y="229116"/>
                    <a:pt x="46234" y="228234"/>
                    <a:pt x="46865" y="227477"/>
                  </a:cubicBezTo>
                  <a:cubicBezTo>
                    <a:pt x="53420" y="219283"/>
                    <a:pt x="51781" y="207811"/>
                    <a:pt x="51781" y="207811"/>
                  </a:cubicBezTo>
                  <a:lnTo>
                    <a:pt x="66531" y="204533"/>
                  </a:lnTo>
                  <a:lnTo>
                    <a:pt x="78003" y="201256"/>
                  </a:lnTo>
                  <a:lnTo>
                    <a:pt x="100947" y="204533"/>
                  </a:lnTo>
                  <a:lnTo>
                    <a:pt x="100947" y="186506"/>
                  </a:lnTo>
                  <a:cubicBezTo>
                    <a:pt x="100947" y="186506"/>
                    <a:pt x="117335" y="165201"/>
                    <a:pt x="128807" y="165201"/>
                  </a:cubicBezTo>
                  <a:cubicBezTo>
                    <a:pt x="140279" y="165201"/>
                    <a:pt x="150112" y="179951"/>
                    <a:pt x="150112" y="179951"/>
                  </a:cubicBezTo>
                  <a:lnTo>
                    <a:pt x="200790" y="189784"/>
                  </a:lnTo>
                  <a:cubicBezTo>
                    <a:pt x="200790" y="189784"/>
                    <a:pt x="204068" y="175034"/>
                    <a:pt x="208984" y="171756"/>
                  </a:cubicBezTo>
                  <a:cubicBezTo>
                    <a:pt x="213901" y="168479"/>
                    <a:pt x="223734" y="175034"/>
                    <a:pt x="230289" y="171756"/>
                  </a:cubicBezTo>
                  <a:cubicBezTo>
                    <a:pt x="236845" y="168479"/>
                    <a:pt x="246678" y="163562"/>
                    <a:pt x="258150" y="163562"/>
                  </a:cubicBezTo>
                  <a:cubicBezTo>
                    <a:pt x="269622" y="163562"/>
                    <a:pt x="274538" y="170118"/>
                    <a:pt x="279455" y="160284"/>
                  </a:cubicBezTo>
                  <a:cubicBezTo>
                    <a:pt x="284371" y="150451"/>
                    <a:pt x="308828" y="163562"/>
                    <a:pt x="308828" y="163562"/>
                  </a:cubicBezTo>
                  <a:lnTo>
                    <a:pt x="328494" y="160284"/>
                  </a:lnTo>
                  <a:lnTo>
                    <a:pt x="321939" y="143896"/>
                  </a:lnTo>
                  <a:cubicBezTo>
                    <a:pt x="322064" y="144148"/>
                    <a:pt x="304037" y="135954"/>
                    <a:pt x="304037" y="13103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67BACA72-CE75-4709-AA86-A5501B08E0E7}"/>
                </a:ext>
              </a:extLst>
            </p:cNvPr>
            <p:cNvSpPr/>
            <p:nvPr/>
          </p:nvSpPr>
          <p:spPr>
            <a:xfrm>
              <a:off x="5872374" y="4199406"/>
              <a:ext cx="315163" cy="252130"/>
            </a:xfrm>
            <a:custGeom>
              <a:avLst/>
              <a:gdLst>
                <a:gd name="connsiteX0" fmla="*/ 195766 w 315162"/>
                <a:gd name="connsiteY0" fmla="*/ 190045 h 252130"/>
                <a:gd name="connsiteX1" fmla="*/ 211524 w 315162"/>
                <a:gd name="connsiteY1" fmla="*/ 187650 h 252130"/>
                <a:gd name="connsiteX2" fmla="*/ 230308 w 315162"/>
                <a:gd name="connsiteY2" fmla="*/ 201013 h 252130"/>
                <a:gd name="connsiteX3" fmla="*/ 241275 w 315162"/>
                <a:gd name="connsiteY3" fmla="*/ 189289 h 252130"/>
                <a:gd name="connsiteX4" fmla="*/ 260816 w 315162"/>
                <a:gd name="connsiteY4" fmla="*/ 148444 h 252130"/>
                <a:gd name="connsiteX5" fmla="*/ 273422 w 315162"/>
                <a:gd name="connsiteY5" fmla="*/ 132686 h 252130"/>
                <a:gd name="connsiteX6" fmla="*/ 276574 w 315162"/>
                <a:gd name="connsiteY6" fmla="*/ 118566 h 252130"/>
                <a:gd name="connsiteX7" fmla="*/ 282877 w 315162"/>
                <a:gd name="connsiteY7" fmla="*/ 101296 h 252130"/>
                <a:gd name="connsiteX8" fmla="*/ 298509 w 315162"/>
                <a:gd name="connsiteY8" fmla="*/ 72301 h 252130"/>
                <a:gd name="connsiteX9" fmla="*/ 314267 w 315162"/>
                <a:gd name="connsiteY9" fmla="*/ 63602 h 252130"/>
                <a:gd name="connsiteX10" fmla="*/ 312628 w 315162"/>
                <a:gd name="connsiteY10" fmla="*/ 47088 h 252130"/>
                <a:gd name="connsiteX11" fmla="*/ 301661 w 315162"/>
                <a:gd name="connsiteY11" fmla="*/ 36120 h 252130"/>
                <a:gd name="connsiteX12" fmla="*/ 303300 w 315162"/>
                <a:gd name="connsiteY12" fmla="*/ 21748 h 252130"/>
                <a:gd name="connsiteX13" fmla="*/ 292962 w 315162"/>
                <a:gd name="connsiteY13" fmla="*/ 10907 h 252130"/>
                <a:gd name="connsiteX14" fmla="*/ 283507 w 315162"/>
                <a:gd name="connsiteY14" fmla="*/ 5360 h 252130"/>
                <a:gd name="connsiteX15" fmla="*/ 264724 w 315162"/>
                <a:gd name="connsiteY15" fmla="*/ 22631 h 252130"/>
                <a:gd name="connsiteX16" fmla="*/ 242788 w 315162"/>
                <a:gd name="connsiteY16" fmla="*/ 17084 h 252130"/>
                <a:gd name="connsiteX17" fmla="*/ 209003 w 315162"/>
                <a:gd name="connsiteY17" fmla="*/ 16328 h 252130"/>
                <a:gd name="connsiteX18" fmla="*/ 189337 w 315162"/>
                <a:gd name="connsiteY18" fmla="*/ 28934 h 252130"/>
                <a:gd name="connsiteX19" fmla="*/ 163494 w 315162"/>
                <a:gd name="connsiteY19" fmla="*/ 28934 h 252130"/>
                <a:gd name="connsiteX20" fmla="*/ 143071 w 315162"/>
                <a:gd name="connsiteY20" fmla="*/ 17967 h 252130"/>
                <a:gd name="connsiteX21" fmla="*/ 121135 w 315162"/>
                <a:gd name="connsiteY21" fmla="*/ 24270 h 252130"/>
                <a:gd name="connsiteX22" fmla="*/ 106260 w 315162"/>
                <a:gd name="connsiteY22" fmla="*/ 10150 h 252130"/>
                <a:gd name="connsiteX23" fmla="*/ 85081 w 315162"/>
                <a:gd name="connsiteY23" fmla="*/ 3847 h 252130"/>
                <a:gd name="connsiteX24" fmla="*/ 69323 w 315162"/>
                <a:gd name="connsiteY24" fmla="*/ 9394 h 252130"/>
                <a:gd name="connsiteX25" fmla="*/ 44992 w 315162"/>
                <a:gd name="connsiteY25" fmla="*/ 9394 h 252130"/>
                <a:gd name="connsiteX26" fmla="*/ 38689 w 315162"/>
                <a:gd name="connsiteY26" fmla="*/ 30573 h 252130"/>
                <a:gd name="connsiteX27" fmla="*/ 26965 w 315162"/>
                <a:gd name="connsiteY27" fmla="*/ 49357 h 252130"/>
                <a:gd name="connsiteX28" fmla="*/ 24444 w 315162"/>
                <a:gd name="connsiteY28" fmla="*/ 54651 h 252130"/>
                <a:gd name="connsiteX29" fmla="*/ 27091 w 315162"/>
                <a:gd name="connsiteY29" fmla="*/ 72553 h 252130"/>
                <a:gd name="connsiteX30" fmla="*/ 24191 w 315162"/>
                <a:gd name="connsiteY30" fmla="*/ 110246 h 252130"/>
                <a:gd name="connsiteX31" fmla="*/ 14233 w 315162"/>
                <a:gd name="connsiteY31" fmla="*/ 125500 h 252130"/>
                <a:gd name="connsiteX32" fmla="*/ 3013 w 315162"/>
                <a:gd name="connsiteY32" fmla="*/ 144914 h 252130"/>
                <a:gd name="connsiteX33" fmla="*/ 3643 w 315162"/>
                <a:gd name="connsiteY33" fmla="*/ 176052 h 252130"/>
                <a:gd name="connsiteX34" fmla="*/ 11837 w 315162"/>
                <a:gd name="connsiteY34" fmla="*/ 196979 h 252130"/>
                <a:gd name="connsiteX35" fmla="*/ 12089 w 315162"/>
                <a:gd name="connsiteY35" fmla="*/ 197231 h 252130"/>
                <a:gd name="connsiteX36" fmla="*/ 51674 w 315162"/>
                <a:gd name="connsiteY36" fmla="*/ 207442 h 252130"/>
                <a:gd name="connsiteX37" fmla="*/ 76761 w 315162"/>
                <a:gd name="connsiteY37" fmla="*/ 234546 h 252130"/>
                <a:gd name="connsiteX38" fmla="*/ 90880 w 315162"/>
                <a:gd name="connsiteY38" fmla="*/ 257238 h 252130"/>
                <a:gd name="connsiteX39" fmla="*/ 117984 w 315162"/>
                <a:gd name="connsiteY39" fmla="*/ 251313 h 252130"/>
                <a:gd name="connsiteX40" fmla="*/ 153282 w 315162"/>
                <a:gd name="connsiteY40" fmla="*/ 247405 h 252130"/>
                <a:gd name="connsiteX41" fmla="*/ 157568 w 315162"/>
                <a:gd name="connsiteY41" fmla="*/ 247153 h 252130"/>
                <a:gd name="connsiteX42" fmla="*/ 165258 w 315162"/>
                <a:gd name="connsiteY42" fmla="*/ 218662 h 252130"/>
                <a:gd name="connsiteX43" fmla="*/ 195766 w 315162"/>
                <a:gd name="connsiteY43" fmla="*/ 190045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252130">
                  <a:moveTo>
                    <a:pt x="195766" y="190045"/>
                  </a:moveTo>
                  <a:cubicBezTo>
                    <a:pt x="198918" y="189289"/>
                    <a:pt x="205977" y="191558"/>
                    <a:pt x="211524" y="187650"/>
                  </a:cubicBezTo>
                  <a:cubicBezTo>
                    <a:pt x="217071" y="183742"/>
                    <a:pt x="228795" y="193197"/>
                    <a:pt x="230308" y="201013"/>
                  </a:cubicBezTo>
                  <a:cubicBezTo>
                    <a:pt x="231947" y="208829"/>
                    <a:pt x="236611" y="197861"/>
                    <a:pt x="241275" y="189289"/>
                  </a:cubicBezTo>
                  <a:cubicBezTo>
                    <a:pt x="245940" y="180590"/>
                    <a:pt x="260816" y="154747"/>
                    <a:pt x="260816" y="148444"/>
                  </a:cubicBezTo>
                  <a:cubicBezTo>
                    <a:pt x="260816" y="142140"/>
                    <a:pt x="273422" y="136720"/>
                    <a:pt x="273422" y="132686"/>
                  </a:cubicBezTo>
                  <a:cubicBezTo>
                    <a:pt x="273422" y="128778"/>
                    <a:pt x="272666" y="120079"/>
                    <a:pt x="276574" y="118566"/>
                  </a:cubicBezTo>
                  <a:cubicBezTo>
                    <a:pt x="280482" y="116927"/>
                    <a:pt x="283634" y="105203"/>
                    <a:pt x="282877" y="101296"/>
                  </a:cubicBezTo>
                  <a:cubicBezTo>
                    <a:pt x="282121" y="97388"/>
                    <a:pt x="296240" y="75452"/>
                    <a:pt x="298509" y="72301"/>
                  </a:cubicBezTo>
                  <a:cubicBezTo>
                    <a:pt x="300904" y="69149"/>
                    <a:pt x="313385" y="70788"/>
                    <a:pt x="314267" y="63602"/>
                  </a:cubicBezTo>
                  <a:cubicBezTo>
                    <a:pt x="315024" y="56542"/>
                    <a:pt x="317419" y="48726"/>
                    <a:pt x="312628" y="47088"/>
                  </a:cubicBezTo>
                  <a:cubicBezTo>
                    <a:pt x="307964" y="45575"/>
                    <a:pt x="301661" y="40028"/>
                    <a:pt x="301661" y="36120"/>
                  </a:cubicBezTo>
                  <a:cubicBezTo>
                    <a:pt x="301661" y="33851"/>
                    <a:pt x="301913" y="27421"/>
                    <a:pt x="303300" y="21748"/>
                  </a:cubicBezTo>
                  <a:cubicBezTo>
                    <a:pt x="296996" y="20866"/>
                    <a:pt x="296618" y="14563"/>
                    <a:pt x="292962" y="10907"/>
                  </a:cubicBezTo>
                  <a:cubicBezTo>
                    <a:pt x="289054" y="6999"/>
                    <a:pt x="289054" y="3847"/>
                    <a:pt x="283507" y="5360"/>
                  </a:cubicBezTo>
                  <a:cubicBezTo>
                    <a:pt x="277960" y="6999"/>
                    <a:pt x="271783" y="20236"/>
                    <a:pt x="264724" y="22631"/>
                  </a:cubicBezTo>
                  <a:cubicBezTo>
                    <a:pt x="257664" y="25026"/>
                    <a:pt x="247453" y="19479"/>
                    <a:pt x="242788" y="17084"/>
                  </a:cubicBezTo>
                  <a:cubicBezTo>
                    <a:pt x="238124" y="14689"/>
                    <a:pt x="216062" y="17084"/>
                    <a:pt x="209003" y="16328"/>
                  </a:cubicBezTo>
                  <a:cubicBezTo>
                    <a:pt x="201943" y="15571"/>
                    <a:pt x="194884" y="25782"/>
                    <a:pt x="189337" y="28934"/>
                  </a:cubicBezTo>
                  <a:cubicBezTo>
                    <a:pt x="183790" y="32086"/>
                    <a:pt x="168158" y="30573"/>
                    <a:pt x="163494" y="28934"/>
                  </a:cubicBezTo>
                  <a:cubicBezTo>
                    <a:pt x="158829" y="27295"/>
                    <a:pt x="147735" y="17967"/>
                    <a:pt x="143071" y="17967"/>
                  </a:cubicBezTo>
                  <a:cubicBezTo>
                    <a:pt x="138406" y="17967"/>
                    <a:pt x="128951" y="19479"/>
                    <a:pt x="121135" y="24270"/>
                  </a:cubicBezTo>
                  <a:cubicBezTo>
                    <a:pt x="113320" y="28934"/>
                    <a:pt x="110924" y="15697"/>
                    <a:pt x="106260" y="10150"/>
                  </a:cubicBezTo>
                  <a:cubicBezTo>
                    <a:pt x="101596" y="4604"/>
                    <a:pt x="91384" y="9394"/>
                    <a:pt x="85081" y="3847"/>
                  </a:cubicBezTo>
                  <a:cubicBezTo>
                    <a:pt x="78778" y="-1700"/>
                    <a:pt x="74870" y="10150"/>
                    <a:pt x="69323" y="9394"/>
                  </a:cubicBezTo>
                  <a:cubicBezTo>
                    <a:pt x="63776" y="8638"/>
                    <a:pt x="49657" y="5486"/>
                    <a:pt x="44992" y="9394"/>
                  </a:cubicBezTo>
                  <a:cubicBezTo>
                    <a:pt x="40328" y="13302"/>
                    <a:pt x="41084" y="28304"/>
                    <a:pt x="38689" y="30573"/>
                  </a:cubicBezTo>
                  <a:cubicBezTo>
                    <a:pt x="36294" y="32968"/>
                    <a:pt x="26965" y="43936"/>
                    <a:pt x="26965" y="49357"/>
                  </a:cubicBezTo>
                  <a:cubicBezTo>
                    <a:pt x="26965" y="51878"/>
                    <a:pt x="26082" y="53643"/>
                    <a:pt x="24444" y="54651"/>
                  </a:cubicBezTo>
                  <a:cubicBezTo>
                    <a:pt x="25452" y="61207"/>
                    <a:pt x="26839" y="69527"/>
                    <a:pt x="27091" y="72553"/>
                  </a:cubicBezTo>
                  <a:cubicBezTo>
                    <a:pt x="27721" y="77847"/>
                    <a:pt x="29991" y="104321"/>
                    <a:pt x="24191" y="110246"/>
                  </a:cubicBezTo>
                  <a:cubicBezTo>
                    <a:pt x="18266" y="116171"/>
                    <a:pt x="14233" y="125500"/>
                    <a:pt x="14233" y="125500"/>
                  </a:cubicBezTo>
                  <a:cubicBezTo>
                    <a:pt x="14233" y="125500"/>
                    <a:pt x="4778" y="131929"/>
                    <a:pt x="3013" y="144914"/>
                  </a:cubicBezTo>
                  <a:cubicBezTo>
                    <a:pt x="1248" y="157899"/>
                    <a:pt x="3643" y="166093"/>
                    <a:pt x="3643" y="176052"/>
                  </a:cubicBezTo>
                  <a:cubicBezTo>
                    <a:pt x="3643" y="183112"/>
                    <a:pt x="8938" y="188154"/>
                    <a:pt x="11837" y="196979"/>
                  </a:cubicBezTo>
                  <a:cubicBezTo>
                    <a:pt x="11963" y="197105"/>
                    <a:pt x="12089" y="197105"/>
                    <a:pt x="12089" y="197231"/>
                  </a:cubicBezTo>
                  <a:cubicBezTo>
                    <a:pt x="16754" y="203534"/>
                    <a:pt x="39193" y="204669"/>
                    <a:pt x="51674" y="207442"/>
                  </a:cubicBezTo>
                  <a:cubicBezTo>
                    <a:pt x="64280" y="210216"/>
                    <a:pt x="77139" y="227865"/>
                    <a:pt x="76761" y="234546"/>
                  </a:cubicBezTo>
                  <a:cubicBezTo>
                    <a:pt x="76383" y="241228"/>
                    <a:pt x="84955" y="254212"/>
                    <a:pt x="90880" y="257238"/>
                  </a:cubicBezTo>
                  <a:cubicBezTo>
                    <a:pt x="96805" y="260390"/>
                    <a:pt x="111302" y="251313"/>
                    <a:pt x="117984" y="251313"/>
                  </a:cubicBezTo>
                  <a:cubicBezTo>
                    <a:pt x="124665" y="251313"/>
                    <a:pt x="148618" y="251691"/>
                    <a:pt x="153282" y="247405"/>
                  </a:cubicBezTo>
                  <a:cubicBezTo>
                    <a:pt x="154669" y="246144"/>
                    <a:pt x="156056" y="246270"/>
                    <a:pt x="157568" y="247153"/>
                  </a:cubicBezTo>
                  <a:cubicBezTo>
                    <a:pt x="163241" y="232025"/>
                    <a:pt x="165258" y="218662"/>
                    <a:pt x="165258" y="218662"/>
                  </a:cubicBezTo>
                  <a:cubicBezTo>
                    <a:pt x="165258" y="218662"/>
                    <a:pt x="192615" y="190802"/>
                    <a:pt x="195766" y="190045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A1DF233E-ED04-41B0-A023-0C2838556665}"/>
                </a:ext>
              </a:extLst>
            </p:cNvPr>
            <p:cNvSpPr/>
            <p:nvPr/>
          </p:nvSpPr>
          <p:spPr>
            <a:xfrm>
              <a:off x="5819949" y="4238303"/>
              <a:ext cx="75639" cy="163885"/>
            </a:xfrm>
            <a:custGeom>
              <a:avLst/>
              <a:gdLst>
                <a:gd name="connsiteX0" fmla="*/ 55563 w 75639"/>
                <a:gd name="connsiteY0" fmla="*/ 106144 h 163884"/>
                <a:gd name="connsiteX1" fmla="*/ 66783 w 75639"/>
                <a:gd name="connsiteY1" fmla="*/ 86730 h 163884"/>
                <a:gd name="connsiteX2" fmla="*/ 76742 w 75639"/>
                <a:gd name="connsiteY2" fmla="*/ 71476 h 163884"/>
                <a:gd name="connsiteX3" fmla="*/ 79642 w 75639"/>
                <a:gd name="connsiteY3" fmla="*/ 33783 h 163884"/>
                <a:gd name="connsiteX4" fmla="*/ 76994 w 75639"/>
                <a:gd name="connsiteY4" fmla="*/ 15881 h 163884"/>
                <a:gd name="connsiteX5" fmla="*/ 68548 w 75639"/>
                <a:gd name="connsiteY5" fmla="*/ 15377 h 163884"/>
                <a:gd name="connsiteX6" fmla="*/ 59975 w 75639"/>
                <a:gd name="connsiteY6" fmla="*/ 2770 h 163884"/>
                <a:gd name="connsiteX7" fmla="*/ 50520 w 75639"/>
                <a:gd name="connsiteY7" fmla="*/ 15377 h 163884"/>
                <a:gd name="connsiteX8" fmla="*/ 43461 w 75639"/>
                <a:gd name="connsiteY8" fmla="*/ 25588 h 163884"/>
                <a:gd name="connsiteX9" fmla="*/ 21525 w 75639"/>
                <a:gd name="connsiteY9" fmla="*/ 30253 h 163884"/>
                <a:gd name="connsiteX10" fmla="*/ 6650 w 75639"/>
                <a:gd name="connsiteY10" fmla="*/ 40464 h 163884"/>
                <a:gd name="connsiteX11" fmla="*/ 2364 w 75639"/>
                <a:gd name="connsiteY11" fmla="*/ 40716 h 163884"/>
                <a:gd name="connsiteX12" fmla="*/ 16735 w 75639"/>
                <a:gd name="connsiteY12" fmla="*/ 65551 h 163884"/>
                <a:gd name="connsiteX13" fmla="*/ 22030 w 75639"/>
                <a:gd name="connsiteY13" fmla="*/ 85595 h 163884"/>
                <a:gd name="connsiteX14" fmla="*/ 26190 w 75639"/>
                <a:gd name="connsiteY14" fmla="*/ 116733 h 163884"/>
                <a:gd name="connsiteX15" fmla="*/ 28459 w 75639"/>
                <a:gd name="connsiteY15" fmla="*/ 165647 h 163884"/>
                <a:gd name="connsiteX16" fmla="*/ 46234 w 75639"/>
                <a:gd name="connsiteY16" fmla="*/ 164008 h 163884"/>
                <a:gd name="connsiteX17" fmla="*/ 64388 w 75639"/>
                <a:gd name="connsiteY17" fmla="*/ 158209 h 163884"/>
                <a:gd name="connsiteX18" fmla="*/ 56193 w 75639"/>
                <a:gd name="connsiteY18" fmla="*/ 137282 h 163884"/>
                <a:gd name="connsiteX19" fmla="*/ 55563 w 75639"/>
                <a:gd name="connsiteY19" fmla="*/ 106144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639" h="163884">
                  <a:moveTo>
                    <a:pt x="55563" y="106144"/>
                  </a:moveTo>
                  <a:cubicBezTo>
                    <a:pt x="57328" y="93159"/>
                    <a:pt x="66783" y="86730"/>
                    <a:pt x="66783" y="86730"/>
                  </a:cubicBezTo>
                  <a:cubicBezTo>
                    <a:pt x="66783" y="86730"/>
                    <a:pt x="70943" y="77275"/>
                    <a:pt x="76742" y="71476"/>
                  </a:cubicBezTo>
                  <a:cubicBezTo>
                    <a:pt x="82667" y="65551"/>
                    <a:pt x="80272" y="39077"/>
                    <a:pt x="79642" y="33783"/>
                  </a:cubicBezTo>
                  <a:cubicBezTo>
                    <a:pt x="79263" y="30757"/>
                    <a:pt x="78003" y="22437"/>
                    <a:pt x="76994" y="15881"/>
                  </a:cubicBezTo>
                  <a:cubicBezTo>
                    <a:pt x="75103" y="17016"/>
                    <a:pt x="72330" y="17016"/>
                    <a:pt x="68548" y="15377"/>
                  </a:cubicBezTo>
                  <a:cubicBezTo>
                    <a:pt x="61488" y="12225"/>
                    <a:pt x="67792" y="5166"/>
                    <a:pt x="59975" y="2770"/>
                  </a:cubicBezTo>
                  <a:cubicBezTo>
                    <a:pt x="52159" y="375"/>
                    <a:pt x="49008" y="9074"/>
                    <a:pt x="50520" y="15377"/>
                  </a:cubicBezTo>
                  <a:cubicBezTo>
                    <a:pt x="52159" y="21680"/>
                    <a:pt x="46612" y="21680"/>
                    <a:pt x="43461" y="25588"/>
                  </a:cubicBezTo>
                  <a:cubicBezTo>
                    <a:pt x="40309" y="29496"/>
                    <a:pt x="26190" y="30253"/>
                    <a:pt x="21525" y="30253"/>
                  </a:cubicBezTo>
                  <a:cubicBezTo>
                    <a:pt x="16861" y="30253"/>
                    <a:pt x="11314" y="38951"/>
                    <a:pt x="6650" y="40464"/>
                  </a:cubicBezTo>
                  <a:cubicBezTo>
                    <a:pt x="5641" y="40842"/>
                    <a:pt x="4128" y="40842"/>
                    <a:pt x="2364" y="40716"/>
                  </a:cubicBezTo>
                  <a:cubicBezTo>
                    <a:pt x="3498" y="61391"/>
                    <a:pt x="6902" y="59752"/>
                    <a:pt x="16735" y="65551"/>
                  </a:cubicBezTo>
                  <a:cubicBezTo>
                    <a:pt x="27955" y="71980"/>
                    <a:pt x="17365" y="80805"/>
                    <a:pt x="22030" y="85595"/>
                  </a:cubicBezTo>
                  <a:cubicBezTo>
                    <a:pt x="26694" y="90260"/>
                    <a:pt x="24929" y="102110"/>
                    <a:pt x="26190" y="116733"/>
                  </a:cubicBezTo>
                  <a:cubicBezTo>
                    <a:pt x="26946" y="125684"/>
                    <a:pt x="27829" y="148754"/>
                    <a:pt x="28459" y="165647"/>
                  </a:cubicBezTo>
                  <a:cubicBezTo>
                    <a:pt x="34888" y="164386"/>
                    <a:pt x="41696" y="164008"/>
                    <a:pt x="46234" y="164008"/>
                  </a:cubicBezTo>
                  <a:cubicBezTo>
                    <a:pt x="54681" y="164008"/>
                    <a:pt x="59723" y="152788"/>
                    <a:pt x="64388" y="158209"/>
                  </a:cubicBezTo>
                  <a:cubicBezTo>
                    <a:pt x="61488" y="149384"/>
                    <a:pt x="56193" y="144342"/>
                    <a:pt x="56193" y="137282"/>
                  </a:cubicBezTo>
                  <a:cubicBezTo>
                    <a:pt x="56067" y="127323"/>
                    <a:pt x="53798" y="119129"/>
                    <a:pt x="55563" y="106144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DD126C0E-D13E-4CF9-8B9A-78711CD1F3D2}"/>
                </a:ext>
              </a:extLst>
            </p:cNvPr>
            <p:cNvSpPr/>
            <p:nvPr/>
          </p:nvSpPr>
          <p:spPr>
            <a:xfrm>
              <a:off x="5796627" y="4273218"/>
              <a:ext cx="50426" cy="138672"/>
            </a:xfrm>
            <a:custGeom>
              <a:avLst/>
              <a:gdLst>
                <a:gd name="connsiteX0" fmla="*/ 45352 w 50426"/>
                <a:gd name="connsiteY0" fmla="*/ 50679 h 138671"/>
                <a:gd name="connsiteX1" fmla="*/ 40057 w 50426"/>
                <a:gd name="connsiteY1" fmla="*/ 30635 h 138671"/>
                <a:gd name="connsiteX2" fmla="*/ 25686 w 50426"/>
                <a:gd name="connsiteY2" fmla="*/ 5800 h 138671"/>
                <a:gd name="connsiteX3" fmla="*/ 5515 w 50426"/>
                <a:gd name="connsiteY3" fmla="*/ 2396 h 138671"/>
                <a:gd name="connsiteX4" fmla="*/ 2364 w 50426"/>
                <a:gd name="connsiteY4" fmla="*/ 2901 h 138671"/>
                <a:gd name="connsiteX5" fmla="*/ 7658 w 50426"/>
                <a:gd name="connsiteY5" fmla="*/ 20046 h 138671"/>
                <a:gd name="connsiteX6" fmla="*/ 14088 w 50426"/>
                <a:gd name="connsiteY6" fmla="*/ 35930 h 138671"/>
                <a:gd name="connsiteX7" fmla="*/ 14718 w 50426"/>
                <a:gd name="connsiteY7" fmla="*/ 72993 h 138671"/>
                <a:gd name="connsiteX8" fmla="*/ 21778 w 50426"/>
                <a:gd name="connsiteY8" fmla="*/ 109426 h 138671"/>
                <a:gd name="connsiteX9" fmla="*/ 31485 w 50426"/>
                <a:gd name="connsiteY9" fmla="*/ 139933 h 138671"/>
                <a:gd name="connsiteX10" fmla="*/ 36905 w 50426"/>
                <a:gd name="connsiteY10" fmla="*/ 136404 h 138671"/>
                <a:gd name="connsiteX11" fmla="*/ 51781 w 50426"/>
                <a:gd name="connsiteY11" fmla="*/ 130605 h 138671"/>
                <a:gd name="connsiteX12" fmla="*/ 49512 w 50426"/>
                <a:gd name="connsiteY12" fmla="*/ 81691 h 138671"/>
                <a:gd name="connsiteX13" fmla="*/ 45352 w 50426"/>
                <a:gd name="connsiteY13" fmla="*/ 5067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26" h="138671">
                  <a:moveTo>
                    <a:pt x="45352" y="50679"/>
                  </a:moveTo>
                  <a:cubicBezTo>
                    <a:pt x="40688" y="46015"/>
                    <a:pt x="51277" y="37190"/>
                    <a:pt x="40057" y="30635"/>
                  </a:cubicBezTo>
                  <a:cubicBezTo>
                    <a:pt x="30224" y="24962"/>
                    <a:pt x="26694" y="26475"/>
                    <a:pt x="25686" y="5800"/>
                  </a:cubicBezTo>
                  <a:cubicBezTo>
                    <a:pt x="20013" y="5422"/>
                    <a:pt x="11692" y="3027"/>
                    <a:pt x="5515" y="2396"/>
                  </a:cubicBezTo>
                  <a:cubicBezTo>
                    <a:pt x="4255" y="2270"/>
                    <a:pt x="3246" y="2522"/>
                    <a:pt x="2364" y="2901"/>
                  </a:cubicBezTo>
                  <a:cubicBezTo>
                    <a:pt x="3624" y="10465"/>
                    <a:pt x="5515" y="18785"/>
                    <a:pt x="7658" y="20046"/>
                  </a:cubicBezTo>
                  <a:cubicBezTo>
                    <a:pt x="11819" y="22441"/>
                    <a:pt x="14718" y="27105"/>
                    <a:pt x="14088" y="35930"/>
                  </a:cubicBezTo>
                  <a:cubicBezTo>
                    <a:pt x="13458" y="44754"/>
                    <a:pt x="11188" y="64168"/>
                    <a:pt x="14718" y="72993"/>
                  </a:cubicBezTo>
                  <a:cubicBezTo>
                    <a:pt x="18248" y="81818"/>
                    <a:pt x="21778" y="95937"/>
                    <a:pt x="21778" y="109426"/>
                  </a:cubicBezTo>
                  <a:cubicBezTo>
                    <a:pt x="21778" y="117872"/>
                    <a:pt x="26568" y="130479"/>
                    <a:pt x="31485" y="139933"/>
                  </a:cubicBezTo>
                  <a:cubicBezTo>
                    <a:pt x="33502" y="138799"/>
                    <a:pt x="35393" y="137664"/>
                    <a:pt x="36905" y="136404"/>
                  </a:cubicBezTo>
                  <a:cubicBezTo>
                    <a:pt x="40435" y="133378"/>
                    <a:pt x="45982" y="131613"/>
                    <a:pt x="51781" y="130605"/>
                  </a:cubicBezTo>
                  <a:cubicBezTo>
                    <a:pt x="51151" y="113712"/>
                    <a:pt x="50268" y="90642"/>
                    <a:pt x="49512" y="81691"/>
                  </a:cubicBezTo>
                  <a:cubicBezTo>
                    <a:pt x="48251" y="67194"/>
                    <a:pt x="50016" y="55344"/>
                    <a:pt x="45352" y="50679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FFD757A9-1A65-49AC-B5D7-B24103F89595}"/>
                </a:ext>
              </a:extLst>
            </p:cNvPr>
            <p:cNvSpPr/>
            <p:nvPr/>
          </p:nvSpPr>
          <p:spPr>
            <a:xfrm>
              <a:off x="6027452" y="4219169"/>
              <a:ext cx="189098" cy="302556"/>
            </a:xfrm>
            <a:custGeom>
              <a:avLst/>
              <a:gdLst>
                <a:gd name="connsiteX0" fmla="*/ 84684 w 189097"/>
                <a:gd name="connsiteY0" fmla="*/ 292943 h 302556"/>
                <a:gd name="connsiteX1" fmla="*/ 155028 w 189097"/>
                <a:gd name="connsiteY1" fmla="*/ 294582 h 302556"/>
                <a:gd name="connsiteX2" fmla="*/ 192596 w 189097"/>
                <a:gd name="connsiteY2" fmla="*/ 307693 h 302556"/>
                <a:gd name="connsiteX3" fmla="*/ 199151 w 189097"/>
                <a:gd name="connsiteY3" fmla="*/ 283993 h 302556"/>
                <a:gd name="connsiteX4" fmla="*/ 194613 w 189097"/>
                <a:gd name="connsiteY4" fmla="*/ 279581 h 302556"/>
                <a:gd name="connsiteX5" fmla="*/ 177594 w 189097"/>
                <a:gd name="connsiteY5" fmla="*/ 262562 h 302556"/>
                <a:gd name="connsiteX6" fmla="*/ 171669 w 189097"/>
                <a:gd name="connsiteY6" fmla="*/ 253737 h 302556"/>
                <a:gd name="connsiteX7" fmla="*/ 167509 w 189097"/>
                <a:gd name="connsiteY7" fmla="*/ 237853 h 302556"/>
                <a:gd name="connsiteX8" fmla="*/ 159819 w 189097"/>
                <a:gd name="connsiteY8" fmla="*/ 216674 h 302556"/>
                <a:gd name="connsiteX9" fmla="*/ 156289 w 189097"/>
                <a:gd name="connsiteY9" fmla="*/ 194865 h 302556"/>
                <a:gd name="connsiteX10" fmla="*/ 169274 w 189097"/>
                <a:gd name="connsiteY10" fmla="*/ 168391 h 302556"/>
                <a:gd name="connsiteX11" fmla="*/ 182637 w 189097"/>
                <a:gd name="connsiteY11" fmla="*/ 151877 h 302556"/>
                <a:gd name="connsiteX12" fmla="*/ 174695 w 189097"/>
                <a:gd name="connsiteY12" fmla="*/ 132715 h 302556"/>
                <a:gd name="connsiteX13" fmla="*/ 152759 w 189097"/>
                <a:gd name="connsiteY13" fmla="*/ 110023 h 302556"/>
                <a:gd name="connsiteX14" fmla="*/ 146456 w 189097"/>
                <a:gd name="connsiteY14" fmla="*/ 91113 h 302556"/>
                <a:gd name="connsiteX15" fmla="*/ 169148 w 189097"/>
                <a:gd name="connsiteY15" fmla="*/ 87962 h 302556"/>
                <a:gd name="connsiteX16" fmla="*/ 180116 w 189097"/>
                <a:gd name="connsiteY16" fmla="*/ 84054 h 302556"/>
                <a:gd name="connsiteX17" fmla="*/ 169148 w 189097"/>
                <a:gd name="connsiteY17" fmla="*/ 51151 h 302556"/>
                <a:gd name="connsiteX18" fmla="*/ 165996 w 189097"/>
                <a:gd name="connsiteY18" fmla="*/ 27577 h 302556"/>
                <a:gd name="connsiteX19" fmla="*/ 149482 w 189097"/>
                <a:gd name="connsiteY19" fmla="*/ 2490 h 302556"/>
                <a:gd name="connsiteX20" fmla="*/ 147969 w 189097"/>
                <a:gd name="connsiteY20" fmla="*/ 2364 h 302556"/>
                <a:gd name="connsiteX21" fmla="*/ 146330 w 189097"/>
                <a:gd name="connsiteY21" fmla="*/ 16735 h 302556"/>
                <a:gd name="connsiteX22" fmla="*/ 157298 w 189097"/>
                <a:gd name="connsiteY22" fmla="*/ 27703 h 302556"/>
                <a:gd name="connsiteX23" fmla="*/ 158937 w 189097"/>
                <a:gd name="connsiteY23" fmla="*/ 44217 h 302556"/>
                <a:gd name="connsiteX24" fmla="*/ 143179 w 189097"/>
                <a:gd name="connsiteY24" fmla="*/ 52916 h 302556"/>
                <a:gd name="connsiteX25" fmla="*/ 127546 w 189097"/>
                <a:gd name="connsiteY25" fmla="*/ 81911 h 302556"/>
                <a:gd name="connsiteX26" fmla="*/ 121243 w 189097"/>
                <a:gd name="connsiteY26" fmla="*/ 99182 h 302556"/>
                <a:gd name="connsiteX27" fmla="*/ 118091 w 189097"/>
                <a:gd name="connsiteY27" fmla="*/ 113301 h 302556"/>
                <a:gd name="connsiteX28" fmla="*/ 105485 w 189097"/>
                <a:gd name="connsiteY28" fmla="*/ 129059 h 302556"/>
                <a:gd name="connsiteX29" fmla="*/ 85945 w 189097"/>
                <a:gd name="connsiteY29" fmla="*/ 169904 h 302556"/>
                <a:gd name="connsiteX30" fmla="*/ 74977 w 189097"/>
                <a:gd name="connsiteY30" fmla="*/ 181628 h 302556"/>
                <a:gd name="connsiteX31" fmla="*/ 56193 w 189097"/>
                <a:gd name="connsiteY31" fmla="*/ 168265 h 302556"/>
                <a:gd name="connsiteX32" fmla="*/ 40435 w 189097"/>
                <a:gd name="connsiteY32" fmla="*/ 170660 h 302556"/>
                <a:gd name="connsiteX33" fmla="*/ 10054 w 189097"/>
                <a:gd name="connsiteY33" fmla="*/ 199655 h 302556"/>
                <a:gd name="connsiteX34" fmla="*/ 2364 w 189097"/>
                <a:gd name="connsiteY34" fmla="*/ 228146 h 302556"/>
                <a:gd name="connsiteX35" fmla="*/ 13458 w 189097"/>
                <a:gd name="connsiteY35" fmla="*/ 242896 h 302556"/>
                <a:gd name="connsiteX36" fmla="*/ 33880 w 189097"/>
                <a:gd name="connsiteY36" fmla="*/ 247182 h 302556"/>
                <a:gd name="connsiteX37" fmla="*/ 41318 w 189097"/>
                <a:gd name="connsiteY37" fmla="*/ 273025 h 302556"/>
                <a:gd name="connsiteX38" fmla="*/ 36275 w 189097"/>
                <a:gd name="connsiteY38" fmla="*/ 296599 h 302556"/>
                <a:gd name="connsiteX39" fmla="*/ 73086 w 189097"/>
                <a:gd name="connsiteY39" fmla="*/ 296599 h 302556"/>
                <a:gd name="connsiteX40" fmla="*/ 84684 w 189097"/>
                <a:gd name="connsiteY40" fmla="*/ 292943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9097" h="302556">
                  <a:moveTo>
                    <a:pt x="84684" y="292943"/>
                  </a:moveTo>
                  <a:cubicBezTo>
                    <a:pt x="84684" y="292943"/>
                    <a:pt x="146834" y="296221"/>
                    <a:pt x="155028" y="294582"/>
                  </a:cubicBezTo>
                  <a:cubicBezTo>
                    <a:pt x="163223" y="292943"/>
                    <a:pt x="192596" y="307693"/>
                    <a:pt x="192596" y="307693"/>
                  </a:cubicBezTo>
                  <a:cubicBezTo>
                    <a:pt x="192596" y="307693"/>
                    <a:pt x="193983" y="292817"/>
                    <a:pt x="199151" y="283993"/>
                  </a:cubicBezTo>
                  <a:cubicBezTo>
                    <a:pt x="197134" y="282858"/>
                    <a:pt x="195117" y="281472"/>
                    <a:pt x="194613" y="279581"/>
                  </a:cubicBezTo>
                  <a:cubicBezTo>
                    <a:pt x="193478" y="275420"/>
                    <a:pt x="181628" y="267857"/>
                    <a:pt x="177594" y="262562"/>
                  </a:cubicBezTo>
                  <a:cubicBezTo>
                    <a:pt x="173434" y="257267"/>
                    <a:pt x="171669" y="253737"/>
                    <a:pt x="171669" y="253737"/>
                  </a:cubicBezTo>
                  <a:cubicBezTo>
                    <a:pt x="171669" y="253737"/>
                    <a:pt x="172804" y="244913"/>
                    <a:pt x="167509" y="237853"/>
                  </a:cubicBezTo>
                  <a:cubicBezTo>
                    <a:pt x="162214" y="230793"/>
                    <a:pt x="159819" y="226129"/>
                    <a:pt x="159819" y="216674"/>
                  </a:cubicBezTo>
                  <a:cubicBezTo>
                    <a:pt x="159819" y="207219"/>
                    <a:pt x="156289" y="200160"/>
                    <a:pt x="156289" y="194865"/>
                  </a:cubicBezTo>
                  <a:cubicBezTo>
                    <a:pt x="156289" y="189570"/>
                    <a:pt x="165744" y="179611"/>
                    <a:pt x="169274" y="168391"/>
                  </a:cubicBezTo>
                  <a:cubicBezTo>
                    <a:pt x="171291" y="161836"/>
                    <a:pt x="177594" y="156541"/>
                    <a:pt x="182637" y="151877"/>
                  </a:cubicBezTo>
                  <a:cubicBezTo>
                    <a:pt x="179989" y="147843"/>
                    <a:pt x="177216" y="140531"/>
                    <a:pt x="174695" y="132715"/>
                  </a:cubicBezTo>
                  <a:cubicBezTo>
                    <a:pt x="171543" y="122504"/>
                    <a:pt x="162970" y="119352"/>
                    <a:pt x="152759" y="110023"/>
                  </a:cubicBezTo>
                  <a:cubicBezTo>
                    <a:pt x="142548" y="100568"/>
                    <a:pt x="146456" y="95148"/>
                    <a:pt x="146456" y="91113"/>
                  </a:cubicBezTo>
                  <a:cubicBezTo>
                    <a:pt x="146456" y="87205"/>
                    <a:pt x="159819" y="87205"/>
                    <a:pt x="169148" y="87962"/>
                  </a:cubicBezTo>
                  <a:cubicBezTo>
                    <a:pt x="178603" y="88718"/>
                    <a:pt x="184023" y="86323"/>
                    <a:pt x="180116" y="84054"/>
                  </a:cubicBezTo>
                  <a:cubicBezTo>
                    <a:pt x="176208" y="81659"/>
                    <a:pt x="168392" y="63631"/>
                    <a:pt x="169148" y="51151"/>
                  </a:cubicBezTo>
                  <a:cubicBezTo>
                    <a:pt x="169904" y="38544"/>
                    <a:pt x="165240" y="34636"/>
                    <a:pt x="165996" y="27577"/>
                  </a:cubicBezTo>
                  <a:cubicBezTo>
                    <a:pt x="166753" y="20517"/>
                    <a:pt x="157424" y="2490"/>
                    <a:pt x="149482" y="2490"/>
                  </a:cubicBezTo>
                  <a:cubicBezTo>
                    <a:pt x="148977" y="2490"/>
                    <a:pt x="148473" y="2364"/>
                    <a:pt x="147969" y="2364"/>
                  </a:cubicBezTo>
                  <a:cubicBezTo>
                    <a:pt x="146582" y="8037"/>
                    <a:pt x="146330" y="14466"/>
                    <a:pt x="146330" y="16735"/>
                  </a:cubicBezTo>
                  <a:cubicBezTo>
                    <a:pt x="146330" y="20643"/>
                    <a:pt x="152633" y="26190"/>
                    <a:pt x="157298" y="27703"/>
                  </a:cubicBezTo>
                  <a:cubicBezTo>
                    <a:pt x="161962" y="29342"/>
                    <a:pt x="159693" y="37158"/>
                    <a:pt x="158937" y="44217"/>
                  </a:cubicBezTo>
                  <a:cubicBezTo>
                    <a:pt x="158180" y="51277"/>
                    <a:pt x="145573" y="49764"/>
                    <a:pt x="143179" y="52916"/>
                  </a:cubicBezTo>
                  <a:cubicBezTo>
                    <a:pt x="140783" y="56067"/>
                    <a:pt x="126664" y="78003"/>
                    <a:pt x="127546" y="81911"/>
                  </a:cubicBezTo>
                  <a:cubicBezTo>
                    <a:pt x="128303" y="85819"/>
                    <a:pt x="125151" y="97669"/>
                    <a:pt x="121243" y="99182"/>
                  </a:cubicBezTo>
                  <a:cubicBezTo>
                    <a:pt x="117335" y="100694"/>
                    <a:pt x="118091" y="109393"/>
                    <a:pt x="118091" y="113301"/>
                  </a:cubicBezTo>
                  <a:cubicBezTo>
                    <a:pt x="118091" y="117209"/>
                    <a:pt x="105485" y="122756"/>
                    <a:pt x="105485" y="129059"/>
                  </a:cubicBezTo>
                  <a:cubicBezTo>
                    <a:pt x="105485" y="135362"/>
                    <a:pt x="90609" y="161206"/>
                    <a:pt x="85945" y="169904"/>
                  </a:cubicBezTo>
                  <a:cubicBezTo>
                    <a:pt x="81281" y="178477"/>
                    <a:pt x="76490" y="189570"/>
                    <a:pt x="74977" y="181628"/>
                  </a:cubicBezTo>
                  <a:cubicBezTo>
                    <a:pt x="73465" y="173812"/>
                    <a:pt x="61614" y="164357"/>
                    <a:pt x="56193" y="168265"/>
                  </a:cubicBezTo>
                  <a:cubicBezTo>
                    <a:pt x="50646" y="172173"/>
                    <a:pt x="43713" y="169778"/>
                    <a:pt x="40435" y="170660"/>
                  </a:cubicBezTo>
                  <a:cubicBezTo>
                    <a:pt x="37284" y="171417"/>
                    <a:pt x="10054" y="199655"/>
                    <a:pt x="10054" y="199655"/>
                  </a:cubicBezTo>
                  <a:cubicBezTo>
                    <a:pt x="10054" y="199655"/>
                    <a:pt x="8037" y="213018"/>
                    <a:pt x="2364" y="228146"/>
                  </a:cubicBezTo>
                  <a:cubicBezTo>
                    <a:pt x="5894" y="230289"/>
                    <a:pt x="9550" y="237349"/>
                    <a:pt x="13458" y="242896"/>
                  </a:cubicBezTo>
                  <a:cubicBezTo>
                    <a:pt x="19004" y="250712"/>
                    <a:pt x="29594" y="244913"/>
                    <a:pt x="33880" y="247182"/>
                  </a:cubicBezTo>
                  <a:cubicBezTo>
                    <a:pt x="38166" y="249577"/>
                    <a:pt x="42957" y="267983"/>
                    <a:pt x="41318" y="273025"/>
                  </a:cubicBezTo>
                  <a:cubicBezTo>
                    <a:pt x="39805" y="277942"/>
                    <a:pt x="33376" y="290422"/>
                    <a:pt x="36275" y="296599"/>
                  </a:cubicBezTo>
                  <a:lnTo>
                    <a:pt x="73086" y="296599"/>
                  </a:lnTo>
                  <a:lnTo>
                    <a:pt x="84684" y="292943"/>
                  </a:ln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B282009D-3473-404B-8804-0198D976EBDE}"/>
                </a:ext>
              </a:extLst>
            </p:cNvPr>
            <p:cNvSpPr/>
            <p:nvPr/>
          </p:nvSpPr>
          <p:spPr>
            <a:xfrm>
              <a:off x="5570968" y="4286345"/>
              <a:ext cx="163885" cy="163885"/>
            </a:xfrm>
            <a:custGeom>
              <a:avLst/>
              <a:gdLst>
                <a:gd name="connsiteX0" fmla="*/ 155662 w 163884"/>
                <a:gd name="connsiteY0" fmla="*/ 140548 h 163884"/>
                <a:gd name="connsiteX1" fmla="*/ 144442 w 163884"/>
                <a:gd name="connsiteY1" fmla="*/ 111175 h 163884"/>
                <a:gd name="connsiteX2" fmla="*/ 154401 w 163884"/>
                <a:gd name="connsiteY2" fmla="*/ 85332 h 163884"/>
                <a:gd name="connsiteX3" fmla="*/ 164360 w 163884"/>
                <a:gd name="connsiteY3" fmla="*/ 67683 h 163884"/>
                <a:gd name="connsiteX4" fmla="*/ 155157 w 163884"/>
                <a:gd name="connsiteY4" fmla="*/ 26459 h 163884"/>
                <a:gd name="connsiteX5" fmla="*/ 150241 w 163884"/>
                <a:gd name="connsiteY5" fmla="*/ 23938 h 163884"/>
                <a:gd name="connsiteX6" fmla="*/ 118851 w 163884"/>
                <a:gd name="connsiteY6" fmla="*/ 27846 h 163884"/>
                <a:gd name="connsiteX7" fmla="*/ 95276 w 163884"/>
                <a:gd name="connsiteY7" fmla="*/ 16879 h 163884"/>
                <a:gd name="connsiteX8" fmla="*/ 74854 w 163884"/>
                <a:gd name="connsiteY8" fmla="*/ 9819 h 163884"/>
                <a:gd name="connsiteX9" fmla="*/ 65399 w 163884"/>
                <a:gd name="connsiteY9" fmla="*/ 6667 h 163884"/>
                <a:gd name="connsiteX10" fmla="*/ 52036 w 163884"/>
                <a:gd name="connsiteY10" fmla="*/ 8306 h 163884"/>
                <a:gd name="connsiteX11" fmla="*/ 37160 w 163884"/>
                <a:gd name="connsiteY11" fmla="*/ 15366 h 163884"/>
                <a:gd name="connsiteX12" fmla="*/ 23797 w 163884"/>
                <a:gd name="connsiteY12" fmla="*/ 11458 h 163884"/>
                <a:gd name="connsiteX13" fmla="*/ 14847 w 163884"/>
                <a:gd name="connsiteY13" fmla="*/ 13601 h 163884"/>
                <a:gd name="connsiteX14" fmla="*/ 14847 w 163884"/>
                <a:gd name="connsiteY14" fmla="*/ 34780 h 163884"/>
                <a:gd name="connsiteX15" fmla="*/ 19511 w 163884"/>
                <a:gd name="connsiteY15" fmla="*/ 47134 h 163884"/>
                <a:gd name="connsiteX16" fmla="*/ 24176 w 163884"/>
                <a:gd name="connsiteY16" fmla="*/ 63649 h 163884"/>
                <a:gd name="connsiteX17" fmla="*/ 11821 w 163884"/>
                <a:gd name="connsiteY17" fmla="*/ 65413 h 163884"/>
                <a:gd name="connsiteX18" fmla="*/ 14217 w 163884"/>
                <a:gd name="connsiteY18" fmla="*/ 81298 h 163884"/>
                <a:gd name="connsiteX19" fmla="*/ 6527 w 163884"/>
                <a:gd name="connsiteY19" fmla="*/ 96047 h 163884"/>
                <a:gd name="connsiteX20" fmla="*/ 3627 w 163884"/>
                <a:gd name="connsiteY20" fmla="*/ 114957 h 163884"/>
                <a:gd name="connsiteX21" fmla="*/ 12452 w 163884"/>
                <a:gd name="connsiteY21" fmla="*/ 123151 h 163884"/>
                <a:gd name="connsiteX22" fmla="*/ 33000 w 163884"/>
                <a:gd name="connsiteY22" fmla="*/ 143196 h 163884"/>
                <a:gd name="connsiteX23" fmla="*/ 25184 w 163884"/>
                <a:gd name="connsiteY23" fmla="*/ 167904 h 163884"/>
                <a:gd name="connsiteX24" fmla="*/ 103471 w 163884"/>
                <a:gd name="connsiteY24" fmla="*/ 150760 h 163884"/>
                <a:gd name="connsiteX25" fmla="*/ 155031 w 163884"/>
                <a:gd name="connsiteY25" fmla="*/ 153785 h 163884"/>
                <a:gd name="connsiteX26" fmla="*/ 155662 w 163884"/>
                <a:gd name="connsiteY26" fmla="*/ 140548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884" h="163884">
                  <a:moveTo>
                    <a:pt x="155662" y="140548"/>
                  </a:moveTo>
                  <a:cubicBezTo>
                    <a:pt x="152132" y="135884"/>
                    <a:pt x="143937" y="115839"/>
                    <a:pt x="144442" y="111175"/>
                  </a:cubicBezTo>
                  <a:cubicBezTo>
                    <a:pt x="145072" y="106511"/>
                    <a:pt x="155031" y="92265"/>
                    <a:pt x="154401" y="85332"/>
                  </a:cubicBezTo>
                  <a:cubicBezTo>
                    <a:pt x="153770" y="78272"/>
                    <a:pt x="164360" y="73608"/>
                    <a:pt x="164360" y="67683"/>
                  </a:cubicBezTo>
                  <a:cubicBezTo>
                    <a:pt x="164360" y="63144"/>
                    <a:pt x="161587" y="40957"/>
                    <a:pt x="155157" y="26459"/>
                  </a:cubicBezTo>
                  <a:cubicBezTo>
                    <a:pt x="153770" y="26586"/>
                    <a:pt x="152132" y="25829"/>
                    <a:pt x="150241" y="23938"/>
                  </a:cubicBezTo>
                  <a:cubicBezTo>
                    <a:pt x="145576" y="19274"/>
                    <a:pt x="125910" y="20030"/>
                    <a:pt x="118851" y="27846"/>
                  </a:cubicBezTo>
                  <a:cubicBezTo>
                    <a:pt x="111791" y="35662"/>
                    <a:pt x="97672" y="20787"/>
                    <a:pt x="95276" y="16879"/>
                  </a:cubicBezTo>
                  <a:cubicBezTo>
                    <a:pt x="92881" y="12971"/>
                    <a:pt x="82670" y="4272"/>
                    <a:pt x="74854" y="9819"/>
                  </a:cubicBezTo>
                  <a:cubicBezTo>
                    <a:pt x="67038" y="15366"/>
                    <a:pt x="64643" y="13727"/>
                    <a:pt x="65399" y="6667"/>
                  </a:cubicBezTo>
                  <a:cubicBezTo>
                    <a:pt x="66156" y="-392"/>
                    <a:pt x="53675" y="2003"/>
                    <a:pt x="52036" y="8306"/>
                  </a:cubicBezTo>
                  <a:cubicBezTo>
                    <a:pt x="50523" y="14609"/>
                    <a:pt x="40312" y="20030"/>
                    <a:pt x="37160" y="15366"/>
                  </a:cubicBezTo>
                  <a:cubicBezTo>
                    <a:pt x="34009" y="10575"/>
                    <a:pt x="26949" y="4398"/>
                    <a:pt x="23797" y="11458"/>
                  </a:cubicBezTo>
                  <a:cubicBezTo>
                    <a:pt x="21655" y="16374"/>
                    <a:pt x="17872" y="15870"/>
                    <a:pt x="14847" y="13601"/>
                  </a:cubicBezTo>
                  <a:cubicBezTo>
                    <a:pt x="12830" y="22299"/>
                    <a:pt x="10435" y="32384"/>
                    <a:pt x="14847" y="34780"/>
                  </a:cubicBezTo>
                  <a:cubicBezTo>
                    <a:pt x="20142" y="37679"/>
                    <a:pt x="20772" y="43604"/>
                    <a:pt x="19511" y="47134"/>
                  </a:cubicBezTo>
                  <a:cubicBezTo>
                    <a:pt x="18377" y="50664"/>
                    <a:pt x="28336" y="59489"/>
                    <a:pt x="24176" y="63649"/>
                  </a:cubicBezTo>
                  <a:cubicBezTo>
                    <a:pt x="20016" y="67809"/>
                    <a:pt x="14721" y="59489"/>
                    <a:pt x="11821" y="65413"/>
                  </a:cubicBezTo>
                  <a:cubicBezTo>
                    <a:pt x="8922" y="71339"/>
                    <a:pt x="17747" y="76633"/>
                    <a:pt x="14217" y="81298"/>
                  </a:cubicBezTo>
                  <a:cubicBezTo>
                    <a:pt x="10687" y="85962"/>
                    <a:pt x="5392" y="86592"/>
                    <a:pt x="6527" y="96047"/>
                  </a:cubicBezTo>
                  <a:cubicBezTo>
                    <a:pt x="7661" y="105502"/>
                    <a:pt x="7157" y="111931"/>
                    <a:pt x="3627" y="114957"/>
                  </a:cubicBezTo>
                  <a:cubicBezTo>
                    <a:pt x="97" y="117857"/>
                    <a:pt x="4258" y="117857"/>
                    <a:pt x="12452" y="123151"/>
                  </a:cubicBezTo>
                  <a:cubicBezTo>
                    <a:pt x="20646" y="128446"/>
                    <a:pt x="34261" y="134371"/>
                    <a:pt x="33000" y="143196"/>
                  </a:cubicBezTo>
                  <a:cubicBezTo>
                    <a:pt x="31992" y="151264"/>
                    <a:pt x="28462" y="153155"/>
                    <a:pt x="25184" y="167904"/>
                  </a:cubicBezTo>
                  <a:cubicBezTo>
                    <a:pt x="41194" y="168283"/>
                    <a:pt x="69811" y="156559"/>
                    <a:pt x="103471" y="150760"/>
                  </a:cubicBezTo>
                  <a:cubicBezTo>
                    <a:pt x="124524" y="147104"/>
                    <a:pt x="142299" y="150129"/>
                    <a:pt x="155031" y="153785"/>
                  </a:cubicBezTo>
                  <a:cubicBezTo>
                    <a:pt x="156544" y="148490"/>
                    <a:pt x="157426" y="142944"/>
                    <a:pt x="155662" y="140548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26470B40-7E79-421B-8697-2CC7C179E857}"/>
                </a:ext>
              </a:extLst>
            </p:cNvPr>
            <p:cNvSpPr/>
            <p:nvPr/>
          </p:nvSpPr>
          <p:spPr>
            <a:xfrm>
              <a:off x="5713024" y="4273755"/>
              <a:ext cx="113459" cy="163885"/>
            </a:xfrm>
            <a:custGeom>
              <a:avLst/>
              <a:gdLst>
                <a:gd name="connsiteX0" fmla="*/ 98322 w 113458"/>
                <a:gd name="connsiteY0" fmla="*/ 72456 h 163884"/>
                <a:gd name="connsiteX1" fmla="*/ 97691 w 113458"/>
                <a:gd name="connsiteY1" fmla="*/ 35393 h 163884"/>
                <a:gd name="connsiteX2" fmla="*/ 91262 w 113458"/>
                <a:gd name="connsiteY2" fmla="*/ 19509 h 163884"/>
                <a:gd name="connsiteX3" fmla="*/ 85967 w 113458"/>
                <a:gd name="connsiteY3" fmla="*/ 2364 h 163884"/>
                <a:gd name="connsiteX4" fmla="*/ 78908 w 113458"/>
                <a:gd name="connsiteY4" fmla="*/ 8919 h 163884"/>
                <a:gd name="connsiteX5" fmla="*/ 12219 w 113458"/>
                <a:gd name="connsiteY5" fmla="*/ 7280 h 163884"/>
                <a:gd name="connsiteX6" fmla="*/ 16883 w 113458"/>
                <a:gd name="connsiteY6" fmla="*/ 34006 h 163884"/>
                <a:gd name="connsiteX7" fmla="*/ 13102 w 113458"/>
                <a:gd name="connsiteY7" fmla="*/ 38923 h 163884"/>
                <a:gd name="connsiteX8" fmla="*/ 22304 w 113458"/>
                <a:gd name="connsiteY8" fmla="*/ 80146 h 163884"/>
                <a:gd name="connsiteX9" fmla="*/ 12345 w 113458"/>
                <a:gd name="connsiteY9" fmla="*/ 97795 h 163884"/>
                <a:gd name="connsiteX10" fmla="*/ 2386 w 113458"/>
                <a:gd name="connsiteY10" fmla="*/ 123638 h 163884"/>
                <a:gd name="connsiteX11" fmla="*/ 13606 w 113458"/>
                <a:gd name="connsiteY11" fmla="*/ 153012 h 163884"/>
                <a:gd name="connsiteX12" fmla="*/ 13102 w 113458"/>
                <a:gd name="connsiteY12" fmla="*/ 165996 h 163884"/>
                <a:gd name="connsiteX13" fmla="*/ 33020 w 113458"/>
                <a:gd name="connsiteY13" fmla="*/ 173182 h 163884"/>
                <a:gd name="connsiteX14" fmla="*/ 84454 w 113458"/>
                <a:gd name="connsiteY14" fmla="*/ 152381 h 163884"/>
                <a:gd name="connsiteX15" fmla="*/ 115088 w 113458"/>
                <a:gd name="connsiteY15" fmla="*/ 139397 h 163884"/>
                <a:gd name="connsiteX16" fmla="*/ 105381 w 113458"/>
                <a:gd name="connsiteY16" fmla="*/ 108889 h 163884"/>
                <a:gd name="connsiteX17" fmla="*/ 98322 w 113458"/>
                <a:gd name="connsiteY17" fmla="*/ 7245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63884">
                  <a:moveTo>
                    <a:pt x="98322" y="72456"/>
                  </a:moveTo>
                  <a:cubicBezTo>
                    <a:pt x="94792" y="63631"/>
                    <a:pt x="97187" y="44217"/>
                    <a:pt x="97691" y="35393"/>
                  </a:cubicBezTo>
                  <a:cubicBezTo>
                    <a:pt x="98322" y="26568"/>
                    <a:pt x="95296" y="21904"/>
                    <a:pt x="91262" y="19509"/>
                  </a:cubicBezTo>
                  <a:cubicBezTo>
                    <a:pt x="89119" y="18248"/>
                    <a:pt x="87228" y="9928"/>
                    <a:pt x="85967" y="2364"/>
                  </a:cubicBezTo>
                  <a:cubicBezTo>
                    <a:pt x="81303" y="4507"/>
                    <a:pt x="80925" y="12197"/>
                    <a:pt x="78908" y="8919"/>
                  </a:cubicBezTo>
                  <a:cubicBezTo>
                    <a:pt x="76512" y="5011"/>
                    <a:pt x="15371" y="2616"/>
                    <a:pt x="12219" y="7280"/>
                  </a:cubicBezTo>
                  <a:cubicBezTo>
                    <a:pt x="9067" y="11945"/>
                    <a:pt x="17640" y="29216"/>
                    <a:pt x="16883" y="34006"/>
                  </a:cubicBezTo>
                  <a:cubicBezTo>
                    <a:pt x="16379" y="36780"/>
                    <a:pt x="15119" y="38797"/>
                    <a:pt x="13102" y="38923"/>
                  </a:cubicBezTo>
                  <a:cubicBezTo>
                    <a:pt x="19657" y="53420"/>
                    <a:pt x="22304" y="75608"/>
                    <a:pt x="22304" y="80146"/>
                  </a:cubicBezTo>
                  <a:cubicBezTo>
                    <a:pt x="22304" y="86071"/>
                    <a:pt x="11715" y="90735"/>
                    <a:pt x="12345" y="97795"/>
                  </a:cubicBezTo>
                  <a:cubicBezTo>
                    <a:pt x="12975" y="104855"/>
                    <a:pt x="2890" y="118974"/>
                    <a:pt x="2386" y="123638"/>
                  </a:cubicBezTo>
                  <a:cubicBezTo>
                    <a:pt x="1882" y="128303"/>
                    <a:pt x="10076" y="148347"/>
                    <a:pt x="13606" y="153012"/>
                  </a:cubicBezTo>
                  <a:cubicBezTo>
                    <a:pt x="15371" y="155407"/>
                    <a:pt x="14488" y="161080"/>
                    <a:pt x="13102" y="165996"/>
                  </a:cubicBezTo>
                  <a:cubicBezTo>
                    <a:pt x="23817" y="169148"/>
                    <a:pt x="30877" y="172678"/>
                    <a:pt x="33020" y="173182"/>
                  </a:cubicBezTo>
                  <a:cubicBezTo>
                    <a:pt x="37684" y="174317"/>
                    <a:pt x="71092" y="159063"/>
                    <a:pt x="84454" y="152381"/>
                  </a:cubicBezTo>
                  <a:cubicBezTo>
                    <a:pt x="95170" y="147087"/>
                    <a:pt x="107020" y="143683"/>
                    <a:pt x="115088" y="139397"/>
                  </a:cubicBezTo>
                  <a:cubicBezTo>
                    <a:pt x="110171" y="129815"/>
                    <a:pt x="105381" y="117335"/>
                    <a:pt x="105381" y="108889"/>
                  </a:cubicBezTo>
                  <a:cubicBezTo>
                    <a:pt x="105381" y="95400"/>
                    <a:pt x="101851" y="81281"/>
                    <a:pt x="98322" y="7245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78039438-0C70-46B0-950B-D158D7E86C79}"/>
                </a:ext>
              </a:extLst>
            </p:cNvPr>
            <p:cNvSpPr/>
            <p:nvPr/>
          </p:nvSpPr>
          <p:spPr>
            <a:xfrm>
              <a:off x="5396119" y="4230893"/>
              <a:ext cx="201704" cy="151278"/>
            </a:xfrm>
            <a:custGeom>
              <a:avLst/>
              <a:gdLst>
                <a:gd name="connsiteX0" fmla="*/ 69178 w 201704"/>
                <a:gd name="connsiteY0" fmla="*/ 83045 h 151278"/>
                <a:gd name="connsiteX1" fmla="*/ 81533 w 201704"/>
                <a:gd name="connsiteY1" fmla="*/ 80146 h 151278"/>
                <a:gd name="connsiteX2" fmla="*/ 101577 w 201704"/>
                <a:gd name="connsiteY2" fmla="*/ 75986 h 151278"/>
                <a:gd name="connsiteX3" fmla="*/ 122756 w 201704"/>
                <a:gd name="connsiteY3" fmla="*/ 102459 h 151278"/>
                <a:gd name="connsiteX4" fmla="*/ 126285 w 201704"/>
                <a:gd name="connsiteY4" fmla="*/ 118344 h 151278"/>
                <a:gd name="connsiteX5" fmla="*/ 127168 w 201704"/>
                <a:gd name="connsiteY5" fmla="*/ 120235 h 151278"/>
                <a:gd name="connsiteX6" fmla="*/ 146330 w 201704"/>
                <a:gd name="connsiteY6" fmla="*/ 116831 h 151278"/>
                <a:gd name="connsiteX7" fmla="*/ 153894 w 201704"/>
                <a:gd name="connsiteY7" fmla="*/ 139396 h 151278"/>
                <a:gd name="connsiteX8" fmla="*/ 166626 w 201704"/>
                <a:gd name="connsiteY8" fmla="*/ 148725 h 151278"/>
                <a:gd name="connsiteX9" fmla="*/ 177090 w 201704"/>
                <a:gd name="connsiteY9" fmla="*/ 140657 h 151278"/>
                <a:gd name="connsiteX10" fmla="*/ 182385 w 201704"/>
                <a:gd name="connsiteY10" fmla="*/ 144691 h 151278"/>
                <a:gd name="connsiteX11" fmla="*/ 189444 w 201704"/>
                <a:gd name="connsiteY11" fmla="*/ 136749 h 151278"/>
                <a:gd name="connsiteX12" fmla="*/ 187049 w 201704"/>
                <a:gd name="connsiteY12" fmla="*/ 120865 h 151278"/>
                <a:gd name="connsiteX13" fmla="*/ 199403 w 201704"/>
                <a:gd name="connsiteY13" fmla="*/ 119100 h 151278"/>
                <a:gd name="connsiteX14" fmla="*/ 194739 w 201704"/>
                <a:gd name="connsiteY14" fmla="*/ 102585 h 151278"/>
                <a:gd name="connsiteX15" fmla="*/ 190074 w 201704"/>
                <a:gd name="connsiteY15" fmla="*/ 90231 h 151278"/>
                <a:gd name="connsiteX16" fmla="*/ 190074 w 201704"/>
                <a:gd name="connsiteY16" fmla="*/ 69052 h 151278"/>
                <a:gd name="connsiteX17" fmla="*/ 186545 w 201704"/>
                <a:gd name="connsiteY17" fmla="*/ 65270 h 151278"/>
                <a:gd name="connsiteX18" fmla="*/ 180241 w 201704"/>
                <a:gd name="connsiteY18" fmla="*/ 50394 h 151278"/>
                <a:gd name="connsiteX19" fmla="*/ 180241 w 201704"/>
                <a:gd name="connsiteY19" fmla="*/ 40940 h 151278"/>
                <a:gd name="connsiteX20" fmla="*/ 170786 w 201704"/>
                <a:gd name="connsiteY20" fmla="*/ 28333 h 151278"/>
                <a:gd name="connsiteX21" fmla="*/ 160575 w 201704"/>
                <a:gd name="connsiteY21" fmla="*/ 8667 h 151278"/>
                <a:gd name="connsiteX22" fmla="*/ 141792 w 201704"/>
                <a:gd name="connsiteY22" fmla="*/ 22030 h 151278"/>
                <a:gd name="connsiteX23" fmla="*/ 123764 w 201704"/>
                <a:gd name="connsiteY23" fmla="*/ 20517 h 151278"/>
                <a:gd name="connsiteX24" fmla="*/ 108888 w 201704"/>
                <a:gd name="connsiteY24" fmla="*/ 22912 h 151278"/>
                <a:gd name="connsiteX25" fmla="*/ 101072 w 201704"/>
                <a:gd name="connsiteY25" fmla="*/ 15853 h 151278"/>
                <a:gd name="connsiteX26" fmla="*/ 101199 w 201704"/>
                <a:gd name="connsiteY26" fmla="*/ 11440 h 151278"/>
                <a:gd name="connsiteX27" fmla="*/ 98299 w 201704"/>
                <a:gd name="connsiteY27" fmla="*/ 12449 h 151278"/>
                <a:gd name="connsiteX28" fmla="*/ 59471 w 201704"/>
                <a:gd name="connsiteY28" fmla="*/ 10054 h 151278"/>
                <a:gd name="connsiteX29" fmla="*/ 40687 w 201704"/>
                <a:gd name="connsiteY29" fmla="*/ 2364 h 151278"/>
                <a:gd name="connsiteX30" fmla="*/ 34762 w 201704"/>
                <a:gd name="connsiteY30" fmla="*/ 14718 h 151278"/>
                <a:gd name="connsiteX31" fmla="*/ 36527 w 201704"/>
                <a:gd name="connsiteY31" fmla="*/ 27073 h 151278"/>
                <a:gd name="connsiteX32" fmla="*/ 27072 w 201704"/>
                <a:gd name="connsiteY32" fmla="*/ 31233 h 151278"/>
                <a:gd name="connsiteX33" fmla="*/ 5263 w 201704"/>
                <a:gd name="connsiteY33" fmla="*/ 44217 h 151278"/>
                <a:gd name="connsiteX34" fmla="*/ 2364 w 201704"/>
                <a:gd name="connsiteY34" fmla="*/ 46991 h 151278"/>
                <a:gd name="connsiteX35" fmla="*/ 21273 w 201704"/>
                <a:gd name="connsiteY35" fmla="*/ 70187 h 151278"/>
                <a:gd name="connsiteX36" fmla="*/ 51151 w 201704"/>
                <a:gd name="connsiteY36" fmla="*/ 102838 h 151278"/>
                <a:gd name="connsiteX37" fmla="*/ 69178 w 201704"/>
                <a:gd name="connsiteY37" fmla="*/ 83045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1704" h="151278">
                  <a:moveTo>
                    <a:pt x="69178" y="83045"/>
                  </a:moveTo>
                  <a:cubicBezTo>
                    <a:pt x="69808" y="76616"/>
                    <a:pt x="75103" y="78885"/>
                    <a:pt x="81533" y="80146"/>
                  </a:cubicBezTo>
                  <a:cubicBezTo>
                    <a:pt x="87962" y="81280"/>
                    <a:pt x="95652" y="75986"/>
                    <a:pt x="101577" y="75986"/>
                  </a:cubicBezTo>
                  <a:cubicBezTo>
                    <a:pt x="107502" y="75986"/>
                    <a:pt x="122756" y="96534"/>
                    <a:pt x="122756" y="102459"/>
                  </a:cubicBezTo>
                  <a:cubicBezTo>
                    <a:pt x="122756" y="108384"/>
                    <a:pt x="123386" y="113679"/>
                    <a:pt x="126285" y="118344"/>
                  </a:cubicBezTo>
                  <a:cubicBezTo>
                    <a:pt x="126664" y="118974"/>
                    <a:pt x="126916" y="119604"/>
                    <a:pt x="127168" y="120235"/>
                  </a:cubicBezTo>
                  <a:cubicBezTo>
                    <a:pt x="136623" y="118092"/>
                    <a:pt x="144565" y="116831"/>
                    <a:pt x="146330" y="116831"/>
                  </a:cubicBezTo>
                  <a:cubicBezTo>
                    <a:pt x="149229" y="116831"/>
                    <a:pt x="155028" y="130698"/>
                    <a:pt x="153894" y="139396"/>
                  </a:cubicBezTo>
                  <a:cubicBezTo>
                    <a:pt x="152759" y="148095"/>
                    <a:pt x="162592" y="154398"/>
                    <a:pt x="166626" y="148725"/>
                  </a:cubicBezTo>
                  <a:cubicBezTo>
                    <a:pt x="170660" y="142926"/>
                    <a:pt x="175829" y="135362"/>
                    <a:pt x="177090" y="140657"/>
                  </a:cubicBezTo>
                  <a:cubicBezTo>
                    <a:pt x="177468" y="142170"/>
                    <a:pt x="179611" y="143557"/>
                    <a:pt x="182385" y="144691"/>
                  </a:cubicBezTo>
                  <a:cubicBezTo>
                    <a:pt x="183897" y="141287"/>
                    <a:pt x="187049" y="139901"/>
                    <a:pt x="189444" y="136749"/>
                  </a:cubicBezTo>
                  <a:cubicBezTo>
                    <a:pt x="192974" y="131959"/>
                    <a:pt x="184149" y="126664"/>
                    <a:pt x="187049" y="120865"/>
                  </a:cubicBezTo>
                  <a:cubicBezTo>
                    <a:pt x="189948" y="114940"/>
                    <a:pt x="195243" y="123260"/>
                    <a:pt x="199403" y="119100"/>
                  </a:cubicBezTo>
                  <a:cubicBezTo>
                    <a:pt x="203563" y="114940"/>
                    <a:pt x="193478" y="106115"/>
                    <a:pt x="194739" y="102585"/>
                  </a:cubicBezTo>
                  <a:cubicBezTo>
                    <a:pt x="195873" y="99056"/>
                    <a:pt x="195369" y="93131"/>
                    <a:pt x="190074" y="90231"/>
                  </a:cubicBezTo>
                  <a:cubicBezTo>
                    <a:pt x="185662" y="87836"/>
                    <a:pt x="188183" y="77751"/>
                    <a:pt x="190074" y="69052"/>
                  </a:cubicBezTo>
                  <a:cubicBezTo>
                    <a:pt x="188688" y="68044"/>
                    <a:pt x="187427" y="66783"/>
                    <a:pt x="186545" y="65270"/>
                  </a:cubicBezTo>
                  <a:cubicBezTo>
                    <a:pt x="183393" y="60606"/>
                    <a:pt x="185788" y="50394"/>
                    <a:pt x="180241" y="50394"/>
                  </a:cubicBezTo>
                  <a:cubicBezTo>
                    <a:pt x="174694" y="50394"/>
                    <a:pt x="175577" y="42578"/>
                    <a:pt x="180241" y="40940"/>
                  </a:cubicBezTo>
                  <a:cubicBezTo>
                    <a:pt x="184906" y="39427"/>
                    <a:pt x="170786" y="33880"/>
                    <a:pt x="170786" y="28333"/>
                  </a:cubicBezTo>
                  <a:cubicBezTo>
                    <a:pt x="170786" y="22912"/>
                    <a:pt x="163727" y="9550"/>
                    <a:pt x="160575" y="8667"/>
                  </a:cubicBezTo>
                  <a:cubicBezTo>
                    <a:pt x="157424" y="7911"/>
                    <a:pt x="146456" y="22030"/>
                    <a:pt x="141792" y="22030"/>
                  </a:cubicBezTo>
                  <a:cubicBezTo>
                    <a:pt x="137127" y="22030"/>
                    <a:pt x="126916" y="12575"/>
                    <a:pt x="123764" y="20517"/>
                  </a:cubicBezTo>
                  <a:cubicBezTo>
                    <a:pt x="120612" y="28333"/>
                    <a:pt x="113553" y="16609"/>
                    <a:pt x="108888" y="22912"/>
                  </a:cubicBezTo>
                  <a:cubicBezTo>
                    <a:pt x="104224" y="29216"/>
                    <a:pt x="101072" y="15853"/>
                    <a:pt x="101072" y="15853"/>
                  </a:cubicBezTo>
                  <a:cubicBezTo>
                    <a:pt x="101072" y="15853"/>
                    <a:pt x="101199" y="13962"/>
                    <a:pt x="101199" y="11440"/>
                  </a:cubicBezTo>
                  <a:cubicBezTo>
                    <a:pt x="100190" y="11819"/>
                    <a:pt x="99307" y="12071"/>
                    <a:pt x="98299" y="12449"/>
                  </a:cubicBezTo>
                  <a:cubicBezTo>
                    <a:pt x="84810" y="17113"/>
                    <a:pt x="60606" y="14214"/>
                    <a:pt x="59471" y="10054"/>
                  </a:cubicBezTo>
                  <a:cubicBezTo>
                    <a:pt x="58336" y="5894"/>
                    <a:pt x="40687" y="2364"/>
                    <a:pt x="40687" y="2364"/>
                  </a:cubicBezTo>
                  <a:cubicBezTo>
                    <a:pt x="40687" y="2364"/>
                    <a:pt x="41318" y="12323"/>
                    <a:pt x="34762" y="14718"/>
                  </a:cubicBezTo>
                  <a:cubicBezTo>
                    <a:pt x="28333" y="17113"/>
                    <a:pt x="36527" y="24677"/>
                    <a:pt x="36527" y="27073"/>
                  </a:cubicBezTo>
                  <a:cubicBezTo>
                    <a:pt x="36527" y="29468"/>
                    <a:pt x="31232" y="32998"/>
                    <a:pt x="27072" y="31233"/>
                  </a:cubicBezTo>
                  <a:cubicBezTo>
                    <a:pt x="22912" y="29468"/>
                    <a:pt x="11188" y="40057"/>
                    <a:pt x="5263" y="44217"/>
                  </a:cubicBezTo>
                  <a:cubicBezTo>
                    <a:pt x="4633" y="44722"/>
                    <a:pt x="3624" y="45730"/>
                    <a:pt x="2364" y="46991"/>
                  </a:cubicBezTo>
                  <a:cubicBezTo>
                    <a:pt x="11440" y="54302"/>
                    <a:pt x="10684" y="62497"/>
                    <a:pt x="21273" y="70187"/>
                  </a:cubicBezTo>
                  <a:cubicBezTo>
                    <a:pt x="31107" y="77372"/>
                    <a:pt x="43587" y="87205"/>
                    <a:pt x="51151" y="102838"/>
                  </a:cubicBezTo>
                  <a:cubicBezTo>
                    <a:pt x="58589" y="96408"/>
                    <a:pt x="68800" y="87458"/>
                    <a:pt x="69178" y="83045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A8D6A494-E8EA-45E9-A597-A0E3924D4AFF}"/>
                </a:ext>
              </a:extLst>
            </p:cNvPr>
            <p:cNvSpPr/>
            <p:nvPr/>
          </p:nvSpPr>
          <p:spPr>
            <a:xfrm>
              <a:off x="5490793" y="4345234"/>
              <a:ext cx="113459" cy="100852"/>
            </a:xfrm>
            <a:custGeom>
              <a:avLst/>
              <a:gdLst>
                <a:gd name="connsiteX0" fmla="*/ 92753 w 113458"/>
                <a:gd name="connsiteY0" fmla="*/ 64010 h 100852"/>
                <a:gd name="connsiteX1" fmla="*/ 83928 w 113458"/>
                <a:gd name="connsiteY1" fmla="*/ 55815 h 100852"/>
                <a:gd name="connsiteX2" fmla="*/ 86827 w 113458"/>
                <a:gd name="connsiteY2" fmla="*/ 36905 h 100852"/>
                <a:gd name="connsiteX3" fmla="*/ 87458 w 113458"/>
                <a:gd name="connsiteY3" fmla="*/ 30224 h 100852"/>
                <a:gd name="connsiteX4" fmla="*/ 82163 w 113458"/>
                <a:gd name="connsiteY4" fmla="*/ 26190 h 100852"/>
                <a:gd name="connsiteX5" fmla="*/ 71699 w 113458"/>
                <a:gd name="connsiteY5" fmla="*/ 34258 h 100852"/>
                <a:gd name="connsiteX6" fmla="*/ 58967 w 113458"/>
                <a:gd name="connsiteY6" fmla="*/ 24929 h 100852"/>
                <a:gd name="connsiteX7" fmla="*/ 51403 w 113458"/>
                <a:gd name="connsiteY7" fmla="*/ 2364 h 100852"/>
                <a:gd name="connsiteX8" fmla="*/ 32241 w 113458"/>
                <a:gd name="connsiteY8" fmla="*/ 5767 h 100852"/>
                <a:gd name="connsiteX9" fmla="*/ 29594 w 113458"/>
                <a:gd name="connsiteY9" fmla="*/ 19256 h 100852"/>
                <a:gd name="connsiteX10" fmla="*/ 8415 w 113458"/>
                <a:gd name="connsiteY10" fmla="*/ 36905 h 100852"/>
                <a:gd name="connsiteX11" fmla="*/ 2364 w 113458"/>
                <a:gd name="connsiteY11" fmla="*/ 45856 h 100852"/>
                <a:gd name="connsiteX12" fmla="*/ 36780 w 113458"/>
                <a:gd name="connsiteY12" fmla="*/ 68926 h 100852"/>
                <a:gd name="connsiteX13" fmla="*/ 98803 w 113458"/>
                <a:gd name="connsiteY13" fmla="*/ 107754 h 100852"/>
                <a:gd name="connsiteX14" fmla="*/ 105233 w 113458"/>
                <a:gd name="connsiteY14" fmla="*/ 108762 h 100852"/>
                <a:gd name="connsiteX15" fmla="*/ 113049 w 113458"/>
                <a:gd name="connsiteY15" fmla="*/ 84054 h 100852"/>
                <a:gd name="connsiteX16" fmla="*/ 92753 w 113458"/>
                <a:gd name="connsiteY16" fmla="*/ 6401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58" h="100852">
                  <a:moveTo>
                    <a:pt x="92753" y="64010"/>
                  </a:moveTo>
                  <a:cubicBezTo>
                    <a:pt x="84558" y="58715"/>
                    <a:pt x="80398" y="58715"/>
                    <a:pt x="83928" y="55815"/>
                  </a:cubicBezTo>
                  <a:cubicBezTo>
                    <a:pt x="87458" y="52790"/>
                    <a:pt x="88088" y="46360"/>
                    <a:pt x="86827" y="36905"/>
                  </a:cubicBezTo>
                  <a:cubicBezTo>
                    <a:pt x="86449" y="33880"/>
                    <a:pt x="86827" y="31863"/>
                    <a:pt x="87458" y="30224"/>
                  </a:cubicBezTo>
                  <a:cubicBezTo>
                    <a:pt x="84684" y="29089"/>
                    <a:pt x="82541" y="27829"/>
                    <a:pt x="82163" y="26190"/>
                  </a:cubicBezTo>
                  <a:cubicBezTo>
                    <a:pt x="81029" y="21021"/>
                    <a:pt x="75734" y="28459"/>
                    <a:pt x="71699" y="34258"/>
                  </a:cubicBezTo>
                  <a:cubicBezTo>
                    <a:pt x="67665" y="40057"/>
                    <a:pt x="57832" y="33628"/>
                    <a:pt x="58967" y="24929"/>
                  </a:cubicBezTo>
                  <a:cubicBezTo>
                    <a:pt x="60102" y="16231"/>
                    <a:pt x="54302" y="2364"/>
                    <a:pt x="51403" y="2364"/>
                  </a:cubicBezTo>
                  <a:cubicBezTo>
                    <a:pt x="49512" y="2364"/>
                    <a:pt x="41696" y="3498"/>
                    <a:pt x="32241" y="5767"/>
                  </a:cubicBezTo>
                  <a:cubicBezTo>
                    <a:pt x="33502" y="9928"/>
                    <a:pt x="30728" y="14592"/>
                    <a:pt x="29594" y="19256"/>
                  </a:cubicBezTo>
                  <a:cubicBezTo>
                    <a:pt x="28459" y="24551"/>
                    <a:pt x="14340" y="32241"/>
                    <a:pt x="8415" y="36905"/>
                  </a:cubicBezTo>
                  <a:cubicBezTo>
                    <a:pt x="6776" y="38166"/>
                    <a:pt x="4633" y="41570"/>
                    <a:pt x="2364" y="45856"/>
                  </a:cubicBezTo>
                  <a:cubicBezTo>
                    <a:pt x="13458" y="52790"/>
                    <a:pt x="26316" y="60984"/>
                    <a:pt x="36780" y="68926"/>
                  </a:cubicBezTo>
                  <a:cubicBezTo>
                    <a:pt x="55941" y="83423"/>
                    <a:pt x="85062" y="102711"/>
                    <a:pt x="98803" y="107754"/>
                  </a:cubicBezTo>
                  <a:cubicBezTo>
                    <a:pt x="100568" y="108510"/>
                    <a:pt x="102838" y="108762"/>
                    <a:pt x="105233" y="108762"/>
                  </a:cubicBezTo>
                  <a:cubicBezTo>
                    <a:pt x="108511" y="93887"/>
                    <a:pt x="112040" y="91996"/>
                    <a:pt x="113049" y="84054"/>
                  </a:cubicBezTo>
                  <a:cubicBezTo>
                    <a:pt x="114562" y="75103"/>
                    <a:pt x="101073" y="69304"/>
                    <a:pt x="92753" y="64010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3E56E7B2-F0CD-4F2B-8D1E-08D37E7C4F33}"/>
                </a:ext>
              </a:extLst>
            </p:cNvPr>
            <p:cNvSpPr/>
            <p:nvPr/>
          </p:nvSpPr>
          <p:spPr>
            <a:xfrm>
              <a:off x="5444780" y="4304515"/>
              <a:ext cx="75639" cy="88246"/>
            </a:xfrm>
            <a:custGeom>
              <a:avLst/>
              <a:gdLst>
                <a:gd name="connsiteX0" fmla="*/ 75859 w 75639"/>
                <a:gd name="connsiteY0" fmla="*/ 59976 h 88245"/>
                <a:gd name="connsiteX1" fmla="*/ 77625 w 75639"/>
                <a:gd name="connsiteY1" fmla="*/ 44722 h 88245"/>
                <a:gd name="connsiteX2" fmla="*/ 74095 w 75639"/>
                <a:gd name="connsiteY2" fmla="*/ 28837 h 88245"/>
                <a:gd name="connsiteX3" fmla="*/ 52916 w 75639"/>
                <a:gd name="connsiteY3" fmla="*/ 2364 h 88245"/>
                <a:gd name="connsiteX4" fmla="*/ 32872 w 75639"/>
                <a:gd name="connsiteY4" fmla="*/ 6524 h 88245"/>
                <a:gd name="connsiteX5" fmla="*/ 20517 w 75639"/>
                <a:gd name="connsiteY5" fmla="*/ 9423 h 88245"/>
                <a:gd name="connsiteX6" fmla="*/ 2364 w 75639"/>
                <a:gd name="connsiteY6" fmla="*/ 29216 h 88245"/>
                <a:gd name="connsiteX7" fmla="*/ 6272 w 75639"/>
                <a:gd name="connsiteY7" fmla="*/ 38923 h 88245"/>
                <a:gd name="connsiteX8" fmla="*/ 27451 w 75639"/>
                <a:gd name="connsiteY8" fmla="*/ 72204 h 88245"/>
                <a:gd name="connsiteX9" fmla="*/ 48630 w 75639"/>
                <a:gd name="connsiteY9" fmla="*/ 86449 h 88245"/>
                <a:gd name="connsiteX10" fmla="*/ 54681 w 75639"/>
                <a:gd name="connsiteY10" fmla="*/ 77499 h 88245"/>
                <a:gd name="connsiteX11" fmla="*/ 75859 w 75639"/>
                <a:gd name="connsiteY11" fmla="*/ 5997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88245">
                  <a:moveTo>
                    <a:pt x="75859" y="59976"/>
                  </a:moveTo>
                  <a:cubicBezTo>
                    <a:pt x="76994" y="54681"/>
                    <a:pt x="80524" y="49386"/>
                    <a:pt x="77625" y="44722"/>
                  </a:cubicBezTo>
                  <a:cubicBezTo>
                    <a:pt x="74725" y="40057"/>
                    <a:pt x="74095" y="34763"/>
                    <a:pt x="74095" y="28837"/>
                  </a:cubicBezTo>
                  <a:cubicBezTo>
                    <a:pt x="74095" y="22912"/>
                    <a:pt x="58841" y="2364"/>
                    <a:pt x="52916" y="2364"/>
                  </a:cubicBezTo>
                  <a:cubicBezTo>
                    <a:pt x="46991" y="2364"/>
                    <a:pt x="39427" y="7658"/>
                    <a:pt x="32872" y="6524"/>
                  </a:cubicBezTo>
                  <a:cubicBezTo>
                    <a:pt x="26442" y="5389"/>
                    <a:pt x="21147" y="2994"/>
                    <a:pt x="20517" y="9423"/>
                  </a:cubicBezTo>
                  <a:cubicBezTo>
                    <a:pt x="20139" y="13836"/>
                    <a:pt x="9928" y="22786"/>
                    <a:pt x="2364" y="29216"/>
                  </a:cubicBezTo>
                  <a:cubicBezTo>
                    <a:pt x="3876" y="32241"/>
                    <a:pt x="5263" y="35519"/>
                    <a:pt x="6272" y="38923"/>
                  </a:cubicBezTo>
                  <a:cubicBezTo>
                    <a:pt x="12575" y="60480"/>
                    <a:pt x="18374" y="64892"/>
                    <a:pt x="27451" y="72204"/>
                  </a:cubicBezTo>
                  <a:cubicBezTo>
                    <a:pt x="31485" y="75607"/>
                    <a:pt x="39553" y="80650"/>
                    <a:pt x="48630" y="86449"/>
                  </a:cubicBezTo>
                  <a:cubicBezTo>
                    <a:pt x="50899" y="82163"/>
                    <a:pt x="53042" y="78759"/>
                    <a:pt x="54681" y="77499"/>
                  </a:cubicBezTo>
                  <a:cubicBezTo>
                    <a:pt x="60606" y="72960"/>
                    <a:pt x="74725" y="65270"/>
                    <a:pt x="75859" y="5997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F54E51AE-28F4-40C4-98CA-14897F8A9606}"/>
                </a:ext>
              </a:extLst>
            </p:cNvPr>
            <p:cNvSpPr/>
            <p:nvPr/>
          </p:nvSpPr>
          <p:spPr>
            <a:xfrm>
              <a:off x="5345188" y="3812610"/>
              <a:ext cx="226917" cy="176491"/>
            </a:xfrm>
            <a:custGeom>
              <a:avLst/>
              <a:gdLst>
                <a:gd name="connsiteX0" fmla="*/ 106872 w 226917"/>
                <a:gd name="connsiteY0" fmla="*/ 141665 h 176491"/>
                <a:gd name="connsiteX1" fmla="*/ 134606 w 226917"/>
                <a:gd name="connsiteY1" fmla="*/ 121747 h 176491"/>
                <a:gd name="connsiteX2" fmla="*/ 134606 w 226917"/>
                <a:gd name="connsiteY2" fmla="*/ 50773 h 176491"/>
                <a:gd name="connsiteX3" fmla="*/ 223734 w 226917"/>
                <a:gd name="connsiteY3" fmla="*/ 50773 h 176491"/>
                <a:gd name="connsiteX4" fmla="*/ 224364 w 226917"/>
                <a:gd name="connsiteY4" fmla="*/ 12575 h 176491"/>
                <a:gd name="connsiteX5" fmla="*/ 205329 w 226917"/>
                <a:gd name="connsiteY5" fmla="*/ 2364 h 176491"/>
                <a:gd name="connsiteX6" fmla="*/ 106619 w 226917"/>
                <a:gd name="connsiteY6" fmla="*/ 2364 h 176491"/>
                <a:gd name="connsiteX7" fmla="*/ 92122 w 226917"/>
                <a:gd name="connsiteY7" fmla="*/ 26694 h 176491"/>
                <a:gd name="connsiteX8" fmla="*/ 56824 w 226917"/>
                <a:gd name="connsiteY8" fmla="*/ 75355 h 176491"/>
                <a:gd name="connsiteX9" fmla="*/ 10180 w 226917"/>
                <a:gd name="connsiteY9" fmla="*/ 158180 h 176491"/>
                <a:gd name="connsiteX10" fmla="*/ 2364 w 226917"/>
                <a:gd name="connsiteY10" fmla="*/ 183141 h 176491"/>
                <a:gd name="connsiteX11" fmla="*/ 106998 w 226917"/>
                <a:gd name="connsiteY11" fmla="*/ 183141 h 176491"/>
                <a:gd name="connsiteX12" fmla="*/ 106872 w 226917"/>
                <a:gd name="connsiteY12" fmla="*/ 141665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6917" h="176491">
                  <a:moveTo>
                    <a:pt x="106872" y="141665"/>
                  </a:moveTo>
                  <a:cubicBezTo>
                    <a:pt x="106872" y="135614"/>
                    <a:pt x="134606" y="127798"/>
                    <a:pt x="134606" y="121747"/>
                  </a:cubicBezTo>
                  <a:cubicBezTo>
                    <a:pt x="134606" y="115696"/>
                    <a:pt x="134606" y="50773"/>
                    <a:pt x="134606" y="50773"/>
                  </a:cubicBezTo>
                  <a:cubicBezTo>
                    <a:pt x="134606" y="50773"/>
                    <a:pt x="221087" y="52538"/>
                    <a:pt x="223734" y="50773"/>
                  </a:cubicBezTo>
                  <a:cubicBezTo>
                    <a:pt x="225120" y="49890"/>
                    <a:pt x="224742" y="31107"/>
                    <a:pt x="224364" y="12575"/>
                  </a:cubicBezTo>
                  <a:cubicBezTo>
                    <a:pt x="221087" y="7028"/>
                    <a:pt x="225751" y="2364"/>
                    <a:pt x="205329" y="2364"/>
                  </a:cubicBezTo>
                  <a:cubicBezTo>
                    <a:pt x="188562" y="2364"/>
                    <a:pt x="139648" y="2364"/>
                    <a:pt x="106619" y="2364"/>
                  </a:cubicBezTo>
                  <a:cubicBezTo>
                    <a:pt x="99055" y="9423"/>
                    <a:pt x="95022" y="19004"/>
                    <a:pt x="92122" y="26694"/>
                  </a:cubicBezTo>
                  <a:cubicBezTo>
                    <a:pt x="87458" y="39301"/>
                    <a:pt x="57958" y="57706"/>
                    <a:pt x="56824" y="75355"/>
                  </a:cubicBezTo>
                  <a:cubicBezTo>
                    <a:pt x="55689" y="93004"/>
                    <a:pt x="28207" y="120487"/>
                    <a:pt x="10180" y="158180"/>
                  </a:cubicBezTo>
                  <a:cubicBezTo>
                    <a:pt x="5263" y="168517"/>
                    <a:pt x="2994" y="176585"/>
                    <a:pt x="2364" y="183141"/>
                  </a:cubicBezTo>
                  <a:lnTo>
                    <a:pt x="106998" y="183141"/>
                  </a:lnTo>
                  <a:cubicBezTo>
                    <a:pt x="106872" y="183141"/>
                    <a:pt x="106872" y="147717"/>
                    <a:pt x="106872" y="141665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AA46031D-F1EA-420A-8A8D-8F32AD633406}"/>
                </a:ext>
              </a:extLst>
            </p:cNvPr>
            <p:cNvSpPr/>
            <p:nvPr/>
          </p:nvSpPr>
          <p:spPr>
            <a:xfrm>
              <a:off x="5344914" y="3822695"/>
              <a:ext cx="315163" cy="352982"/>
            </a:xfrm>
            <a:custGeom>
              <a:avLst/>
              <a:gdLst>
                <a:gd name="connsiteX0" fmla="*/ 26464 w 315162"/>
                <a:gd name="connsiteY0" fmla="*/ 307693 h 352982"/>
                <a:gd name="connsiteX1" fmla="*/ 50668 w 315162"/>
                <a:gd name="connsiteY1" fmla="*/ 307693 h 352982"/>
                <a:gd name="connsiteX2" fmla="*/ 71217 w 315162"/>
                <a:gd name="connsiteY2" fmla="*/ 305802 h 352982"/>
                <a:gd name="connsiteX3" fmla="*/ 86093 w 315162"/>
                <a:gd name="connsiteY3" fmla="*/ 318913 h 352982"/>
                <a:gd name="connsiteX4" fmla="*/ 95421 w 315162"/>
                <a:gd name="connsiteY4" fmla="*/ 318913 h 352982"/>
                <a:gd name="connsiteX5" fmla="*/ 114079 w 315162"/>
                <a:gd name="connsiteY5" fmla="*/ 343117 h 352982"/>
                <a:gd name="connsiteX6" fmla="*/ 126686 w 315162"/>
                <a:gd name="connsiteY6" fmla="*/ 355598 h 352982"/>
                <a:gd name="connsiteX7" fmla="*/ 140805 w 315162"/>
                <a:gd name="connsiteY7" fmla="*/ 347026 h 352982"/>
                <a:gd name="connsiteX8" fmla="*/ 156311 w 315162"/>
                <a:gd name="connsiteY8" fmla="*/ 341101 h 352982"/>
                <a:gd name="connsiteX9" fmla="*/ 170556 w 315162"/>
                <a:gd name="connsiteY9" fmla="*/ 338705 h 352982"/>
                <a:gd name="connsiteX10" fmla="*/ 188457 w 315162"/>
                <a:gd name="connsiteY10" fmla="*/ 339840 h 352982"/>
                <a:gd name="connsiteX11" fmla="*/ 205098 w 315162"/>
                <a:gd name="connsiteY11" fmla="*/ 335049 h 352982"/>
                <a:gd name="connsiteX12" fmla="*/ 308597 w 315162"/>
                <a:gd name="connsiteY12" fmla="*/ 333789 h 352982"/>
                <a:gd name="connsiteX13" fmla="*/ 312127 w 315162"/>
                <a:gd name="connsiteY13" fmla="*/ 311223 h 352982"/>
                <a:gd name="connsiteX14" fmla="*/ 303807 w 315162"/>
                <a:gd name="connsiteY14" fmla="*/ 302903 h 352982"/>
                <a:gd name="connsiteX15" fmla="*/ 278846 w 315162"/>
                <a:gd name="connsiteY15" fmla="*/ 68422 h 352982"/>
                <a:gd name="connsiteX16" fmla="*/ 323599 w 315162"/>
                <a:gd name="connsiteY16" fmla="*/ 68422 h 352982"/>
                <a:gd name="connsiteX17" fmla="*/ 229807 w 315162"/>
                <a:gd name="connsiteY17" fmla="*/ 7154 h 352982"/>
                <a:gd name="connsiteX18" fmla="*/ 224638 w 315162"/>
                <a:gd name="connsiteY18" fmla="*/ 2364 h 352982"/>
                <a:gd name="connsiteX19" fmla="*/ 224008 w 315162"/>
                <a:gd name="connsiteY19" fmla="*/ 40561 h 352982"/>
                <a:gd name="connsiteX20" fmla="*/ 134880 w 315162"/>
                <a:gd name="connsiteY20" fmla="*/ 40561 h 352982"/>
                <a:gd name="connsiteX21" fmla="*/ 134880 w 315162"/>
                <a:gd name="connsiteY21" fmla="*/ 111536 h 352982"/>
                <a:gd name="connsiteX22" fmla="*/ 107146 w 315162"/>
                <a:gd name="connsiteY22" fmla="*/ 131454 h 352982"/>
                <a:gd name="connsiteX23" fmla="*/ 107146 w 315162"/>
                <a:gd name="connsiteY23" fmla="*/ 172930 h 352982"/>
                <a:gd name="connsiteX24" fmla="*/ 2511 w 315162"/>
                <a:gd name="connsiteY24" fmla="*/ 172930 h 352982"/>
                <a:gd name="connsiteX25" fmla="*/ 17387 w 315162"/>
                <a:gd name="connsiteY25" fmla="*/ 202933 h 352982"/>
                <a:gd name="connsiteX26" fmla="*/ 23312 w 315162"/>
                <a:gd name="connsiteY26" fmla="*/ 245669 h 352982"/>
                <a:gd name="connsiteX27" fmla="*/ 14614 w 315162"/>
                <a:gd name="connsiteY27" fmla="*/ 297860 h 352982"/>
                <a:gd name="connsiteX28" fmla="*/ 10075 w 315162"/>
                <a:gd name="connsiteY28" fmla="*/ 320930 h 352982"/>
                <a:gd name="connsiteX29" fmla="*/ 11462 w 315162"/>
                <a:gd name="connsiteY29" fmla="*/ 320552 h 352982"/>
                <a:gd name="connsiteX30" fmla="*/ 26464 w 315162"/>
                <a:gd name="connsiteY30" fmla="*/ 307693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5162" h="352982">
                  <a:moveTo>
                    <a:pt x="26464" y="307693"/>
                  </a:moveTo>
                  <a:cubicBezTo>
                    <a:pt x="35793" y="309584"/>
                    <a:pt x="50668" y="307693"/>
                    <a:pt x="50668" y="307693"/>
                  </a:cubicBezTo>
                  <a:cubicBezTo>
                    <a:pt x="50668" y="307693"/>
                    <a:pt x="63653" y="302146"/>
                    <a:pt x="71217" y="305802"/>
                  </a:cubicBezTo>
                  <a:cubicBezTo>
                    <a:pt x="78655" y="309584"/>
                    <a:pt x="86093" y="318913"/>
                    <a:pt x="86093" y="318913"/>
                  </a:cubicBezTo>
                  <a:lnTo>
                    <a:pt x="95421" y="318913"/>
                  </a:lnTo>
                  <a:cubicBezTo>
                    <a:pt x="95421" y="318913"/>
                    <a:pt x="102859" y="339462"/>
                    <a:pt x="114079" y="343117"/>
                  </a:cubicBezTo>
                  <a:cubicBezTo>
                    <a:pt x="120509" y="345261"/>
                    <a:pt x="124417" y="351060"/>
                    <a:pt x="126686" y="355598"/>
                  </a:cubicBezTo>
                  <a:cubicBezTo>
                    <a:pt x="134628" y="355472"/>
                    <a:pt x="140805" y="352825"/>
                    <a:pt x="140805" y="347026"/>
                  </a:cubicBezTo>
                  <a:cubicBezTo>
                    <a:pt x="140805" y="339840"/>
                    <a:pt x="144335" y="330385"/>
                    <a:pt x="156311" y="341101"/>
                  </a:cubicBezTo>
                  <a:cubicBezTo>
                    <a:pt x="168161" y="351816"/>
                    <a:pt x="168161" y="342235"/>
                    <a:pt x="170556" y="338705"/>
                  </a:cubicBezTo>
                  <a:cubicBezTo>
                    <a:pt x="172952" y="335176"/>
                    <a:pt x="181272" y="339840"/>
                    <a:pt x="188457" y="339840"/>
                  </a:cubicBezTo>
                  <a:cubicBezTo>
                    <a:pt x="195643" y="339840"/>
                    <a:pt x="205098" y="335049"/>
                    <a:pt x="205098" y="335049"/>
                  </a:cubicBezTo>
                  <a:cubicBezTo>
                    <a:pt x="205098" y="335049"/>
                    <a:pt x="303933" y="336184"/>
                    <a:pt x="308597" y="333789"/>
                  </a:cubicBezTo>
                  <a:cubicBezTo>
                    <a:pt x="313388" y="331394"/>
                    <a:pt x="312127" y="311223"/>
                    <a:pt x="312127" y="311223"/>
                  </a:cubicBezTo>
                  <a:lnTo>
                    <a:pt x="303807" y="302903"/>
                  </a:lnTo>
                  <a:lnTo>
                    <a:pt x="278846" y="68422"/>
                  </a:lnTo>
                  <a:lnTo>
                    <a:pt x="323599" y="68422"/>
                  </a:lnTo>
                  <a:cubicBezTo>
                    <a:pt x="275820" y="36906"/>
                    <a:pt x="234975" y="10054"/>
                    <a:pt x="229807" y="7154"/>
                  </a:cubicBezTo>
                  <a:cubicBezTo>
                    <a:pt x="227033" y="5515"/>
                    <a:pt x="225521" y="4003"/>
                    <a:pt x="224638" y="2364"/>
                  </a:cubicBezTo>
                  <a:cubicBezTo>
                    <a:pt x="225142" y="20895"/>
                    <a:pt x="225394" y="39679"/>
                    <a:pt x="224008" y="40561"/>
                  </a:cubicBezTo>
                  <a:cubicBezTo>
                    <a:pt x="221361" y="42327"/>
                    <a:pt x="134880" y="40561"/>
                    <a:pt x="134880" y="40561"/>
                  </a:cubicBezTo>
                  <a:cubicBezTo>
                    <a:pt x="134880" y="40561"/>
                    <a:pt x="134880" y="105485"/>
                    <a:pt x="134880" y="111536"/>
                  </a:cubicBezTo>
                  <a:cubicBezTo>
                    <a:pt x="134880" y="117587"/>
                    <a:pt x="107146" y="125403"/>
                    <a:pt x="107146" y="131454"/>
                  </a:cubicBezTo>
                  <a:cubicBezTo>
                    <a:pt x="107146" y="137505"/>
                    <a:pt x="107146" y="172930"/>
                    <a:pt x="107146" y="172930"/>
                  </a:cubicBezTo>
                  <a:lnTo>
                    <a:pt x="2511" y="172930"/>
                  </a:lnTo>
                  <a:cubicBezTo>
                    <a:pt x="999" y="190075"/>
                    <a:pt x="11462" y="196126"/>
                    <a:pt x="17387" y="202933"/>
                  </a:cubicBezTo>
                  <a:cubicBezTo>
                    <a:pt x="25582" y="212388"/>
                    <a:pt x="11084" y="228777"/>
                    <a:pt x="23312" y="245669"/>
                  </a:cubicBezTo>
                  <a:cubicBezTo>
                    <a:pt x="35415" y="262562"/>
                    <a:pt x="20539" y="288405"/>
                    <a:pt x="14614" y="297860"/>
                  </a:cubicBezTo>
                  <a:cubicBezTo>
                    <a:pt x="11462" y="303029"/>
                    <a:pt x="11084" y="311853"/>
                    <a:pt x="10075" y="320930"/>
                  </a:cubicBezTo>
                  <a:cubicBezTo>
                    <a:pt x="10580" y="320804"/>
                    <a:pt x="11084" y="320678"/>
                    <a:pt x="11462" y="320552"/>
                  </a:cubicBezTo>
                  <a:cubicBezTo>
                    <a:pt x="19026" y="318787"/>
                    <a:pt x="17135" y="305802"/>
                    <a:pt x="26464" y="307693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51F207A8-A451-4437-9CF6-144CC0466F83}"/>
                </a:ext>
              </a:extLst>
            </p:cNvPr>
            <p:cNvSpPr/>
            <p:nvPr/>
          </p:nvSpPr>
          <p:spPr>
            <a:xfrm>
              <a:off x="5469236" y="3889005"/>
              <a:ext cx="441228" cy="416015"/>
            </a:xfrm>
            <a:custGeom>
              <a:avLst/>
              <a:gdLst>
                <a:gd name="connsiteX0" fmla="*/ 422665 w 441227"/>
                <a:gd name="connsiteY0" fmla="*/ 174190 h 416014"/>
                <a:gd name="connsiteX1" fmla="*/ 409554 w 441227"/>
                <a:gd name="connsiteY1" fmla="*/ 146204 h 416014"/>
                <a:gd name="connsiteX2" fmla="*/ 379676 w 441227"/>
                <a:gd name="connsiteY2" fmla="*/ 136875 h 416014"/>
                <a:gd name="connsiteX3" fmla="*/ 362910 w 441227"/>
                <a:gd name="connsiteY3" fmla="*/ 112671 h 416014"/>
                <a:gd name="connsiteX4" fmla="*/ 199277 w 441227"/>
                <a:gd name="connsiteY4" fmla="*/ 2364 h 416014"/>
                <a:gd name="connsiteX5" fmla="*/ 154524 w 441227"/>
                <a:gd name="connsiteY5" fmla="*/ 2364 h 416014"/>
                <a:gd name="connsiteX6" fmla="*/ 179485 w 441227"/>
                <a:gd name="connsiteY6" fmla="*/ 236845 h 416014"/>
                <a:gd name="connsiteX7" fmla="*/ 187805 w 441227"/>
                <a:gd name="connsiteY7" fmla="*/ 245165 h 416014"/>
                <a:gd name="connsiteX8" fmla="*/ 184275 w 441227"/>
                <a:gd name="connsiteY8" fmla="*/ 267731 h 416014"/>
                <a:gd name="connsiteX9" fmla="*/ 80776 w 441227"/>
                <a:gd name="connsiteY9" fmla="*/ 268991 h 416014"/>
                <a:gd name="connsiteX10" fmla="*/ 64136 w 441227"/>
                <a:gd name="connsiteY10" fmla="*/ 273782 h 416014"/>
                <a:gd name="connsiteX11" fmla="*/ 46234 w 441227"/>
                <a:gd name="connsiteY11" fmla="*/ 272647 h 416014"/>
                <a:gd name="connsiteX12" fmla="*/ 31989 w 441227"/>
                <a:gd name="connsiteY12" fmla="*/ 275042 h 416014"/>
                <a:gd name="connsiteX13" fmla="*/ 16483 w 441227"/>
                <a:gd name="connsiteY13" fmla="*/ 280967 h 416014"/>
                <a:gd name="connsiteX14" fmla="*/ 2364 w 441227"/>
                <a:gd name="connsiteY14" fmla="*/ 289540 h 416014"/>
                <a:gd name="connsiteX15" fmla="*/ 4759 w 441227"/>
                <a:gd name="connsiteY15" fmla="*/ 295717 h 416014"/>
                <a:gd name="connsiteX16" fmla="*/ 9675 w 441227"/>
                <a:gd name="connsiteY16" fmla="*/ 303029 h 416014"/>
                <a:gd name="connsiteX17" fmla="*/ 13583 w 441227"/>
                <a:gd name="connsiteY17" fmla="*/ 319543 h 416014"/>
                <a:gd name="connsiteX18" fmla="*/ 27703 w 441227"/>
                <a:gd name="connsiteY18" fmla="*/ 336814 h 416014"/>
                <a:gd name="connsiteX19" fmla="*/ 27703 w 441227"/>
                <a:gd name="connsiteY19" fmla="*/ 357993 h 416014"/>
                <a:gd name="connsiteX20" fmla="*/ 35519 w 441227"/>
                <a:gd name="connsiteY20" fmla="*/ 365053 h 416014"/>
                <a:gd name="connsiteX21" fmla="*/ 50394 w 441227"/>
                <a:gd name="connsiteY21" fmla="*/ 362658 h 416014"/>
                <a:gd name="connsiteX22" fmla="*/ 68422 w 441227"/>
                <a:gd name="connsiteY22" fmla="*/ 364170 h 416014"/>
                <a:gd name="connsiteX23" fmla="*/ 87206 w 441227"/>
                <a:gd name="connsiteY23" fmla="*/ 350807 h 416014"/>
                <a:gd name="connsiteX24" fmla="*/ 97417 w 441227"/>
                <a:gd name="connsiteY24" fmla="*/ 370474 h 416014"/>
                <a:gd name="connsiteX25" fmla="*/ 106872 w 441227"/>
                <a:gd name="connsiteY25" fmla="*/ 383080 h 416014"/>
                <a:gd name="connsiteX26" fmla="*/ 106872 w 441227"/>
                <a:gd name="connsiteY26" fmla="*/ 392535 h 416014"/>
                <a:gd name="connsiteX27" fmla="*/ 113175 w 441227"/>
                <a:gd name="connsiteY27" fmla="*/ 407411 h 416014"/>
                <a:gd name="connsiteX28" fmla="*/ 125781 w 441227"/>
                <a:gd name="connsiteY28" fmla="*/ 408923 h 416014"/>
                <a:gd name="connsiteX29" fmla="*/ 139144 w 441227"/>
                <a:gd name="connsiteY29" fmla="*/ 412831 h 416014"/>
                <a:gd name="connsiteX30" fmla="*/ 154020 w 441227"/>
                <a:gd name="connsiteY30" fmla="*/ 405772 h 416014"/>
                <a:gd name="connsiteX31" fmla="*/ 167383 w 441227"/>
                <a:gd name="connsiteY31" fmla="*/ 404133 h 416014"/>
                <a:gd name="connsiteX32" fmla="*/ 176838 w 441227"/>
                <a:gd name="connsiteY32" fmla="*/ 407285 h 416014"/>
                <a:gd name="connsiteX33" fmla="*/ 184275 w 441227"/>
                <a:gd name="connsiteY33" fmla="*/ 405772 h 416014"/>
                <a:gd name="connsiteX34" fmla="*/ 191713 w 441227"/>
                <a:gd name="connsiteY34" fmla="*/ 385349 h 416014"/>
                <a:gd name="connsiteX35" fmla="*/ 190201 w 441227"/>
                <a:gd name="connsiteY35" fmla="*/ 368078 h 416014"/>
                <a:gd name="connsiteX36" fmla="*/ 211379 w 441227"/>
                <a:gd name="connsiteY36" fmla="*/ 358623 h 416014"/>
                <a:gd name="connsiteX37" fmla="*/ 219952 w 441227"/>
                <a:gd name="connsiteY37" fmla="*/ 342109 h 416014"/>
                <a:gd name="connsiteX38" fmla="*/ 228524 w 441227"/>
                <a:gd name="connsiteY38" fmla="*/ 322569 h 416014"/>
                <a:gd name="connsiteX39" fmla="*/ 245039 w 441227"/>
                <a:gd name="connsiteY39" fmla="*/ 323325 h 416014"/>
                <a:gd name="connsiteX40" fmla="*/ 256763 w 441227"/>
                <a:gd name="connsiteY40" fmla="*/ 310719 h 416014"/>
                <a:gd name="connsiteX41" fmla="*/ 269369 w 441227"/>
                <a:gd name="connsiteY41" fmla="*/ 304415 h 416014"/>
                <a:gd name="connsiteX42" fmla="*/ 279581 w 441227"/>
                <a:gd name="connsiteY42" fmla="*/ 298869 h 416014"/>
                <a:gd name="connsiteX43" fmla="*/ 302398 w 441227"/>
                <a:gd name="connsiteY43" fmla="*/ 289414 h 416014"/>
                <a:gd name="connsiteX44" fmla="*/ 321939 w 441227"/>
                <a:gd name="connsiteY44" fmla="*/ 280715 h 416014"/>
                <a:gd name="connsiteX45" fmla="*/ 355724 w 441227"/>
                <a:gd name="connsiteY45" fmla="*/ 282354 h 416014"/>
                <a:gd name="connsiteX46" fmla="*/ 376903 w 441227"/>
                <a:gd name="connsiteY46" fmla="*/ 275294 h 416014"/>
                <a:gd name="connsiteX47" fmla="*/ 418505 w 441227"/>
                <a:gd name="connsiteY47" fmla="*/ 271386 h 416014"/>
                <a:gd name="connsiteX48" fmla="*/ 435019 w 441227"/>
                <a:gd name="connsiteY48" fmla="*/ 259662 h 416014"/>
                <a:gd name="connsiteX49" fmla="*/ 443718 w 441227"/>
                <a:gd name="connsiteY49" fmla="*/ 240122 h 416014"/>
                <a:gd name="connsiteX50" fmla="*/ 445356 w 441227"/>
                <a:gd name="connsiteY50" fmla="*/ 169526 h 416014"/>
                <a:gd name="connsiteX51" fmla="*/ 422665 w 441227"/>
                <a:gd name="connsiteY51" fmla="*/ 174190 h 4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1227" h="416014">
                  <a:moveTo>
                    <a:pt x="422665" y="174190"/>
                  </a:moveTo>
                  <a:cubicBezTo>
                    <a:pt x="422665" y="174190"/>
                    <a:pt x="422665" y="153642"/>
                    <a:pt x="409554" y="146204"/>
                  </a:cubicBezTo>
                  <a:cubicBezTo>
                    <a:pt x="396443" y="138766"/>
                    <a:pt x="379676" y="136875"/>
                    <a:pt x="379676" y="136875"/>
                  </a:cubicBezTo>
                  <a:cubicBezTo>
                    <a:pt x="379676" y="136875"/>
                    <a:pt x="370348" y="120108"/>
                    <a:pt x="362910" y="112671"/>
                  </a:cubicBezTo>
                  <a:cubicBezTo>
                    <a:pt x="358371" y="108132"/>
                    <a:pt x="271134" y="49764"/>
                    <a:pt x="199277" y="2364"/>
                  </a:cubicBezTo>
                  <a:lnTo>
                    <a:pt x="154524" y="2364"/>
                  </a:lnTo>
                  <a:lnTo>
                    <a:pt x="179485" y="236845"/>
                  </a:lnTo>
                  <a:lnTo>
                    <a:pt x="187805" y="245165"/>
                  </a:lnTo>
                  <a:cubicBezTo>
                    <a:pt x="187805" y="245165"/>
                    <a:pt x="188940" y="265335"/>
                    <a:pt x="184275" y="267731"/>
                  </a:cubicBezTo>
                  <a:cubicBezTo>
                    <a:pt x="179485" y="270126"/>
                    <a:pt x="80776" y="268991"/>
                    <a:pt x="80776" y="268991"/>
                  </a:cubicBezTo>
                  <a:cubicBezTo>
                    <a:pt x="80776" y="268991"/>
                    <a:pt x="71195" y="273782"/>
                    <a:pt x="64136" y="273782"/>
                  </a:cubicBezTo>
                  <a:cubicBezTo>
                    <a:pt x="56950" y="273782"/>
                    <a:pt x="48630" y="268991"/>
                    <a:pt x="46234" y="272647"/>
                  </a:cubicBezTo>
                  <a:cubicBezTo>
                    <a:pt x="43839" y="276177"/>
                    <a:pt x="43839" y="285758"/>
                    <a:pt x="31989" y="275042"/>
                  </a:cubicBezTo>
                  <a:cubicBezTo>
                    <a:pt x="20139" y="264327"/>
                    <a:pt x="16483" y="273782"/>
                    <a:pt x="16483" y="280967"/>
                  </a:cubicBezTo>
                  <a:cubicBezTo>
                    <a:pt x="16483" y="286766"/>
                    <a:pt x="10306" y="289288"/>
                    <a:pt x="2364" y="289540"/>
                  </a:cubicBezTo>
                  <a:cubicBezTo>
                    <a:pt x="4003" y="292944"/>
                    <a:pt x="4759" y="295717"/>
                    <a:pt x="4759" y="295717"/>
                  </a:cubicBezTo>
                  <a:lnTo>
                    <a:pt x="9675" y="303029"/>
                  </a:lnTo>
                  <a:cubicBezTo>
                    <a:pt x="9675" y="303029"/>
                    <a:pt x="8919" y="314753"/>
                    <a:pt x="13583" y="319543"/>
                  </a:cubicBezTo>
                  <a:cubicBezTo>
                    <a:pt x="18248" y="324208"/>
                    <a:pt x="26947" y="332906"/>
                    <a:pt x="27703" y="336814"/>
                  </a:cubicBezTo>
                  <a:cubicBezTo>
                    <a:pt x="28459" y="340722"/>
                    <a:pt x="27703" y="357993"/>
                    <a:pt x="27703" y="357993"/>
                  </a:cubicBezTo>
                  <a:cubicBezTo>
                    <a:pt x="27703" y="357993"/>
                    <a:pt x="30855" y="371356"/>
                    <a:pt x="35519" y="365053"/>
                  </a:cubicBezTo>
                  <a:cubicBezTo>
                    <a:pt x="40183" y="358749"/>
                    <a:pt x="47243" y="370474"/>
                    <a:pt x="50394" y="362658"/>
                  </a:cubicBezTo>
                  <a:cubicBezTo>
                    <a:pt x="53546" y="354841"/>
                    <a:pt x="63757" y="364170"/>
                    <a:pt x="68422" y="364170"/>
                  </a:cubicBezTo>
                  <a:cubicBezTo>
                    <a:pt x="73086" y="364170"/>
                    <a:pt x="84180" y="350051"/>
                    <a:pt x="87206" y="350807"/>
                  </a:cubicBezTo>
                  <a:cubicBezTo>
                    <a:pt x="90357" y="351564"/>
                    <a:pt x="97417" y="364927"/>
                    <a:pt x="97417" y="370474"/>
                  </a:cubicBezTo>
                  <a:cubicBezTo>
                    <a:pt x="97417" y="376020"/>
                    <a:pt x="111536" y="381441"/>
                    <a:pt x="106872" y="383080"/>
                  </a:cubicBezTo>
                  <a:cubicBezTo>
                    <a:pt x="102207" y="384719"/>
                    <a:pt x="101325" y="392535"/>
                    <a:pt x="106872" y="392535"/>
                  </a:cubicBezTo>
                  <a:cubicBezTo>
                    <a:pt x="112419" y="392535"/>
                    <a:pt x="110023" y="402746"/>
                    <a:pt x="113175" y="407411"/>
                  </a:cubicBezTo>
                  <a:cubicBezTo>
                    <a:pt x="116327" y="412075"/>
                    <a:pt x="122630" y="415983"/>
                    <a:pt x="125781" y="408923"/>
                  </a:cubicBezTo>
                  <a:cubicBezTo>
                    <a:pt x="128933" y="401864"/>
                    <a:pt x="135993" y="408167"/>
                    <a:pt x="139144" y="412831"/>
                  </a:cubicBezTo>
                  <a:cubicBezTo>
                    <a:pt x="142296" y="417496"/>
                    <a:pt x="152507" y="412075"/>
                    <a:pt x="154020" y="405772"/>
                  </a:cubicBezTo>
                  <a:cubicBezTo>
                    <a:pt x="155533" y="399469"/>
                    <a:pt x="168139" y="397073"/>
                    <a:pt x="167383" y="404133"/>
                  </a:cubicBezTo>
                  <a:cubicBezTo>
                    <a:pt x="166626" y="411193"/>
                    <a:pt x="168896" y="412831"/>
                    <a:pt x="176838" y="407285"/>
                  </a:cubicBezTo>
                  <a:cubicBezTo>
                    <a:pt x="179233" y="405646"/>
                    <a:pt x="181754" y="405394"/>
                    <a:pt x="184275" y="405772"/>
                  </a:cubicBezTo>
                  <a:cubicBezTo>
                    <a:pt x="187049" y="396695"/>
                    <a:pt x="190201" y="388249"/>
                    <a:pt x="191713" y="385349"/>
                  </a:cubicBezTo>
                  <a:cubicBezTo>
                    <a:pt x="194109" y="380559"/>
                    <a:pt x="186166" y="369591"/>
                    <a:pt x="190201" y="368078"/>
                  </a:cubicBezTo>
                  <a:cubicBezTo>
                    <a:pt x="194109" y="366439"/>
                    <a:pt x="207471" y="369591"/>
                    <a:pt x="211379" y="358623"/>
                  </a:cubicBezTo>
                  <a:cubicBezTo>
                    <a:pt x="215287" y="347656"/>
                    <a:pt x="219952" y="342109"/>
                    <a:pt x="219952" y="342109"/>
                  </a:cubicBezTo>
                  <a:cubicBezTo>
                    <a:pt x="219952" y="342109"/>
                    <a:pt x="221465" y="318661"/>
                    <a:pt x="228524" y="322569"/>
                  </a:cubicBezTo>
                  <a:cubicBezTo>
                    <a:pt x="235584" y="326477"/>
                    <a:pt x="244156" y="332780"/>
                    <a:pt x="245039" y="323325"/>
                  </a:cubicBezTo>
                  <a:cubicBezTo>
                    <a:pt x="245795" y="313870"/>
                    <a:pt x="254494" y="319417"/>
                    <a:pt x="256763" y="310719"/>
                  </a:cubicBezTo>
                  <a:cubicBezTo>
                    <a:pt x="259158" y="302146"/>
                    <a:pt x="263822" y="302903"/>
                    <a:pt x="269369" y="304415"/>
                  </a:cubicBezTo>
                  <a:cubicBezTo>
                    <a:pt x="274790" y="306054"/>
                    <a:pt x="279581" y="303659"/>
                    <a:pt x="279581" y="298869"/>
                  </a:cubicBezTo>
                  <a:cubicBezTo>
                    <a:pt x="279581" y="294204"/>
                    <a:pt x="292187" y="296473"/>
                    <a:pt x="302398" y="289414"/>
                  </a:cubicBezTo>
                  <a:cubicBezTo>
                    <a:pt x="312610" y="282354"/>
                    <a:pt x="318031" y="276807"/>
                    <a:pt x="321939" y="280715"/>
                  </a:cubicBezTo>
                  <a:cubicBezTo>
                    <a:pt x="325847" y="284623"/>
                    <a:pt x="351816" y="283867"/>
                    <a:pt x="355724" y="282354"/>
                  </a:cubicBezTo>
                  <a:cubicBezTo>
                    <a:pt x="359632" y="280715"/>
                    <a:pt x="367448" y="273782"/>
                    <a:pt x="376903" y="275294"/>
                  </a:cubicBezTo>
                  <a:cubicBezTo>
                    <a:pt x="386358" y="276933"/>
                    <a:pt x="409050" y="271386"/>
                    <a:pt x="418505" y="271386"/>
                  </a:cubicBezTo>
                  <a:cubicBezTo>
                    <a:pt x="427959" y="271386"/>
                    <a:pt x="431867" y="262814"/>
                    <a:pt x="435019" y="259662"/>
                  </a:cubicBezTo>
                  <a:cubicBezTo>
                    <a:pt x="438171" y="256511"/>
                    <a:pt x="440566" y="242391"/>
                    <a:pt x="443718" y="240122"/>
                  </a:cubicBezTo>
                  <a:cubicBezTo>
                    <a:pt x="446239" y="238231"/>
                    <a:pt x="445735" y="188940"/>
                    <a:pt x="445356" y="169526"/>
                  </a:cubicBezTo>
                  <a:cubicBezTo>
                    <a:pt x="435775" y="171291"/>
                    <a:pt x="422665" y="174190"/>
                    <a:pt x="422665" y="174190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88F5554A-E645-40D6-8227-F2A770DA938C}"/>
                </a:ext>
              </a:extLst>
            </p:cNvPr>
            <p:cNvSpPr/>
            <p:nvPr/>
          </p:nvSpPr>
          <p:spPr>
            <a:xfrm>
              <a:off x="5651148" y="4166064"/>
              <a:ext cx="214311" cy="151278"/>
            </a:xfrm>
            <a:custGeom>
              <a:avLst/>
              <a:gdLst>
                <a:gd name="connsiteX0" fmla="*/ 219196 w 214310"/>
                <a:gd name="connsiteY0" fmla="*/ 87364 h 151278"/>
                <a:gd name="connsiteX1" fmla="*/ 208480 w 214310"/>
                <a:gd name="connsiteY1" fmla="*/ 82573 h 151278"/>
                <a:gd name="connsiteX2" fmla="*/ 206715 w 214310"/>
                <a:gd name="connsiteY2" fmla="*/ 67824 h 151278"/>
                <a:gd name="connsiteX3" fmla="*/ 193226 w 214310"/>
                <a:gd name="connsiteY3" fmla="*/ 69588 h 151278"/>
                <a:gd name="connsiteX4" fmla="*/ 182637 w 214310"/>
                <a:gd name="connsiteY4" fmla="*/ 60134 h 151278"/>
                <a:gd name="connsiteX5" fmla="*/ 177972 w 214310"/>
                <a:gd name="connsiteY5" fmla="*/ 50174 h 151278"/>
                <a:gd name="connsiteX6" fmla="*/ 165618 w 214310"/>
                <a:gd name="connsiteY6" fmla="*/ 36055 h 151278"/>
                <a:gd name="connsiteX7" fmla="*/ 156793 w 214310"/>
                <a:gd name="connsiteY7" fmla="*/ 20801 h 151278"/>
                <a:gd name="connsiteX8" fmla="*/ 156541 w 214310"/>
                <a:gd name="connsiteY8" fmla="*/ 6556 h 151278"/>
                <a:gd name="connsiteX9" fmla="*/ 140027 w 214310"/>
                <a:gd name="connsiteY9" fmla="*/ 3657 h 151278"/>
                <a:gd name="connsiteX10" fmla="*/ 120487 w 214310"/>
                <a:gd name="connsiteY10" fmla="*/ 12355 h 151278"/>
                <a:gd name="connsiteX11" fmla="*/ 97669 w 214310"/>
                <a:gd name="connsiteY11" fmla="*/ 21810 h 151278"/>
                <a:gd name="connsiteX12" fmla="*/ 87458 w 214310"/>
                <a:gd name="connsiteY12" fmla="*/ 27357 h 151278"/>
                <a:gd name="connsiteX13" fmla="*/ 74851 w 214310"/>
                <a:gd name="connsiteY13" fmla="*/ 33660 h 151278"/>
                <a:gd name="connsiteX14" fmla="*/ 63127 w 214310"/>
                <a:gd name="connsiteY14" fmla="*/ 46266 h 151278"/>
                <a:gd name="connsiteX15" fmla="*/ 46613 w 214310"/>
                <a:gd name="connsiteY15" fmla="*/ 45510 h 151278"/>
                <a:gd name="connsiteX16" fmla="*/ 38040 w 214310"/>
                <a:gd name="connsiteY16" fmla="*/ 65050 h 151278"/>
                <a:gd name="connsiteX17" fmla="*/ 29468 w 214310"/>
                <a:gd name="connsiteY17" fmla="*/ 81565 h 151278"/>
                <a:gd name="connsiteX18" fmla="*/ 8289 w 214310"/>
                <a:gd name="connsiteY18" fmla="*/ 91019 h 151278"/>
                <a:gd name="connsiteX19" fmla="*/ 9802 w 214310"/>
                <a:gd name="connsiteY19" fmla="*/ 108290 h 151278"/>
                <a:gd name="connsiteX20" fmla="*/ 2364 w 214310"/>
                <a:gd name="connsiteY20" fmla="*/ 128713 h 151278"/>
                <a:gd name="connsiteX21" fmla="*/ 15223 w 214310"/>
                <a:gd name="connsiteY21" fmla="*/ 137285 h 151278"/>
                <a:gd name="connsiteX22" fmla="*/ 38797 w 214310"/>
                <a:gd name="connsiteY22" fmla="*/ 148253 h 151278"/>
                <a:gd name="connsiteX23" fmla="*/ 70187 w 214310"/>
                <a:gd name="connsiteY23" fmla="*/ 144345 h 151278"/>
                <a:gd name="connsiteX24" fmla="*/ 78759 w 214310"/>
                <a:gd name="connsiteY24" fmla="*/ 141950 h 151278"/>
                <a:gd name="connsiteX25" fmla="*/ 74095 w 214310"/>
                <a:gd name="connsiteY25" fmla="*/ 115224 h 151278"/>
                <a:gd name="connsiteX26" fmla="*/ 140783 w 214310"/>
                <a:gd name="connsiteY26" fmla="*/ 116863 h 151278"/>
                <a:gd name="connsiteX27" fmla="*/ 150995 w 214310"/>
                <a:gd name="connsiteY27" fmla="*/ 109803 h 151278"/>
                <a:gd name="connsiteX28" fmla="*/ 175325 w 214310"/>
                <a:gd name="connsiteY28" fmla="*/ 112955 h 151278"/>
                <a:gd name="connsiteX29" fmla="*/ 190201 w 214310"/>
                <a:gd name="connsiteY29" fmla="*/ 102744 h 151278"/>
                <a:gd name="connsiteX30" fmla="*/ 212136 w 214310"/>
                <a:gd name="connsiteY30" fmla="*/ 98079 h 151278"/>
                <a:gd name="connsiteX31" fmla="*/ 219196 w 214310"/>
                <a:gd name="connsiteY31" fmla="*/ 87868 h 151278"/>
                <a:gd name="connsiteX32" fmla="*/ 219196 w 214310"/>
                <a:gd name="connsiteY32" fmla="*/ 8736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310" h="151278">
                  <a:moveTo>
                    <a:pt x="219196" y="87364"/>
                  </a:moveTo>
                  <a:cubicBezTo>
                    <a:pt x="215162" y="83708"/>
                    <a:pt x="209867" y="82573"/>
                    <a:pt x="208480" y="82573"/>
                  </a:cubicBezTo>
                  <a:cubicBezTo>
                    <a:pt x="206085" y="82573"/>
                    <a:pt x="207850" y="69588"/>
                    <a:pt x="206715" y="67824"/>
                  </a:cubicBezTo>
                  <a:cubicBezTo>
                    <a:pt x="205580" y="66059"/>
                    <a:pt x="197891" y="71353"/>
                    <a:pt x="193226" y="69588"/>
                  </a:cubicBezTo>
                  <a:cubicBezTo>
                    <a:pt x="188562" y="67824"/>
                    <a:pt x="186797" y="60134"/>
                    <a:pt x="182637" y="60134"/>
                  </a:cubicBezTo>
                  <a:cubicBezTo>
                    <a:pt x="178477" y="60134"/>
                    <a:pt x="177972" y="55469"/>
                    <a:pt x="177972" y="50174"/>
                  </a:cubicBezTo>
                  <a:cubicBezTo>
                    <a:pt x="177972" y="44880"/>
                    <a:pt x="170282" y="39585"/>
                    <a:pt x="165618" y="36055"/>
                  </a:cubicBezTo>
                  <a:cubicBezTo>
                    <a:pt x="160954" y="32525"/>
                    <a:pt x="159693" y="22566"/>
                    <a:pt x="156793" y="20801"/>
                  </a:cubicBezTo>
                  <a:cubicBezTo>
                    <a:pt x="155154" y="19793"/>
                    <a:pt x="155785" y="12607"/>
                    <a:pt x="156541" y="6556"/>
                  </a:cubicBezTo>
                  <a:cubicBezTo>
                    <a:pt x="149229" y="6430"/>
                    <a:pt x="141918" y="5673"/>
                    <a:pt x="140027" y="3657"/>
                  </a:cubicBezTo>
                  <a:cubicBezTo>
                    <a:pt x="136119" y="-252"/>
                    <a:pt x="130572" y="5295"/>
                    <a:pt x="120487" y="12355"/>
                  </a:cubicBezTo>
                  <a:cubicBezTo>
                    <a:pt x="110275" y="19415"/>
                    <a:pt x="97669" y="17019"/>
                    <a:pt x="97669" y="21810"/>
                  </a:cubicBezTo>
                  <a:cubicBezTo>
                    <a:pt x="97669" y="26474"/>
                    <a:pt x="93005" y="28870"/>
                    <a:pt x="87458" y="27357"/>
                  </a:cubicBezTo>
                  <a:cubicBezTo>
                    <a:pt x="81911" y="25844"/>
                    <a:pt x="77246" y="24961"/>
                    <a:pt x="74851" y="33660"/>
                  </a:cubicBezTo>
                  <a:cubicBezTo>
                    <a:pt x="72456" y="42358"/>
                    <a:pt x="63884" y="36811"/>
                    <a:pt x="63127" y="46266"/>
                  </a:cubicBezTo>
                  <a:cubicBezTo>
                    <a:pt x="62371" y="55721"/>
                    <a:pt x="53672" y="49418"/>
                    <a:pt x="46613" y="45510"/>
                  </a:cubicBezTo>
                  <a:cubicBezTo>
                    <a:pt x="39553" y="41602"/>
                    <a:pt x="38040" y="65050"/>
                    <a:pt x="38040" y="65050"/>
                  </a:cubicBezTo>
                  <a:cubicBezTo>
                    <a:pt x="38040" y="65050"/>
                    <a:pt x="33376" y="70597"/>
                    <a:pt x="29468" y="81565"/>
                  </a:cubicBezTo>
                  <a:cubicBezTo>
                    <a:pt x="25560" y="92532"/>
                    <a:pt x="12197" y="89381"/>
                    <a:pt x="8289" y="91019"/>
                  </a:cubicBezTo>
                  <a:cubicBezTo>
                    <a:pt x="4381" y="92532"/>
                    <a:pt x="12197" y="103626"/>
                    <a:pt x="9802" y="108290"/>
                  </a:cubicBezTo>
                  <a:cubicBezTo>
                    <a:pt x="8415" y="111190"/>
                    <a:pt x="5137" y="119636"/>
                    <a:pt x="2364" y="128713"/>
                  </a:cubicBezTo>
                  <a:cubicBezTo>
                    <a:pt x="8163" y="129722"/>
                    <a:pt x="13584" y="134638"/>
                    <a:pt x="15223" y="137285"/>
                  </a:cubicBezTo>
                  <a:cubicBezTo>
                    <a:pt x="17617" y="141193"/>
                    <a:pt x="31737" y="156069"/>
                    <a:pt x="38797" y="148253"/>
                  </a:cubicBezTo>
                  <a:cubicBezTo>
                    <a:pt x="45856" y="140437"/>
                    <a:pt x="65396" y="139681"/>
                    <a:pt x="70187" y="144345"/>
                  </a:cubicBezTo>
                  <a:cubicBezTo>
                    <a:pt x="74851" y="149009"/>
                    <a:pt x="78003" y="146740"/>
                    <a:pt x="78759" y="141950"/>
                  </a:cubicBezTo>
                  <a:cubicBezTo>
                    <a:pt x="79515" y="137285"/>
                    <a:pt x="70943" y="120014"/>
                    <a:pt x="74095" y="115224"/>
                  </a:cubicBezTo>
                  <a:cubicBezTo>
                    <a:pt x="77246" y="110560"/>
                    <a:pt x="138388" y="112829"/>
                    <a:pt x="140783" y="116863"/>
                  </a:cubicBezTo>
                  <a:cubicBezTo>
                    <a:pt x="143179" y="120771"/>
                    <a:pt x="143179" y="109047"/>
                    <a:pt x="150995" y="109803"/>
                  </a:cubicBezTo>
                  <a:cubicBezTo>
                    <a:pt x="158810" y="110560"/>
                    <a:pt x="170661" y="114468"/>
                    <a:pt x="175325" y="112955"/>
                  </a:cubicBezTo>
                  <a:cubicBezTo>
                    <a:pt x="179989" y="111316"/>
                    <a:pt x="185536" y="102744"/>
                    <a:pt x="190201" y="102744"/>
                  </a:cubicBezTo>
                  <a:cubicBezTo>
                    <a:pt x="194865" y="102744"/>
                    <a:pt x="208985" y="101987"/>
                    <a:pt x="212136" y="98079"/>
                  </a:cubicBezTo>
                  <a:cubicBezTo>
                    <a:pt x="215288" y="94171"/>
                    <a:pt x="220835" y="94171"/>
                    <a:pt x="219196" y="87868"/>
                  </a:cubicBezTo>
                  <a:cubicBezTo>
                    <a:pt x="219196" y="87490"/>
                    <a:pt x="219196" y="87490"/>
                    <a:pt x="219196" y="87364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E0F80FF7-2054-49A9-8A58-5B0E5DC1A480}"/>
                </a:ext>
              </a:extLst>
            </p:cNvPr>
            <p:cNvSpPr/>
            <p:nvPr/>
          </p:nvSpPr>
          <p:spPr>
            <a:xfrm>
              <a:off x="5804202" y="3931993"/>
              <a:ext cx="403408" cy="315163"/>
            </a:xfrm>
            <a:custGeom>
              <a:avLst/>
              <a:gdLst>
                <a:gd name="connsiteX0" fmla="*/ 395676 w 403408"/>
                <a:gd name="connsiteY0" fmla="*/ 49386 h 315162"/>
                <a:gd name="connsiteX1" fmla="*/ 394163 w 403408"/>
                <a:gd name="connsiteY1" fmla="*/ 15222 h 315162"/>
                <a:gd name="connsiteX2" fmla="*/ 373110 w 403408"/>
                <a:gd name="connsiteY2" fmla="*/ 26568 h 315162"/>
                <a:gd name="connsiteX3" fmla="*/ 356344 w 403408"/>
                <a:gd name="connsiteY3" fmla="*/ 9802 h 315162"/>
                <a:gd name="connsiteX4" fmla="*/ 317137 w 403408"/>
                <a:gd name="connsiteY4" fmla="*/ 2364 h 315162"/>
                <a:gd name="connsiteX5" fmla="*/ 203301 w 403408"/>
                <a:gd name="connsiteY5" fmla="*/ 73338 h 315162"/>
                <a:gd name="connsiteX6" fmla="*/ 154766 w 403408"/>
                <a:gd name="connsiteY6" fmla="*/ 112544 h 315162"/>
                <a:gd name="connsiteX7" fmla="*/ 113668 w 403408"/>
                <a:gd name="connsiteY7" fmla="*/ 125655 h 315162"/>
                <a:gd name="connsiteX8" fmla="*/ 110139 w 403408"/>
                <a:gd name="connsiteY8" fmla="*/ 126412 h 315162"/>
                <a:gd name="connsiteX9" fmla="*/ 108500 w 403408"/>
                <a:gd name="connsiteY9" fmla="*/ 197008 h 315162"/>
                <a:gd name="connsiteX10" fmla="*/ 99801 w 403408"/>
                <a:gd name="connsiteY10" fmla="*/ 216548 h 315162"/>
                <a:gd name="connsiteX11" fmla="*/ 83287 w 403408"/>
                <a:gd name="connsiteY11" fmla="*/ 228272 h 315162"/>
                <a:gd name="connsiteX12" fmla="*/ 41685 w 403408"/>
                <a:gd name="connsiteY12" fmla="*/ 232180 h 315162"/>
                <a:gd name="connsiteX13" fmla="*/ 20506 w 403408"/>
                <a:gd name="connsiteY13" fmla="*/ 239240 h 315162"/>
                <a:gd name="connsiteX14" fmla="*/ 3235 w 403408"/>
                <a:gd name="connsiteY14" fmla="*/ 240501 h 315162"/>
                <a:gd name="connsiteX15" fmla="*/ 3488 w 403408"/>
                <a:gd name="connsiteY15" fmla="*/ 254746 h 315162"/>
                <a:gd name="connsiteX16" fmla="*/ 12312 w 403408"/>
                <a:gd name="connsiteY16" fmla="*/ 270000 h 315162"/>
                <a:gd name="connsiteX17" fmla="*/ 24666 w 403408"/>
                <a:gd name="connsiteY17" fmla="*/ 284119 h 315162"/>
                <a:gd name="connsiteX18" fmla="*/ 29331 w 403408"/>
                <a:gd name="connsiteY18" fmla="*/ 294078 h 315162"/>
                <a:gd name="connsiteX19" fmla="*/ 39920 w 403408"/>
                <a:gd name="connsiteY19" fmla="*/ 303533 h 315162"/>
                <a:gd name="connsiteX20" fmla="*/ 53409 w 403408"/>
                <a:gd name="connsiteY20" fmla="*/ 301768 h 315162"/>
                <a:gd name="connsiteX21" fmla="*/ 55174 w 403408"/>
                <a:gd name="connsiteY21" fmla="*/ 316518 h 315162"/>
                <a:gd name="connsiteX22" fmla="*/ 65890 w 403408"/>
                <a:gd name="connsiteY22" fmla="*/ 321308 h 315162"/>
                <a:gd name="connsiteX23" fmla="*/ 75344 w 403408"/>
                <a:gd name="connsiteY23" fmla="*/ 309080 h 315162"/>
                <a:gd name="connsiteX24" fmla="*/ 83917 w 403408"/>
                <a:gd name="connsiteY24" fmla="*/ 321686 h 315162"/>
                <a:gd name="connsiteX25" fmla="*/ 94885 w 403408"/>
                <a:gd name="connsiteY25" fmla="*/ 317022 h 315162"/>
                <a:gd name="connsiteX26" fmla="*/ 106609 w 403408"/>
                <a:gd name="connsiteY26" fmla="*/ 298238 h 315162"/>
                <a:gd name="connsiteX27" fmla="*/ 112912 w 403408"/>
                <a:gd name="connsiteY27" fmla="*/ 277059 h 315162"/>
                <a:gd name="connsiteX28" fmla="*/ 137242 w 403408"/>
                <a:gd name="connsiteY28" fmla="*/ 277059 h 315162"/>
                <a:gd name="connsiteX29" fmla="*/ 153001 w 403408"/>
                <a:gd name="connsiteY29" fmla="*/ 271512 h 315162"/>
                <a:gd name="connsiteX30" fmla="*/ 174180 w 403408"/>
                <a:gd name="connsiteY30" fmla="*/ 277816 h 315162"/>
                <a:gd name="connsiteX31" fmla="*/ 189055 w 403408"/>
                <a:gd name="connsiteY31" fmla="*/ 291935 h 315162"/>
                <a:gd name="connsiteX32" fmla="*/ 210991 w 403408"/>
                <a:gd name="connsiteY32" fmla="*/ 285632 h 315162"/>
                <a:gd name="connsiteX33" fmla="*/ 231413 w 403408"/>
                <a:gd name="connsiteY33" fmla="*/ 296599 h 315162"/>
                <a:gd name="connsiteX34" fmla="*/ 257257 w 403408"/>
                <a:gd name="connsiteY34" fmla="*/ 296599 h 315162"/>
                <a:gd name="connsiteX35" fmla="*/ 276923 w 403408"/>
                <a:gd name="connsiteY35" fmla="*/ 283993 h 315162"/>
                <a:gd name="connsiteX36" fmla="*/ 310708 w 403408"/>
                <a:gd name="connsiteY36" fmla="*/ 284749 h 315162"/>
                <a:gd name="connsiteX37" fmla="*/ 332643 w 403408"/>
                <a:gd name="connsiteY37" fmla="*/ 290296 h 315162"/>
                <a:gd name="connsiteX38" fmla="*/ 351427 w 403408"/>
                <a:gd name="connsiteY38" fmla="*/ 273025 h 315162"/>
                <a:gd name="connsiteX39" fmla="*/ 355209 w 403408"/>
                <a:gd name="connsiteY39" fmla="*/ 272899 h 315162"/>
                <a:gd name="connsiteX40" fmla="*/ 355335 w 403408"/>
                <a:gd name="connsiteY40" fmla="*/ 264327 h 315162"/>
                <a:gd name="connsiteX41" fmla="*/ 360882 w 403408"/>
                <a:gd name="connsiteY41" fmla="*/ 241635 h 315162"/>
                <a:gd name="connsiteX42" fmla="*/ 403240 w 403408"/>
                <a:gd name="connsiteY42" fmla="*/ 188183 h 315162"/>
                <a:gd name="connsiteX43" fmla="*/ 406391 w 403408"/>
                <a:gd name="connsiteY43" fmla="*/ 122251 h 315162"/>
                <a:gd name="connsiteX44" fmla="*/ 411056 w 403408"/>
                <a:gd name="connsiteY44" fmla="*/ 94013 h 315162"/>
                <a:gd name="connsiteX45" fmla="*/ 406391 w 403408"/>
                <a:gd name="connsiteY45" fmla="*/ 73590 h 315162"/>
                <a:gd name="connsiteX46" fmla="*/ 395676 w 403408"/>
                <a:gd name="connsiteY46" fmla="*/ 49386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03408" h="315162">
                  <a:moveTo>
                    <a:pt x="395676" y="49386"/>
                  </a:moveTo>
                  <a:cubicBezTo>
                    <a:pt x="395676" y="45604"/>
                    <a:pt x="394794" y="28207"/>
                    <a:pt x="394163" y="15222"/>
                  </a:cubicBezTo>
                  <a:lnTo>
                    <a:pt x="373110" y="26568"/>
                  </a:lnTo>
                  <a:cubicBezTo>
                    <a:pt x="373110" y="26568"/>
                    <a:pt x="367563" y="17239"/>
                    <a:pt x="356344" y="9802"/>
                  </a:cubicBezTo>
                  <a:cubicBezTo>
                    <a:pt x="345124" y="2364"/>
                    <a:pt x="317137" y="2364"/>
                    <a:pt x="317137" y="2364"/>
                  </a:cubicBezTo>
                  <a:lnTo>
                    <a:pt x="203301" y="73338"/>
                  </a:lnTo>
                  <a:lnTo>
                    <a:pt x="154766" y="112544"/>
                  </a:lnTo>
                  <a:cubicBezTo>
                    <a:pt x="154766" y="112544"/>
                    <a:pt x="122997" y="123764"/>
                    <a:pt x="113668" y="125655"/>
                  </a:cubicBezTo>
                  <a:cubicBezTo>
                    <a:pt x="112534" y="125907"/>
                    <a:pt x="111399" y="126159"/>
                    <a:pt x="110139" y="126412"/>
                  </a:cubicBezTo>
                  <a:cubicBezTo>
                    <a:pt x="110391" y="145826"/>
                    <a:pt x="110895" y="195117"/>
                    <a:pt x="108500" y="197008"/>
                  </a:cubicBezTo>
                  <a:cubicBezTo>
                    <a:pt x="105348" y="199403"/>
                    <a:pt x="102953" y="213523"/>
                    <a:pt x="99801" y="216548"/>
                  </a:cubicBezTo>
                  <a:cubicBezTo>
                    <a:pt x="96649" y="219700"/>
                    <a:pt x="92741" y="228272"/>
                    <a:pt x="83287" y="228272"/>
                  </a:cubicBezTo>
                  <a:cubicBezTo>
                    <a:pt x="73832" y="228272"/>
                    <a:pt x="51140" y="233819"/>
                    <a:pt x="41685" y="232180"/>
                  </a:cubicBezTo>
                  <a:cubicBezTo>
                    <a:pt x="32230" y="230667"/>
                    <a:pt x="24414" y="237727"/>
                    <a:pt x="20506" y="239240"/>
                  </a:cubicBezTo>
                  <a:cubicBezTo>
                    <a:pt x="18489" y="239996"/>
                    <a:pt x="10799" y="240627"/>
                    <a:pt x="3235" y="240501"/>
                  </a:cubicBezTo>
                  <a:cubicBezTo>
                    <a:pt x="2353" y="246552"/>
                    <a:pt x="1723" y="253737"/>
                    <a:pt x="3488" y="254746"/>
                  </a:cubicBezTo>
                  <a:cubicBezTo>
                    <a:pt x="6387" y="256511"/>
                    <a:pt x="7648" y="266470"/>
                    <a:pt x="12312" y="270000"/>
                  </a:cubicBezTo>
                  <a:cubicBezTo>
                    <a:pt x="16977" y="273530"/>
                    <a:pt x="24666" y="278824"/>
                    <a:pt x="24666" y="284119"/>
                  </a:cubicBezTo>
                  <a:cubicBezTo>
                    <a:pt x="24666" y="289414"/>
                    <a:pt x="25297" y="294078"/>
                    <a:pt x="29331" y="294078"/>
                  </a:cubicBezTo>
                  <a:cubicBezTo>
                    <a:pt x="33491" y="294078"/>
                    <a:pt x="35256" y="301768"/>
                    <a:pt x="39920" y="303533"/>
                  </a:cubicBezTo>
                  <a:cubicBezTo>
                    <a:pt x="44585" y="305298"/>
                    <a:pt x="52275" y="300003"/>
                    <a:pt x="53409" y="301768"/>
                  </a:cubicBezTo>
                  <a:cubicBezTo>
                    <a:pt x="54544" y="303533"/>
                    <a:pt x="52779" y="316518"/>
                    <a:pt x="55174" y="316518"/>
                  </a:cubicBezTo>
                  <a:cubicBezTo>
                    <a:pt x="56561" y="316518"/>
                    <a:pt x="61982" y="317652"/>
                    <a:pt x="65890" y="321308"/>
                  </a:cubicBezTo>
                  <a:cubicBezTo>
                    <a:pt x="64503" y="315005"/>
                    <a:pt x="67655" y="306685"/>
                    <a:pt x="75344" y="309080"/>
                  </a:cubicBezTo>
                  <a:cubicBezTo>
                    <a:pt x="83161" y="311475"/>
                    <a:pt x="76858" y="318535"/>
                    <a:pt x="83917" y="321686"/>
                  </a:cubicBezTo>
                  <a:cubicBezTo>
                    <a:pt x="90977" y="324838"/>
                    <a:pt x="94885" y="322443"/>
                    <a:pt x="94885" y="317022"/>
                  </a:cubicBezTo>
                  <a:cubicBezTo>
                    <a:pt x="94885" y="311475"/>
                    <a:pt x="104340" y="300507"/>
                    <a:pt x="106609" y="298238"/>
                  </a:cubicBezTo>
                  <a:cubicBezTo>
                    <a:pt x="109004" y="295843"/>
                    <a:pt x="108121" y="280967"/>
                    <a:pt x="112912" y="277059"/>
                  </a:cubicBezTo>
                  <a:cubicBezTo>
                    <a:pt x="117576" y="273151"/>
                    <a:pt x="131696" y="276303"/>
                    <a:pt x="137242" y="277059"/>
                  </a:cubicBezTo>
                  <a:cubicBezTo>
                    <a:pt x="142789" y="277816"/>
                    <a:pt x="146697" y="266092"/>
                    <a:pt x="153001" y="271512"/>
                  </a:cubicBezTo>
                  <a:cubicBezTo>
                    <a:pt x="159304" y="277059"/>
                    <a:pt x="169515" y="272269"/>
                    <a:pt x="174180" y="277816"/>
                  </a:cubicBezTo>
                  <a:cubicBezTo>
                    <a:pt x="178844" y="283363"/>
                    <a:pt x="181239" y="296599"/>
                    <a:pt x="189055" y="291935"/>
                  </a:cubicBezTo>
                  <a:cubicBezTo>
                    <a:pt x="196871" y="287145"/>
                    <a:pt x="206326" y="285632"/>
                    <a:pt x="210991" y="285632"/>
                  </a:cubicBezTo>
                  <a:cubicBezTo>
                    <a:pt x="215655" y="285632"/>
                    <a:pt x="226749" y="295087"/>
                    <a:pt x="231413" y="296599"/>
                  </a:cubicBezTo>
                  <a:cubicBezTo>
                    <a:pt x="236077" y="298238"/>
                    <a:pt x="251835" y="299751"/>
                    <a:pt x="257257" y="296599"/>
                  </a:cubicBezTo>
                  <a:cubicBezTo>
                    <a:pt x="262803" y="293448"/>
                    <a:pt x="269863" y="283237"/>
                    <a:pt x="276923" y="283993"/>
                  </a:cubicBezTo>
                  <a:cubicBezTo>
                    <a:pt x="283982" y="284749"/>
                    <a:pt x="305918" y="282354"/>
                    <a:pt x="310708" y="284749"/>
                  </a:cubicBezTo>
                  <a:cubicBezTo>
                    <a:pt x="315372" y="287145"/>
                    <a:pt x="325584" y="292565"/>
                    <a:pt x="332643" y="290296"/>
                  </a:cubicBezTo>
                  <a:cubicBezTo>
                    <a:pt x="339703" y="287901"/>
                    <a:pt x="346006" y="274664"/>
                    <a:pt x="351427" y="273025"/>
                  </a:cubicBezTo>
                  <a:cubicBezTo>
                    <a:pt x="353192" y="272521"/>
                    <a:pt x="354201" y="272647"/>
                    <a:pt x="355209" y="272899"/>
                  </a:cubicBezTo>
                  <a:cubicBezTo>
                    <a:pt x="355335" y="269874"/>
                    <a:pt x="355335" y="266974"/>
                    <a:pt x="355335" y="264327"/>
                  </a:cubicBezTo>
                  <a:cubicBezTo>
                    <a:pt x="355335" y="250207"/>
                    <a:pt x="358487" y="255628"/>
                    <a:pt x="360882" y="241635"/>
                  </a:cubicBezTo>
                  <a:cubicBezTo>
                    <a:pt x="363277" y="227516"/>
                    <a:pt x="400088" y="190579"/>
                    <a:pt x="403240" y="188183"/>
                  </a:cubicBezTo>
                  <a:cubicBezTo>
                    <a:pt x="406391" y="185788"/>
                    <a:pt x="406391" y="130194"/>
                    <a:pt x="406391" y="122251"/>
                  </a:cubicBezTo>
                  <a:cubicBezTo>
                    <a:pt x="406391" y="114436"/>
                    <a:pt x="408030" y="104981"/>
                    <a:pt x="411056" y="94013"/>
                  </a:cubicBezTo>
                  <a:cubicBezTo>
                    <a:pt x="414207" y="83045"/>
                    <a:pt x="405635" y="83802"/>
                    <a:pt x="406391" y="73590"/>
                  </a:cubicBezTo>
                  <a:cubicBezTo>
                    <a:pt x="407526" y="63505"/>
                    <a:pt x="395676" y="55689"/>
                    <a:pt x="395676" y="4938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D9433CC2-5078-4819-8832-9369D9237408}"/>
                </a:ext>
              </a:extLst>
            </p:cNvPr>
            <p:cNvSpPr/>
            <p:nvPr/>
          </p:nvSpPr>
          <p:spPr>
            <a:xfrm>
              <a:off x="6157299" y="3932119"/>
              <a:ext cx="264737" cy="441228"/>
            </a:xfrm>
            <a:custGeom>
              <a:avLst/>
              <a:gdLst>
                <a:gd name="connsiteX0" fmla="*/ 267353 w 264736"/>
                <a:gd name="connsiteY0" fmla="*/ 111284 h 441227"/>
                <a:gd name="connsiteX1" fmla="*/ 64766 w 264736"/>
                <a:gd name="connsiteY1" fmla="*/ 2364 h 441227"/>
                <a:gd name="connsiteX2" fmla="*/ 41066 w 264736"/>
                <a:gd name="connsiteY2" fmla="*/ 15222 h 441227"/>
                <a:gd name="connsiteX3" fmla="*/ 42578 w 264736"/>
                <a:gd name="connsiteY3" fmla="*/ 49386 h 441227"/>
                <a:gd name="connsiteX4" fmla="*/ 53546 w 264736"/>
                <a:gd name="connsiteY4" fmla="*/ 73717 h 441227"/>
                <a:gd name="connsiteX5" fmla="*/ 58211 w 264736"/>
                <a:gd name="connsiteY5" fmla="*/ 94139 h 441227"/>
                <a:gd name="connsiteX6" fmla="*/ 53546 w 264736"/>
                <a:gd name="connsiteY6" fmla="*/ 122378 h 441227"/>
                <a:gd name="connsiteX7" fmla="*/ 50394 w 264736"/>
                <a:gd name="connsiteY7" fmla="*/ 188310 h 441227"/>
                <a:gd name="connsiteX8" fmla="*/ 8037 w 264736"/>
                <a:gd name="connsiteY8" fmla="*/ 241761 h 441227"/>
                <a:gd name="connsiteX9" fmla="*/ 2490 w 264736"/>
                <a:gd name="connsiteY9" fmla="*/ 264453 h 441227"/>
                <a:gd name="connsiteX10" fmla="*/ 2364 w 264736"/>
                <a:gd name="connsiteY10" fmla="*/ 273025 h 441227"/>
                <a:gd name="connsiteX11" fmla="*/ 8037 w 264736"/>
                <a:gd name="connsiteY11" fmla="*/ 278572 h 441227"/>
                <a:gd name="connsiteX12" fmla="*/ 19761 w 264736"/>
                <a:gd name="connsiteY12" fmla="*/ 289540 h 441227"/>
                <a:gd name="connsiteX13" fmla="*/ 36275 w 264736"/>
                <a:gd name="connsiteY13" fmla="*/ 314627 h 441227"/>
                <a:gd name="connsiteX14" fmla="*/ 39427 w 264736"/>
                <a:gd name="connsiteY14" fmla="*/ 338201 h 441227"/>
                <a:gd name="connsiteX15" fmla="*/ 50394 w 264736"/>
                <a:gd name="connsiteY15" fmla="*/ 371104 h 441227"/>
                <a:gd name="connsiteX16" fmla="*/ 39427 w 264736"/>
                <a:gd name="connsiteY16" fmla="*/ 375012 h 441227"/>
                <a:gd name="connsiteX17" fmla="*/ 16735 w 264736"/>
                <a:gd name="connsiteY17" fmla="*/ 378164 h 441227"/>
                <a:gd name="connsiteX18" fmla="*/ 23039 w 264736"/>
                <a:gd name="connsiteY18" fmla="*/ 397073 h 441227"/>
                <a:gd name="connsiteX19" fmla="*/ 44974 w 264736"/>
                <a:gd name="connsiteY19" fmla="*/ 419765 h 441227"/>
                <a:gd name="connsiteX20" fmla="*/ 55185 w 264736"/>
                <a:gd name="connsiteY20" fmla="*/ 441700 h 441227"/>
                <a:gd name="connsiteX21" fmla="*/ 70061 w 264736"/>
                <a:gd name="connsiteY21" fmla="*/ 435397 h 441227"/>
                <a:gd name="connsiteX22" fmla="*/ 87332 w 264736"/>
                <a:gd name="connsiteY22" fmla="*/ 435397 h 441227"/>
                <a:gd name="connsiteX23" fmla="*/ 116327 w 264736"/>
                <a:gd name="connsiteY23" fmla="*/ 426699 h 441227"/>
                <a:gd name="connsiteX24" fmla="*/ 139901 w 264736"/>
                <a:gd name="connsiteY24" fmla="*/ 414092 h 441227"/>
                <a:gd name="connsiteX25" fmla="*/ 141540 w 264736"/>
                <a:gd name="connsiteY25" fmla="*/ 399973 h 441227"/>
                <a:gd name="connsiteX26" fmla="*/ 179233 w 264736"/>
                <a:gd name="connsiteY26" fmla="*/ 392157 h 441227"/>
                <a:gd name="connsiteX27" fmla="*/ 205077 w 264736"/>
                <a:gd name="connsiteY27" fmla="*/ 365431 h 441227"/>
                <a:gd name="connsiteX28" fmla="*/ 210623 w 264736"/>
                <a:gd name="connsiteY28" fmla="*/ 352825 h 441227"/>
                <a:gd name="connsiteX29" fmla="*/ 232559 w 264736"/>
                <a:gd name="connsiteY29" fmla="*/ 344252 h 441227"/>
                <a:gd name="connsiteX30" fmla="*/ 237223 w 264736"/>
                <a:gd name="connsiteY30" fmla="*/ 345261 h 441227"/>
                <a:gd name="connsiteX31" fmla="*/ 236340 w 264736"/>
                <a:gd name="connsiteY31" fmla="*/ 344252 h 441227"/>
                <a:gd name="connsiteX32" fmla="*/ 239618 w 264736"/>
                <a:gd name="connsiteY32" fmla="*/ 332780 h 441227"/>
                <a:gd name="connsiteX33" fmla="*/ 226507 w 264736"/>
                <a:gd name="connsiteY33" fmla="*/ 316392 h 441227"/>
                <a:gd name="connsiteX34" fmla="*/ 221591 w 264736"/>
                <a:gd name="connsiteY34" fmla="*/ 296725 h 441227"/>
                <a:gd name="connsiteX35" fmla="*/ 218313 w 264736"/>
                <a:gd name="connsiteY35" fmla="*/ 281976 h 441227"/>
                <a:gd name="connsiteX36" fmla="*/ 219952 w 264736"/>
                <a:gd name="connsiteY36" fmla="*/ 262310 h 441227"/>
                <a:gd name="connsiteX37" fmla="*/ 231424 w 264736"/>
                <a:gd name="connsiteY37" fmla="*/ 242644 h 441227"/>
                <a:gd name="connsiteX38" fmla="*/ 241257 w 264736"/>
                <a:gd name="connsiteY38" fmla="*/ 226255 h 441227"/>
                <a:gd name="connsiteX39" fmla="*/ 264201 w 264736"/>
                <a:gd name="connsiteY39" fmla="*/ 211506 h 441227"/>
                <a:gd name="connsiteX40" fmla="*/ 267478 w 264736"/>
                <a:gd name="connsiteY40" fmla="*/ 183771 h 441227"/>
                <a:gd name="connsiteX41" fmla="*/ 267478 w 264736"/>
                <a:gd name="connsiteY41" fmla="*/ 11128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4736" h="441227">
                  <a:moveTo>
                    <a:pt x="267353" y="111284"/>
                  </a:moveTo>
                  <a:lnTo>
                    <a:pt x="64766" y="2364"/>
                  </a:lnTo>
                  <a:lnTo>
                    <a:pt x="41066" y="15222"/>
                  </a:lnTo>
                  <a:cubicBezTo>
                    <a:pt x="41696" y="28081"/>
                    <a:pt x="42578" y="45478"/>
                    <a:pt x="42578" y="49386"/>
                  </a:cubicBezTo>
                  <a:cubicBezTo>
                    <a:pt x="42578" y="55689"/>
                    <a:pt x="54303" y="63505"/>
                    <a:pt x="53546" y="73717"/>
                  </a:cubicBezTo>
                  <a:cubicBezTo>
                    <a:pt x="52790" y="83928"/>
                    <a:pt x="61362" y="83171"/>
                    <a:pt x="58211" y="94139"/>
                  </a:cubicBezTo>
                  <a:cubicBezTo>
                    <a:pt x="55059" y="105107"/>
                    <a:pt x="53546" y="114562"/>
                    <a:pt x="53546" y="122378"/>
                  </a:cubicBezTo>
                  <a:cubicBezTo>
                    <a:pt x="53546" y="130194"/>
                    <a:pt x="53546" y="185914"/>
                    <a:pt x="50394" y="188310"/>
                  </a:cubicBezTo>
                  <a:cubicBezTo>
                    <a:pt x="47243" y="190705"/>
                    <a:pt x="10432" y="227516"/>
                    <a:pt x="8037" y="241761"/>
                  </a:cubicBezTo>
                  <a:cubicBezTo>
                    <a:pt x="5642" y="255881"/>
                    <a:pt x="2490" y="250334"/>
                    <a:pt x="2490" y="264453"/>
                  </a:cubicBezTo>
                  <a:cubicBezTo>
                    <a:pt x="2490" y="266974"/>
                    <a:pt x="2490" y="270000"/>
                    <a:pt x="2364" y="273025"/>
                  </a:cubicBezTo>
                  <a:cubicBezTo>
                    <a:pt x="4381" y="273656"/>
                    <a:pt x="5263" y="275925"/>
                    <a:pt x="8037" y="278572"/>
                  </a:cubicBezTo>
                  <a:cubicBezTo>
                    <a:pt x="11945" y="282480"/>
                    <a:pt x="11945" y="289540"/>
                    <a:pt x="19761" y="289540"/>
                  </a:cubicBezTo>
                  <a:cubicBezTo>
                    <a:pt x="27577" y="289540"/>
                    <a:pt x="37032" y="307567"/>
                    <a:pt x="36275" y="314627"/>
                  </a:cubicBezTo>
                  <a:cubicBezTo>
                    <a:pt x="35519" y="321686"/>
                    <a:pt x="40183" y="325594"/>
                    <a:pt x="39427" y="338201"/>
                  </a:cubicBezTo>
                  <a:cubicBezTo>
                    <a:pt x="38671" y="350681"/>
                    <a:pt x="46486" y="368835"/>
                    <a:pt x="50394" y="371104"/>
                  </a:cubicBezTo>
                  <a:cubicBezTo>
                    <a:pt x="54303" y="373499"/>
                    <a:pt x="48756" y="375768"/>
                    <a:pt x="39427" y="375012"/>
                  </a:cubicBezTo>
                  <a:cubicBezTo>
                    <a:pt x="29972" y="374256"/>
                    <a:pt x="16735" y="374256"/>
                    <a:pt x="16735" y="378164"/>
                  </a:cubicBezTo>
                  <a:cubicBezTo>
                    <a:pt x="16735" y="382072"/>
                    <a:pt x="12827" y="387618"/>
                    <a:pt x="23039" y="397073"/>
                  </a:cubicBezTo>
                  <a:cubicBezTo>
                    <a:pt x="33250" y="406528"/>
                    <a:pt x="41948" y="409554"/>
                    <a:pt x="44974" y="419765"/>
                  </a:cubicBezTo>
                  <a:cubicBezTo>
                    <a:pt x="48125" y="429976"/>
                    <a:pt x="52033" y="439431"/>
                    <a:pt x="55185" y="441700"/>
                  </a:cubicBezTo>
                  <a:cubicBezTo>
                    <a:pt x="58337" y="444096"/>
                    <a:pt x="64640" y="443339"/>
                    <a:pt x="70061" y="435397"/>
                  </a:cubicBezTo>
                  <a:cubicBezTo>
                    <a:pt x="75607" y="427581"/>
                    <a:pt x="81911" y="442457"/>
                    <a:pt x="87332" y="435397"/>
                  </a:cubicBezTo>
                  <a:cubicBezTo>
                    <a:pt x="92879" y="428337"/>
                    <a:pt x="111662" y="429094"/>
                    <a:pt x="116327" y="426699"/>
                  </a:cubicBezTo>
                  <a:cubicBezTo>
                    <a:pt x="120991" y="424303"/>
                    <a:pt x="135110" y="418126"/>
                    <a:pt x="139901" y="414092"/>
                  </a:cubicBezTo>
                  <a:cubicBezTo>
                    <a:pt x="144565" y="410184"/>
                    <a:pt x="134354" y="403881"/>
                    <a:pt x="141540" y="399973"/>
                  </a:cubicBezTo>
                  <a:cubicBezTo>
                    <a:pt x="148599" y="396065"/>
                    <a:pt x="170535" y="403124"/>
                    <a:pt x="179233" y="392157"/>
                  </a:cubicBezTo>
                  <a:cubicBezTo>
                    <a:pt x="187806" y="381189"/>
                    <a:pt x="201169" y="369465"/>
                    <a:pt x="205077" y="365431"/>
                  </a:cubicBezTo>
                  <a:cubicBezTo>
                    <a:pt x="208985" y="361523"/>
                    <a:pt x="205077" y="358371"/>
                    <a:pt x="210623" y="352825"/>
                  </a:cubicBezTo>
                  <a:cubicBezTo>
                    <a:pt x="216044" y="347404"/>
                    <a:pt x="227138" y="341100"/>
                    <a:pt x="232559" y="344252"/>
                  </a:cubicBezTo>
                  <a:cubicBezTo>
                    <a:pt x="233819" y="345008"/>
                    <a:pt x="235458" y="345261"/>
                    <a:pt x="237223" y="345261"/>
                  </a:cubicBezTo>
                  <a:cubicBezTo>
                    <a:pt x="236719" y="344630"/>
                    <a:pt x="236340" y="344252"/>
                    <a:pt x="236340" y="344252"/>
                  </a:cubicBezTo>
                  <a:lnTo>
                    <a:pt x="239618" y="332780"/>
                  </a:lnTo>
                  <a:cubicBezTo>
                    <a:pt x="239618" y="332780"/>
                    <a:pt x="226507" y="326225"/>
                    <a:pt x="226507" y="316392"/>
                  </a:cubicBezTo>
                  <a:cubicBezTo>
                    <a:pt x="226507" y="306559"/>
                    <a:pt x="229785" y="296725"/>
                    <a:pt x="221591" y="296725"/>
                  </a:cubicBezTo>
                  <a:cubicBezTo>
                    <a:pt x="213397" y="296725"/>
                    <a:pt x="211758" y="288531"/>
                    <a:pt x="218313" y="281976"/>
                  </a:cubicBezTo>
                  <a:cubicBezTo>
                    <a:pt x="224869" y="275421"/>
                    <a:pt x="208480" y="262310"/>
                    <a:pt x="219952" y="262310"/>
                  </a:cubicBezTo>
                  <a:cubicBezTo>
                    <a:pt x="231424" y="262310"/>
                    <a:pt x="223230" y="244283"/>
                    <a:pt x="231424" y="242644"/>
                  </a:cubicBezTo>
                  <a:cubicBezTo>
                    <a:pt x="239618" y="241005"/>
                    <a:pt x="241257" y="234449"/>
                    <a:pt x="241257" y="226255"/>
                  </a:cubicBezTo>
                  <a:cubicBezTo>
                    <a:pt x="241257" y="218061"/>
                    <a:pt x="259284" y="213144"/>
                    <a:pt x="264201" y="211506"/>
                  </a:cubicBezTo>
                  <a:cubicBezTo>
                    <a:pt x="269117" y="209867"/>
                    <a:pt x="267478" y="183771"/>
                    <a:pt x="267478" y="183771"/>
                  </a:cubicBezTo>
                  <a:lnTo>
                    <a:pt x="267478" y="111284"/>
                  </a:ln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2A3923DA-9C40-44B7-A5B7-2AD38B51C894}"/>
                </a:ext>
              </a:extLst>
            </p:cNvPr>
            <p:cNvSpPr/>
            <p:nvPr/>
          </p:nvSpPr>
          <p:spPr>
            <a:xfrm>
              <a:off x="6443103" y="3687931"/>
              <a:ext cx="277343" cy="289950"/>
            </a:xfrm>
            <a:custGeom>
              <a:avLst/>
              <a:gdLst>
                <a:gd name="connsiteX0" fmla="*/ 269230 w 277343"/>
                <a:gd name="connsiteY0" fmla="*/ 65270 h 289949"/>
                <a:gd name="connsiteX1" fmla="*/ 250194 w 277343"/>
                <a:gd name="connsiteY1" fmla="*/ 18500 h 289949"/>
                <a:gd name="connsiteX2" fmla="*/ 247168 w 277343"/>
                <a:gd name="connsiteY2" fmla="*/ 22660 h 289949"/>
                <a:gd name="connsiteX3" fmla="*/ 218929 w 277343"/>
                <a:gd name="connsiteY3" fmla="*/ 21021 h 289949"/>
                <a:gd name="connsiteX4" fmla="*/ 185522 w 277343"/>
                <a:gd name="connsiteY4" fmla="*/ 13962 h 289949"/>
                <a:gd name="connsiteX5" fmla="*/ 130179 w 277343"/>
                <a:gd name="connsiteY5" fmla="*/ 22912 h 289949"/>
                <a:gd name="connsiteX6" fmla="*/ 100428 w 277343"/>
                <a:gd name="connsiteY6" fmla="*/ 25686 h 289949"/>
                <a:gd name="connsiteX7" fmla="*/ 51767 w 277343"/>
                <a:gd name="connsiteY7" fmla="*/ 11945 h 289949"/>
                <a:gd name="connsiteX8" fmla="*/ 11678 w 277343"/>
                <a:gd name="connsiteY8" fmla="*/ 2364 h 289949"/>
                <a:gd name="connsiteX9" fmla="*/ 9283 w 277343"/>
                <a:gd name="connsiteY9" fmla="*/ 8919 h 289949"/>
                <a:gd name="connsiteX10" fmla="*/ 6006 w 277343"/>
                <a:gd name="connsiteY10" fmla="*/ 41696 h 289949"/>
                <a:gd name="connsiteX11" fmla="*/ 6006 w 277343"/>
                <a:gd name="connsiteY11" fmla="*/ 81028 h 289949"/>
                <a:gd name="connsiteX12" fmla="*/ 6006 w 277343"/>
                <a:gd name="connsiteY12" fmla="*/ 285380 h 289949"/>
                <a:gd name="connsiteX13" fmla="*/ 167873 w 277343"/>
                <a:gd name="connsiteY13" fmla="*/ 285380 h 289949"/>
                <a:gd name="connsiteX14" fmla="*/ 177328 w 277343"/>
                <a:gd name="connsiteY14" fmla="*/ 279076 h 289949"/>
                <a:gd name="connsiteX15" fmla="*/ 189935 w 277343"/>
                <a:gd name="connsiteY15" fmla="*/ 283741 h 289949"/>
                <a:gd name="connsiteX16" fmla="*/ 224476 w 277343"/>
                <a:gd name="connsiteY16" fmla="*/ 283741 h 289949"/>
                <a:gd name="connsiteX17" fmla="*/ 238595 w 277343"/>
                <a:gd name="connsiteY17" fmla="*/ 291557 h 289949"/>
                <a:gd name="connsiteX18" fmla="*/ 254354 w 277343"/>
                <a:gd name="connsiteY18" fmla="*/ 278950 h 289949"/>
                <a:gd name="connsiteX19" fmla="*/ 271624 w 277343"/>
                <a:gd name="connsiteY19" fmla="*/ 260040 h 289949"/>
                <a:gd name="connsiteX20" fmla="*/ 285744 w 277343"/>
                <a:gd name="connsiteY20" fmla="*/ 250586 h 289949"/>
                <a:gd name="connsiteX21" fmla="*/ 286626 w 277343"/>
                <a:gd name="connsiteY21" fmla="*/ 249451 h 289949"/>
                <a:gd name="connsiteX22" fmla="*/ 286500 w 277343"/>
                <a:gd name="connsiteY22" fmla="*/ 238736 h 289949"/>
                <a:gd name="connsiteX23" fmla="*/ 274398 w 277343"/>
                <a:gd name="connsiteY23" fmla="*/ 209362 h 289949"/>
                <a:gd name="connsiteX24" fmla="*/ 246159 w 277343"/>
                <a:gd name="connsiteY24" fmla="*/ 155280 h 289949"/>
                <a:gd name="connsiteX25" fmla="*/ 233553 w 277343"/>
                <a:gd name="connsiteY25" fmla="*/ 128177 h 289949"/>
                <a:gd name="connsiteX26" fmla="*/ 215526 w 277343"/>
                <a:gd name="connsiteY26" fmla="*/ 98803 h 289949"/>
                <a:gd name="connsiteX27" fmla="*/ 203424 w 277343"/>
                <a:gd name="connsiteY27" fmla="*/ 50142 h 289949"/>
                <a:gd name="connsiteX28" fmla="*/ 221073 w 277343"/>
                <a:gd name="connsiteY28" fmla="*/ 84306 h 289949"/>
                <a:gd name="connsiteX29" fmla="*/ 247798 w 277343"/>
                <a:gd name="connsiteY29" fmla="*/ 119226 h 289949"/>
                <a:gd name="connsiteX30" fmla="*/ 263935 w 277343"/>
                <a:gd name="connsiteY30" fmla="*/ 81533 h 289949"/>
                <a:gd name="connsiteX31" fmla="*/ 264565 w 277343"/>
                <a:gd name="connsiteY31" fmla="*/ 82667 h 289949"/>
                <a:gd name="connsiteX32" fmla="*/ 265574 w 277343"/>
                <a:gd name="connsiteY32" fmla="*/ 75481 h 289949"/>
                <a:gd name="connsiteX33" fmla="*/ 269230 w 277343"/>
                <a:gd name="connsiteY33" fmla="*/ 65270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7343" h="289949">
                  <a:moveTo>
                    <a:pt x="269230" y="65270"/>
                  </a:moveTo>
                  <a:lnTo>
                    <a:pt x="250194" y="18500"/>
                  </a:lnTo>
                  <a:cubicBezTo>
                    <a:pt x="248807" y="20643"/>
                    <a:pt x="247798" y="22156"/>
                    <a:pt x="247168" y="22660"/>
                  </a:cubicBezTo>
                  <a:cubicBezTo>
                    <a:pt x="244017" y="25812"/>
                    <a:pt x="231032" y="17996"/>
                    <a:pt x="218929" y="21021"/>
                  </a:cubicBezTo>
                  <a:cubicBezTo>
                    <a:pt x="206827" y="24173"/>
                    <a:pt x="197372" y="19887"/>
                    <a:pt x="185522" y="13962"/>
                  </a:cubicBezTo>
                  <a:cubicBezTo>
                    <a:pt x="173798" y="8037"/>
                    <a:pt x="135348" y="15474"/>
                    <a:pt x="130179" y="22912"/>
                  </a:cubicBezTo>
                  <a:cubicBezTo>
                    <a:pt x="125137" y="30350"/>
                    <a:pt x="112152" y="30350"/>
                    <a:pt x="100428" y="25686"/>
                  </a:cubicBezTo>
                  <a:cubicBezTo>
                    <a:pt x="88704" y="20895"/>
                    <a:pt x="73324" y="13962"/>
                    <a:pt x="51767" y="11945"/>
                  </a:cubicBezTo>
                  <a:cubicBezTo>
                    <a:pt x="31597" y="10180"/>
                    <a:pt x="15334" y="7154"/>
                    <a:pt x="11678" y="2364"/>
                  </a:cubicBezTo>
                  <a:cubicBezTo>
                    <a:pt x="10796" y="4633"/>
                    <a:pt x="10040" y="6902"/>
                    <a:pt x="9283" y="8919"/>
                  </a:cubicBezTo>
                  <a:cubicBezTo>
                    <a:pt x="2728" y="26946"/>
                    <a:pt x="14200" y="31863"/>
                    <a:pt x="6006" y="41696"/>
                  </a:cubicBezTo>
                  <a:cubicBezTo>
                    <a:pt x="-2189" y="51529"/>
                    <a:pt x="6006" y="63001"/>
                    <a:pt x="6006" y="81028"/>
                  </a:cubicBezTo>
                  <a:cubicBezTo>
                    <a:pt x="6006" y="93509"/>
                    <a:pt x="6006" y="212766"/>
                    <a:pt x="6006" y="285380"/>
                  </a:cubicBezTo>
                  <a:lnTo>
                    <a:pt x="167873" y="285380"/>
                  </a:lnTo>
                  <a:cubicBezTo>
                    <a:pt x="167873" y="285380"/>
                    <a:pt x="172664" y="282228"/>
                    <a:pt x="177328" y="279076"/>
                  </a:cubicBezTo>
                  <a:cubicBezTo>
                    <a:pt x="181992" y="275925"/>
                    <a:pt x="189935" y="283741"/>
                    <a:pt x="189935" y="283741"/>
                  </a:cubicBezTo>
                  <a:lnTo>
                    <a:pt x="224476" y="283741"/>
                  </a:lnTo>
                  <a:cubicBezTo>
                    <a:pt x="224476" y="283741"/>
                    <a:pt x="230780" y="291557"/>
                    <a:pt x="238595" y="291557"/>
                  </a:cubicBezTo>
                  <a:cubicBezTo>
                    <a:pt x="246411" y="291557"/>
                    <a:pt x="241747" y="278950"/>
                    <a:pt x="254354" y="278950"/>
                  </a:cubicBezTo>
                  <a:cubicBezTo>
                    <a:pt x="266834" y="278950"/>
                    <a:pt x="263809" y="260040"/>
                    <a:pt x="271624" y="260040"/>
                  </a:cubicBezTo>
                  <a:cubicBezTo>
                    <a:pt x="279441" y="260040"/>
                    <a:pt x="277928" y="261679"/>
                    <a:pt x="285744" y="250586"/>
                  </a:cubicBezTo>
                  <a:cubicBezTo>
                    <a:pt x="285996" y="250207"/>
                    <a:pt x="286374" y="249829"/>
                    <a:pt x="286626" y="249451"/>
                  </a:cubicBezTo>
                  <a:cubicBezTo>
                    <a:pt x="285996" y="246047"/>
                    <a:pt x="285996" y="242517"/>
                    <a:pt x="286500" y="238736"/>
                  </a:cubicBezTo>
                  <a:cubicBezTo>
                    <a:pt x="288518" y="226129"/>
                    <a:pt x="279819" y="227012"/>
                    <a:pt x="274398" y="209362"/>
                  </a:cubicBezTo>
                  <a:cubicBezTo>
                    <a:pt x="268851" y="191713"/>
                    <a:pt x="246916" y="165492"/>
                    <a:pt x="246159" y="155280"/>
                  </a:cubicBezTo>
                  <a:cubicBezTo>
                    <a:pt x="245403" y="145069"/>
                    <a:pt x="233175" y="139270"/>
                    <a:pt x="233553" y="128177"/>
                  </a:cubicBezTo>
                  <a:cubicBezTo>
                    <a:pt x="233931" y="117209"/>
                    <a:pt x="227628" y="116074"/>
                    <a:pt x="215526" y="98803"/>
                  </a:cubicBezTo>
                  <a:cubicBezTo>
                    <a:pt x="203424" y="81533"/>
                    <a:pt x="199768" y="51277"/>
                    <a:pt x="203424" y="50142"/>
                  </a:cubicBezTo>
                  <a:cubicBezTo>
                    <a:pt x="206953" y="49008"/>
                    <a:pt x="217165" y="75607"/>
                    <a:pt x="221073" y="84306"/>
                  </a:cubicBezTo>
                  <a:cubicBezTo>
                    <a:pt x="224981" y="93004"/>
                    <a:pt x="238344" y="119226"/>
                    <a:pt x="247798" y="119226"/>
                  </a:cubicBezTo>
                  <a:cubicBezTo>
                    <a:pt x="257253" y="119226"/>
                    <a:pt x="260783" y="79641"/>
                    <a:pt x="263935" y="81533"/>
                  </a:cubicBezTo>
                  <a:cubicBezTo>
                    <a:pt x="264187" y="81659"/>
                    <a:pt x="264439" y="82163"/>
                    <a:pt x="264565" y="82667"/>
                  </a:cubicBezTo>
                  <a:lnTo>
                    <a:pt x="265574" y="75481"/>
                  </a:lnTo>
                  <a:lnTo>
                    <a:pt x="269230" y="65270"/>
                  </a:ln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14C1B770-2C9C-4483-8E50-EC4B94E926AD}"/>
                </a:ext>
              </a:extLst>
            </p:cNvPr>
            <p:cNvSpPr/>
            <p:nvPr/>
          </p:nvSpPr>
          <p:spPr>
            <a:xfrm>
              <a:off x="6035100" y="4509875"/>
              <a:ext cx="138672" cy="163885"/>
            </a:xfrm>
            <a:custGeom>
              <a:avLst/>
              <a:gdLst>
                <a:gd name="connsiteX0" fmla="*/ 74263 w 138671"/>
                <a:gd name="connsiteY0" fmla="*/ 160827 h 163884"/>
                <a:gd name="connsiteX1" fmla="*/ 77541 w 138671"/>
                <a:gd name="connsiteY1" fmla="*/ 139522 h 163884"/>
                <a:gd name="connsiteX2" fmla="*/ 93929 w 138671"/>
                <a:gd name="connsiteY2" fmla="*/ 128051 h 163884"/>
                <a:gd name="connsiteX3" fmla="*/ 105401 w 138671"/>
                <a:gd name="connsiteY3" fmla="*/ 113301 h 163884"/>
                <a:gd name="connsiteX4" fmla="*/ 120151 w 138671"/>
                <a:gd name="connsiteY4" fmla="*/ 129689 h 163884"/>
                <a:gd name="connsiteX5" fmla="*/ 139817 w 138671"/>
                <a:gd name="connsiteY5" fmla="*/ 132967 h 163884"/>
                <a:gd name="connsiteX6" fmla="*/ 148011 w 138671"/>
                <a:gd name="connsiteY6" fmla="*/ 101829 h 163884"/>
                <a:gd name="connsiteX7" fmla="*/ 141456 w 138671"/>
                <a:gd name="connsiteY7" fmla="*/ 73969 h 163884"/>
                <a:gd name="connsiteX8" fmla="*/ 136539 w 138671"/>
                <a:gd name="connsiteY8" fmla="*/ 52664 h 163884"/>
                <a:gd name="connsiteX9" fmla="*/ 139817 w 138671"/>
                <a:gd name="connsiteY9" fmla="*/ 31359 h 163884"/>
                <a:gd name="connsiteX10" fmla="*/ 113595 w 138671"/>
                <a:gd name="connsiteY10" fmla="*/ 31359 h 163884"/>
                <a:gd name="connsiteX11" fmla="*/ 116369 w 138671"/>
                <a:gd name="connsiteY11" fmla="*/ 4002 h 163884"/>
                <a:gd name="connsiteX12" fmla="*/ 76910 w 138671"/>
                <a:gd name="connsiteY12" fmla="*/ 2364 h 163884"/>
                <a:gd name="connsiteX13" fmla="*/ 71994 w 138671"/>
                <a:gd name="connsiteY13" fmla="*/ 3750 h 163884"/>
                <a:gd name="connsiteX14" fmla="*/ 70859 w 138671"/>
                <a:gd name="connsiteY14" fmla="*/ 37914 h 163884"/>
                <a:gd name="connsiteX15" fmla="*/ 34805 w 138671"/>
                <a:gd name="connsiteY15" fmla="*/ 39553 h 163884"/>
                <a:gd name="connsiteX16" fmla="*/ 22576 w 138671"/>
                <a:gd name="connsiteY16" fmla="*/ 41192 h 163884"/>
                <a:gd name="connsiteX17" fmla="*/ 18038 w 138671"/>
                <a:gd name="connsiteY17" fmla="*/ 46738 h 163884"/>
                <a:gd name="connsiteX18" fmla="*/ 28249 w 138671"/>
                <a:gd name="connsiteY18" fmla="*/ 60102 h 163884"/>
                <a:gd name="connsiteX19" fmla="*/ 13752 w 138671"/>
                <a:gd name="connsiteY19" fmla="*/ 71069 h 163884"/>
                <a:gd name="connsiteX20" fmla="*/ 3163 w 138671"/>
                <a:gd name="connsiteY20" fmla="*/ 87962 h 163884"/>
                <a:gd name="connsiteX21" fmla="*/ 16147 w 138671"/>
                <a:gd name="connsiteY21" fmla="*/ 111536 h 163884"/>
                <a:gd name="connsiteX22" fmla="*/ 35435 w 138671"/>
                <a:gd name="connsiteY22" fmla="*/ 135867 h 163884"/>
                <a:gd name="connsiteX23" fmla="*/ 61657 w 138671"/>
                <a:gd name="connsiteY23" fmla="*/ 168517 h 163884"/>
                <a:gd name="connsiteX24" fmla="*/ 74263 w 138671"/>
                <a:gd name="connsiteY24" fmla="*/ 160827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63884">
                  <a:moveTo>
                    <a:pt x="74263" y="160827"/>
                  </a:moveTo>
                  <a:cubicBezTo>
                    <a:pt x="87374" y="160827"/>
                    <a:pt x="82457" y="152633"/>
                    <a:pt x="77541" y="139522"/>
                  </a:cubicBezTo>
                  <a:cubicBezTo>
                    <a:pt x="72624" y="126412"/>
                    <a:pt x="85735" y="128051"/>
                    <a:pt x="93929" y="128051"/>
                  </a:cubicBezTo>
                  <a:cubicBezTo>
                    <a:pt x="102123" y="128051"/>
                    <a:pt x="98846" y="113301"/>
                    <a:pt x="105401" y="113301"/>
                  </a:cubicBezTo>
                  <a:cubicBezTo>
                    <a:pt x="111956" y="113301"/>
                    <a:pt x="113595" y="131328"/>
                    <a:pt x="120151" y="129689"/>
                  </a:cubicBezTo>
                  <a:cubicBezTo>
                    <a:pt x="126706" y="128051"/>
                    <a:pt x="131622" y="134606"/>
                    <a:pt x="139817" y="132967"/>
                  </a:cubicBezTo>
                  <a:cubicBezTo>
                    <a:pt x="148011" y="131328"/>
                    <a:pt x="148011" y="114940"/>
                    <a:pt x="148011" y="101829"/>
                  </a:cubicBezTo>
                  <a:cubicBezTo>
                    <a:pt x="148011" y="88718"/>
                    <a:pt x="149650" y="78885"/>
                    <a:pt x="141456" y="73969"/>
                  </a:cubicBezTo>
                  <a:cubicBezTo>
                    <a:pt x="133261" y="69052"/>
                    <a:pt x="126706" y="57580"/>
                    <a:pt x="136539" y="52664"/>
                  </a:cubicBezTo>
                  <a:cubicBezTo>
                    <a:pt x="146372" y="47747"/>
                    <a:pt x="148011" y="37914"/>
                    <a:pt x="139817" y="31359"/>
                  </a:cubicBezTo>
                  <a:cubicBezTo>
                    <a:pt x="131622" y="24803"/>
                    <a:pt x="113595" y="37914"/>
                    <a:pt x="113595" y="31359"/>
                  </a:cubicBezTo>
                  <a:cubicBezTo>
                    <a:pt x="113595" y="27829"/>
                    <a:pt x="115108" y="14970"/>
                    <a:pt x="116369" y="4002"/>
                  </a:cubicBezTo>
                  <a:cubicBezTo>
                    <a:pt x="97333" y="3372"/>
                    <a:pt x="76910" y="2364"/>
                    <a:pt x="76910" y="2364"/>
                  </a:cubicBezTo>
                  <a:lnTo>
                    <a:pt x="71994" y="3750"/>
                  </a:lnTo>
                  <a:cubicBezTo>
                    <a:pt x="73129" y="23038"/>
                    <a:pt x="70859" y="37914"/>
                    <a:pt x="70859" y="37914"/>
                  </a:cubicBezTo>
                  <a:cubicBezTo>
                    <a:pt x="70859" y="37914"/>
                    <a:pt x="41360" y="39553"/>
                    <a:pt x="34805" y="39553"/>
                  </a:cubicBezTo>
                  <a:cubicBezTo>
                    <a:pt x="33418" y="39553"/>
                    <a:pt x="28880" y="40183"/>
                    <a:pt x="22576" y="41192"/>
                  </a:cubicBezTo>
                  <a:cubicBezTo>
                    <a:pt x="21190" y="43335"/>
                    <a:pt x="19425" y="45352"/>
                    <a:pt x="18038" y="46738"/>
                  </a:cubicBezTo>
                  <a:cubicBezTo>
                    <a:pt x="14508" y="50268"/>
                    <a:pt x="26232" y="54933"/>
                    <a:pt x="28249" y="60102"/>
                  </a:cubicBezTo>
                  <a:cubicBezTo>
                    <a:pt x="30266" y="65144"/>
                    <a:pt x="13374" y="63631"/>
                    <a:pt x="13752" y="71069"/>
                  </a:cubicBezTo>
                  <a:cubicBezTo>
                    <a:pt x="14130" y="78507"/>
                    <a:pt x="7827" y="84432"/>
                    <a:pt x="3163" y="87962"/>
                  </a:cubicBezTo>
                  <a:cubicBezTo>
                    <a:pt x="-1502" y="91492"/>
                    <a:pt x="15769" y="106367"/>
                    <a:pt x="16147" y="111536"/>
                  </a:cubicBezTo>
                  <a:cubicBezTo>
                    <a:pt x="16525" y="116705"/>
                    <a:pt x="20433" y="121369"/>
                    <a:pt x="35435" y="135867"/>
                  </a:cubicBezTo>
                  <a:cubicBezTo>
                    <a:pt x="49680" y="149734"/>
                    <a:pt x="42873" y="153264"/>
                    <a:pt x="61657" y="168517"/>
                  </a:cubicBezTo>
                  <a:cubicBezTo>
                    <a:pt x="64178" y="164483"/>
                    <a:pt x="68086" y="160827"/>
                    <a:pt x="74263" y="16082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7EC44AC8-51F1-44E7-BEB6-6280880FA230}"/>
                </a:ext>
              </a:extLst>
            </p:cNvPr>
            <p:cNvSpPr/>
            <p:nvPr/>
          </p:nvSpPr>
          <p:spPr>
            <a:xfrm>
              <a:off x="6049289" y="4511136"/>
              <a:ext cx="50426" cy="37820"/>
            </a:xfrm>
            <a:custGeom>
              <a:avLst/>
              <a:gdLst>
                <a:gd name="connsiteX0" fmla="*/ 56796 w 50426"/>
                <a:gd name="connsiteY0" fmla="*/ 36527 h 37819"/>
                <a:gd name="connsiteX1" fmla="*/ 57931 w 50426"/>
                <a:gd name="connsiteY1" fmla="*/ 2364 h 37819"/>
                <a:gd name="connsiteX2" fmla="*/ 51375 w 50426"/>
                <a:gd name="connsiteY2" fmla="*/ 4255 h 37819"/>
                <a:gd name="connsiteX3" fmla="*/ 14564 w 50426"/>
                <a:gd name="connsiteY3" fmla="*/ 4255 h 37819"/>
                <a:gd name="connsiteX4" fmla="*/ 14816 w 50426"/>
                <a:gd name="connsiteY4" fmla="*/ 5011 h 37819"/>
                <a:gd name="connsiteX5" fmla="*/ 8513 w 50426"/>
                <a:gd name="connsiteY5" fmla="*/ 22282 h 37819"/>
                <a:gd name="connsiteX6" fmla="*/ 7378 w 50426"/>
                <a:gd name="connsiteY6" fmla="*/ 32871 h 37819"/>
                <a:gd name="connsiteX7" fmla="*/ 8387 w 50426"/>
                <a:gd name="connsiteY7" fmla="*/ 39805 h 37819"/>
                <a:gd name="connsiteX8" fmla="*/ 20615 w 50426"/>
                <a:gd name="connsiteY8" fmla="*/ 38166 h 37819"/>
                <a:gd name="connsiteX9" fmla="*/ 56796 w 50426"/>
                <a:gd name="connsiteY9" fmla="*/ 3652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26" h="37819">
                  <a:moveTo>
                    <a:pt x="56796" y="36527"/>
                  </a:moveTo>
                  <a:cubicBezTo>
                    <a:pt x="56796" y="36527"/>
                    <a:pt x="59065" y="21526"/>
                    <a:pt x="57931" y="2364"/>
                  </a:cubicBezTo>
                  <a:lnTo>
                    <a:pt x="51375" y="4255"/>
                  </a:lnTo>
                  <a:lnTo>
                    <a:pt x="14564" y="4255"/>
                  </a:lnTo>
                  <a:cubicBezTo>
                    <a:pt x="14690" y="4507"/>
                    <a:pt x="14690" y="4759"/>
                    <a:pt x="14816" y="5011"/>
                  </a:cubicBezTo>
                  <a:cubicBezTo>
                    <a:pt x="18724" y="10936"/>
                    <a:pt x="16833" y="19509"/>
                    <a:pt x="8513" y="22282"/>
                  </a:cubicBezTo>
                  <a:cubicBezTo>
                    <a:pt x="319" y="25055"/>
                    <a:pt x="697" y="32493"/>
                    <a:pt x="7378" y="32871"/>
                  </a:cubicBezTo>
                  <a:cubicBezTo>
                    <a:pt x="11538" y="33124"/>
                    <a:pt x="10530" y="36527"/>
                    <a:pt x="8387" y="39805"/>
                  </a:cubicBezTo>
                  <a:cubicBezTo>
                    <a:pt x="14690" y="38797"/>
                    <a:pt x="19229" y="38166"/>
                    <a:pt x="20615" y="38166"/>
                  </a:cubicBezTo>
                  <a:cubicBezTo>
                    <a:pt x="27297" y="38166"/>
                    <a:pt x="56796" y="36527"/>
                    <a:pt x="56796" y="3652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46CEE31E-F00C-4CB4-94DA-47AC27EC2AFF}"/>
                </a:ext>
              </a:extLst>
            </p:cNvPr>
            <p:cNvSpPr/>
            <p:nvPr/>
          </p:nvSpPr>
          <p:spPr>
            <a:xfrm>
              <a:off x="6094266" y="4472182"/>
              <a:ext cx="189098" cy="226917"/>
            </a:xfrm>
            <a:custGeom>
              <a:avLst/>
              <a:gdLst>
                <a:gd name="connsiteX0" fmla="*/ 52790 w 189097"/>
                <a:gd name="connsiteY0" fmla="*/ 223104 h 226917"/>
                <a:gd name="connsiteX1" fmla="*/ 70817 w 189097"/>
                <a:gd name="connsiteY1" fmla="*/ 224742 h 226917"/>
                <a:gd name="connsiteX2" fmla="*/ 92122 w 189097"/>
                <a:gd name="connsiteY2" fmla="*/ 226381 h 226917"/>
                <a:gd name="connsiteX3" fmla="*/ 103594 w 189097"/>
                <a:gd name="connsiteY3" fmla="*/ 224742 h 226917"/>
                <a:gd name="connsiteX4" fmla="*/ 119983 w 189097"/>
                <a:gd name="connsiteY4" fmla="*/ 209993 h 226917"/>
                <a:gd name="connsiteX5" fmla="*/ 129816 w 189097"/>
                <a:gd name="connsiteY5" fmla="*/ 190327 h 226917"/>
                <a:gd name="connsiteX6" fmla="*/ 131455 w 189097"/>
                <a:gd name="connsiteY6" fmla="*/ 146078 h 226917"/>
                <a:gd name="connsiteX7" fmla="*/ 154398 w 189097"/>
                <a:gd name="connsiteY7" fmla="*/ 116579 h 226917"/>
                <a:gd name="connsiteX8" fmla="*/ 174065 w 189097"/>
                <a:gd name="connsiteY8" fmla="*/ 60732 h 226917"/>
                <a:gd name="connsiteX9" fmla="*/ 183898 w 189097"/>
                <a:gd name="connsiteY9" fmla="*/ 32871 h 226917"/>
                <a:gd name="connsiteX10" fmla="*/ 187806 w 189097"/>
                <a:gd name="connsiteY10" fmla="*/ 5389 h 226917"/>
                <a:gd name="connsiteX11" fmla="*/ 187806 w 189097"/>
                <a:gd name="connsiteY11" fmla="*/ 5641 h 226917"/>
                <a:gd name="connsiteX12" fmla="*/ 164862 w 189097"/>
                <a:gd name="connsiteY12" fmla="*/ 2364 h 226917"/>
                <a:gd name="connsiteX13" fmla="*/ 153390 w 189097"/>
                <a:gd name="connsiteY13" fmla="*/ 5641 h 226917"/>
                <a:gd name="connsiteX14" fmla="*/ 138640 w 189097"/>
                <a:gd name="connsiteY14" fmla="*/ 8919 h 226917"/>
                <a:gd name="connsiteX15" fmla="*/ 133724 w 189097"/>
                <a:gd name="connsiteY15" fmla="*/ 28585 h 226917"/>
                <a:gd name="connsiteX16" fmla="*/ 125530 w 189097"/>
                <a:gd name="connsiteY16" fmla="*/ 54807 h 226917"/>
                <a:gd name="connsiteX17" fmla="*/ 87962 w 189097"/>
                <a:gd name="connsiteY17" fmla="*/ 41696 h 226917"/>
                <a:gd name="connsiteX18" fmla="*/ 57076 w 189097"/>
                <a:gd name="connsiteY18" fmla="*/ 41696 h 226917"/>
                <a:gd name="connsiteX19" fmla="*/ 54303 w 189097"/>
                <a:gd name="connsiteY19" fmla="*/ 69052 h 226917"/>
                <a:gd name="connsiteX20" fmla="*/ 80524 w 189097"/>
                <a:gd name="connsiteY20" fmla="*/ 69052 h 226917"/>
                <a:gd name="connsiteX21" fmla="*/ 77246 w 189097"/>
                <a:gd name="connsiteY21" fmla="*/ 90357 h 226917"/>
                <a:gd name="connsiteX22" fmla="*/ 82163 w 189097"/>
                <a:gd name="connsiteY22" fmla="*/ 111662 h 226917"/>
                <a:gd name="connsiteX23" fmla="*/ 88718 w 189097"/>
                <a:gd name="connsiteY23" fmla="*/ 139523 h 226917"/>
                <a:gd name="connsiteX24" fmla="*/ 80524 w 189097"/>
                <a:gd name="connsiteY24" fmla="*/ 170661 h 226917"/>
                <a:gd name="connsiteX25" fmla="*/ 60858 w 189097"/>
                <a:gd name="connsiteY25" fmla="*/ 167383 h 226917"/>
                <a:gd name="connsiteX26" fmla="*/ 46108 w 189097"/>
                <a:gd name="connsiteY26" fmla="*/ 150995 h 226917"/>
                <a:gd name="connsiteX27" fmla="*/ 34636 w 189097"/>
                <a:gd name="connsiteY27" fmla="*/ 165744 h 226917"/>
                <a:gd name="connsiteX28" fmla="*/ 18248 w 189097"/>
                <a:gd name="connsiteY28" fmla="*/ 177216 h 226917"/>
                <a:gd name="connsiteX29" fmla="*/ 14970 w 189097"/>
                <a:gd name="connsiteY29" fmla="*/ 198521 h 226917"/>
                <a:gd name="connsiteX30" fmla="*/ 2364 w 189097"/>
                <a:gd name="connsiteY30" fmla="*/ 206085 h 226917"/>
                <a:gd name="connsiteX31" fmla="*/ 5137 w 189097"/>
                <a:gd name="connsiteY31" fmla="*/ 208354 h 226917"/>
                <a:gd name="connsiteX32" fmla="*/ 27829 w 189097"/>
                <a:gd name="connsiteY32" fmla="*/ 236340 h 226917"/>
                <a:gd name="connsiteX33" fmla="*/ 52790 w 189097"/>
                <a:gd name="connsiteY33" fmla="*/ 223104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9097" h="226917">
                  <a:moveTo>
                    <a:pt x="52790" y="223104"/>
                  </a:moveTo>
                  <a:cubicBezTo>
                    <a:pt x="57706" y="224742"/>
                    <a:pt x="60984" y="232937"/>
                    <a:pt x="70817" y="224742"/>
                  </a:cubicBezTo>
                  <a:cubicBezTo>
                    <a:pt x="80650" y="216548"/>
                    <a:pt x="92122" y="218187"/>
                    <a:pt x="92122" y="226381"/>
                  </a:cubicBezTo>
                  <a:cubicBezTo>
                    <a:pt x="92122" y="234575"/>
                    <a:pt x="95400" y="232937"/>
                    <a:pt x="103594" y="224742"/>
                  </a:cubicBezTo>
                  <a:cubicBezTo>
                    <a:pt x="111788" y="216548"/>
                    <a:pt x="119983" y="226381"/>
                    <a:pt x="119983" y="209993"/>
                  </a:cubicBezTo>
                  <a:cubicBezTo>
                    <a:pt x="119983" y="193604"/>
                    <a:pt x="129816" y="208354"/>
                    <a:pt x="129816" y="190327"/>
                  </a:cubicBezTo>
                  <a:cubicBezTo>
                    <a:pt x="129816" y="172299"/>
                    <a:pt x="131455" y="154272"/>
                    <a:pt x="131455" y="146078"/>
                  </a:cubicBezTo>
                  <a:cubicBezTo>
                    <a:pt x="131455" y="137884"/>
                    <a:pt x="154398" y="129689"/>
                    <a:pt x="154398" y="116579"/>
                  </a:cubicBezTo>
                  <a:cubicBezTo>
                    <a:pt x="154398" y="103468"/>
                    <a:pt x="174065" y="77246"/>
                    <a:pt x="174065" y="60732"/>
                  </a:cubicBezTo>
                  <a:cubicBezTo>
                    <a:pt x="174065" y="44343"/>
                    <a:pt x="178981" y="41066"/>
                    <a:pt x="183898" y="32871"/>
                  </a:cubicBezTo>
                  <a:cubicBezTo>
                    <a:pt x="187301" y="27199"/>
                    <a:pt x="189823" y="15979"/>
                    <a:pt x="187806" y="5389"/>
                  </a:cubicBezTo>
                  <a:lnTo>
                    <a:pt x="187806" y="5641"/>
                  </a:lnTo>
                  <a:lnTo>
                    <a:pt x="164862" y="2364"/>
                  </a:lnTo>
                  <a:lnTo>
                    <a:pt x="153390" y="5641"/>
                  </a:lnTo>
                  <a:lnTo>
                    <a:pt x="138640" y="8919"/>
                  </a:lnTo>
                  <a:cubicBezTo>
                    <a:pt x="138640" y="8919"/>
                    <a:pt x="140279" y="20391"/>
                    <a:pt x="133724" y="28585"/>
                  </a:cubicBezTo>
                  <a:cubicBezTo>
                    <a:pt x="127168" y="36779"/>
                    <a:pt x="125530" y="54807"/>
                    <a:pt x="125530" y="54807"/>
                  </a:cubicBezTo>
                  <a:cubicBezTo>
                    <a:pt x="125530" y="54807"/>
                    <a:pt x="96030" y="40057"/>
                    <a:pt x="87962" y="41696"/>
                  </a:cubicBezTo>
                  <a:cubicBezTo>
                    <a:pt x="84432" y="42452"/>
                    <a:pt x="71196" y="42200"/>
                    <a:pt x="57076" y="41696"/>
                  </a:cubicBezTo>
                  <a:cubicBezTo>
                    <a:pt x="55689" y="52664"/>
                    <a:pt x="54303" y="65396"/>
                    <a:pt x="54303" y="69052"/>
                  </a:cubicBezTo>
                  <a:cubicBezTo>
                    <a:pt x="54303" y="75607"/>
                    <a:pt x="72330" y="62497"/>
                    <a:pt x="80524" y="69052"/>
                  </a:cubicBezTo>
                  <a:cubicBezTo>
                    <a:pt x="88718" y="75607"/>
                    <a:pt x="87079" y="85441"/>
                    <a:pt x="77246" y="90357"/>
                  </a:cubicBezTo>
                  <a:cubicBezTo>
                    <a:pt x="67413" y="95274"/>
                    <a:pt x="73969" y="106746"/>
                    <a:pt x="82163" y="111662"/>
                  </a:cubicBezTo>
                  <a:cubicBezTo>
                    <a:pt x="90357" y="116579"/>
                    <a:pt x="88718" y="126412"/>
                    <a:pt x="88718" y="139523"/>
                  </a:cubicBezTo>
                  <a:cubicBezTo>
                    <a:pt x="88718" y="152633"/>
                    <a:pt x="88718" y="169022"/>
                    <a:pt x="80524" y="170661"/>
                  </a:cubicBezTo>
                  <a:cubicBezTo>
                    <a:pt x="72330" y="172299"/>
                    <a:pt x="67413" y="165744"/>
                    <a:pt x="60858" y="167383"/>
                  </a:cubicBezTo>
                  <a:cubicBezTo>
                    <a:pt x="54303" y="169022"/>
                    <a:pt x="52664" y="150995"/>
                    <a:pt x="46108" y="150995"/>
                  </a:cubicBezTo>
                  <a:cubicBezTo>
                    <a:pt x="39553" y="150995"/>
                    <a:pt x="42831" y="165744"/>
                    <a:pt x="34636" y="165744"/>
                  </a:cubicBezTo>
                  <a:cubicBezTo>
                    <a:pt x="26442" y="165744"/>
                    <a:pt x="13332" y="164105"/>
                    <a:pt x="18248" y="177216"/>
                  </a:cubicBezTo>
                  <a:cubicBezTo>
                    <a:pt x="23165" y="190327"/>
                    <a:pt x="28081" y="198521"/>
                    <a:pt x="14970" y="198521"/>
                  </a:cubicBezTo>
                  <a:cubicBezTo>
                    <a:pt x="8793" y="198521"/>
                    <a:pt x="4885" y="202177"/>
                    <a:pt x="2364" y="206085"/>
                  </a:cubicBezTo>
                  <a:cubicBezTo>
                    <a:pt x="3246" y="206841"/>
                    <a:pt x="4129" y="207472"/>
                    <a:pt x="5137" y="208354"/>
                  </a:cubicBezTo>
                  <a:cubicBezTo>
                    <a:pt x="16105" y="216800"/>
                    <a:pt x="23165" y="226634"/>
                    <a:pt x="27829" y="236340"/>
                  </a:cubicBezTo>
                  <a:cubicBezTo>
                    <a:pt x="38923" y="228903"/>
                    <a:pt x="50142" y="222221"/>
                    <a:pt x="52790" y="223104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75D4D801-8093-4E0E-B29A-94CACA4D7F7C}"/>
                </a:ext>
              </a:extLst>
            </p:cNvPr>
            <p:cNvSpPr/>
            <p:nvPr/>
          </p:nvSpPr>
          <p:spPr>
            <a:xfrm>
              <a:off x="6368825" y="3936405"/>
              <a:ext cx="428621" cy="542080"/>
            </a:xfrm>
            <a:custGeom>
              <a:avLst/>
              <a:gdLst>
                <a:gd name="connsiteX0" fmla="*/ 345776 w 428621"/>
                <a:gd name="connsiteY0" fmla="*/ 12071 h 542079"/>
                <a:gd name="connsiteX1" fmla="*/ 328505 w 428621"/>
                <a:gd name="connsiteY1" fmla="*/ 30981 h 542079"/>
                <a:gd name="connsiteX2" fmla="*/ 312747 w 428621"/>
                <a:gd name="connsiteY2" fmla="*/ 43587 h 542079"/>
                <a:gd name="connsiteX3" fmla="*/ 298627 w 428621"/>
                <a:gd name="connsiteY3" fmla="*/ 35771 h 542079"/>
                <a:gd name="connsiteX4" fmla="*/ 264086 w 428621"/>
                <a:gd name="connsiteY4" fmla="*/ 35771 h 542079"/>
                <a:gd name="connsiteX5" fmla="*/ 251479 w 428621"/>
                <a:gd name="connsiteY5" fmla="*/ 31107 h 542079"/>
                <a:gd name="connsiteX6" fmla="*/ 242024 w 428621"/>
                <a:gd name="connsiteY6" fmla="*/ 37410 h 542079"/>
                <a:gd name="connsiteX7" fmla="*/ 80157 w 428621"/>
                <a:gd name="connsiteY7" fmla="*/ 37410 h 542079"/>
                <a:gd name="connsiteX8" fmla="*/ 80157 w 428621"/>
                <a:gd name="connsiteY8" fmla="*/ 93131 h 542079"/>
                <a:gd name="connsiteX9" fmla="*/ 55574 w 428621"/>
                <a:gd name="connsiteY9" fmla="*/ 93131 h 542079"/>
                <a:gd name="connsiteX10" fmla="*/ 55574 w 428621"/>
                <a:gd name="connsiteY10" fmla="*/ 179863 h 542079"/>
                <a:gd name="connsiteX11" fmla="*/ 52296 w 428621"/>
                <a:gd name="connsiteY11" fmla="*/ 207598 h 542079"/>
                <a:gd name="connsiteX12" fmla="*/ 29352 w 428621"/>
                <a:gd name="connsiteY12" fmla="*/ 222347 h 542079"/>
                <a:gd name="connsiteX13" fmla="*/ 19519 w 428621"/>
                <a:gd name="connsiteY13" fmla="*/ 238736 h 542079"/>
                <a:gd name="connsiteX14" fmla="*/ 8047 w 428621"/>
                <a:gd name="connsiteY14" fmla="*/ 258402 h 542079"/>
                <a:gd name="connsiteX15" fmla="*/ 6409 w 428621"/>
                <a:gd name="connsiteY15" fmla="*/ 278068 h 542079"/>
                <a:gd name="connsiteX16" fmla="*/ 9686 w 428621"/>
                <a:gd name="connsiteY16" fmla="*/ 292818 h 542079"/>
                <a:gd name="connsiteX17" fmla="*/ 14603 w 428621"/>
                <a:gd name="connsiteY17" fmla="*/ 312484 h 542079"/>
                <a:gd name="connsiteX18" fmla="*/ 27714 w 428621"/>
                <a:gd name="connsiteY18" fmla="*/ 328872 h 542079"/>
                <a:gd name="connsiteX19" fmla="*/ 24436 w 428621"/>
                <a:gd name="connsiteY19" fmla="*/ 340344 h 542079"/>
                <a:gd name="connsiteX20" fmla="*/ 44102 w 428621"/>
                <a:gd name="connsiteY20" fmla="*/ 366566 h 542079"/>
                <a:gd name="connsiteX21" fmla="*/ 45741 w 428621"/>
                <a:gd name="connsiteY21" fmla="*/ 389510 h 542079"/>
                <a:gd name="connsiteX22" fmla="*/ 42463 w 428621"/>
                <a:gd name="connsiteY22" fmla="*/ 399343 h 542079"/>
                <a:gd name="connsiteX23" fmla="*/ 53935 w 428621"/>
                <a:gd name="connsiteY23" fmla="*/ 400981 h 542079"/>
                <a:gd name="connsiteX24" fmla="*/ 57213 w 428621"/>
                <a:gd name="connsiteY24" fmla="*/ 409176 h 542079"/>
                <a:gd name="connsiteX25" fmla="*/ 78518 w 428621"/>
                <a:gd name="connsiteY25" fmla="*/ 419009 h 542079"/>
                <a:gd name="connsiteX26" fmla="*/ 89990 w 428621"/>
                <a:gd name="connsiteY26" fmla="*/ 435397 h 542079"/>
                <a:gd name="connsiteX27" fmla="*/ 106378 w 428621"/>
                <a:gd name="connsiteY27" fmla="*/ 450147 h 542079"/>
                <a:gd name="connsiteX28" fmla="*/ 116211 w 428621"/>
                <a:gd name="connsiteY28" fmla="*/ 468174 h 542079"/>
                <a:gd name="connsiteX29" fmla="*/ 134239 w 428621"/>
                <a:gd name="connsiteY29" fmla="*/ 481285 h 542079"/>
                <a:gd name="connsiteX30" fmla="*/ 140416 w 428621"/>
                <a:gd name="connsiteY30" fmla="*/ 496539 h 542079"/>
                <a:gd name="connsiteX31" fmla="*/ 147223 w 428621"/>
                <a:gd name="connsiteY31" fmla="*/ 503472 h 542079"/>
                <a:gd name="connsiteX32" fmla="*/ 158695 w 428621"/>
                <a:gd name="connsiteY32" fmla="*/ 516583 h 542079"/>
                <a:gd name="connsiteX33" fmla="*/ 175084 w 428621"/>
                <a:gd name="connsiteY33" fmla="*/ 516583 h 542079"/>
                <a:gd name="connsiteX34" fmla="*/ 189833 w 428621"/>
                <a:gd name="connsiteY34" fmla="*/ 518222 h 542079"/>
                <a:gd name="connsiteX35" fmla="*/ 202944 w 428621"/>
                <a:gd name="connsiteY35" fmla="*/ 514944 h 542079"/>
                <a:gd name="connsiteX36" fmla="*/ 233578 w 428621"/>
                <a:gd name="connsiteY36" fmla="*/ 540788 h 542079"/>
                <a:gd name="connsiteX37" fmla="*/ 253244 w 428621"/>
                <a:gd name="connsiteY37" fmla="*/ 534988 h 542079"/>
                <a:gd name="connsiteX38" fmla="*/ 269759 w 428621"/>
                <a:gd name="connsiteY38" fmla="*/ 540914 h 542079"/>
                <a:gd name="connsiteX39" fmla="*/ 289172 w 428621"/>
                <a:gd name="connsiteY39" fmla="*/ 534484 h 542079"/>
                <a:gd name="connsiteX40" fmla="*/ 305687 w 428621"/>
                <a:gd name="connsiteY40" fmla="*/ 533350 h 542079"/>
                <a:gd name="connsiteX41" fmla="*/ 314638 w 428621"/>
                <a:gd name="connsiteY41" fmla="*/ 524777 h 542079"/>
                <a:gd name="connsiteX42" fmla="*/ 318041 w 428621"/>
                <a:gd name="connsiteY42" fmla="*/ 520491 h 542079"/>
                <a:gd name="connsiteX43" fmla="*/ 339220 w 428621"/>
                <a:gd name="connsiteY43" fmla="*/ 506372 h 542079"/>
                <a:gd name="connsiteX44" fmla="*/ 355104 w 428621"/>
                <a:gd name="connsiteY44" fmla="*/ 508137 h 542079"/>
                <a:gd name="connsiteX45" fmla="*/ 361660 w 428621"/>
                <a:gd name="connsiteY45" fmla="*/ 512171 h 542079"/>
                <a:gd name="connsiteX46" fmla="*/ 362164 w 428621"/>
                <a:gd name="connsiteY46" fmla="*/ 488849 h 542079"/>
                <a:gd name="connsiteX47" fmla="*/ 337582 w 428621"/>
                <a:gd name="connsiteY47" fmla="*/ 469183 h 542079"/>
                <a:gd name="connsiteX48" fmla="*/ 314638 w 428621"/>
                <a:gd name="connsiteY48" fmla="*/ 439683 h 542079"/>
                <a:gd name="connsiteX49" fmla="*/ 290055 w 428621"/>
                <a:gd name="connsiteY49" fmla="*/ 426573 h 542079"/>
                <a:gd name="connsiteX50" fmla="*/ 294972 w 428621"/>
                <a:gd name="connsiteY50" fmla="*/ 411823 h 542079"/>
                <a:gd name="connsiteX51" fmla="*/ 316277 w 428621"/>
                <a:gd name="connsiteY51" fmla="*/ 406906 h 542079"/>
                <a:gd name="connsiteX52" fmla="*/ 319554 w 428621"/>
                <a:gd name="connsiteY52" fmla="*/ 377407 h 542079"/>
                <a:gd name="connsiteX53" fmla="*/ 327749 w 428621"/>
                <a:gd name="connsiteY53" fmla="*/ 352825 h 542079"/>
                <a:gd name="connsiteX54" fmla="*/ 339220 w 428621"/>
                <a:gd name="connsiteY54" fmla="*/ 341353 h 542079"/>
                <a:gd name="connsiteX55" fmla="*/ 347415 w 428621"/>
                <a:gd name="connsiteY55" fmla="*/ 315131 h 542079"/>
                <a:gd name="connsiteX56" fmla="*/ 363803 w 428621"/>
                <a:gd name="connsiteY56" fmla="*/ 295465 h 542079"/>
                <a:gd name="connsiteX57" fmla="*/ 375275 w 428621"/>
                <a:gd name="connsiteY57" fmla="*/ 282354 h 542079"/>
                <a:gd name="connsiteX58" fmla="*/ 385108 w 428621"/>
                <a:gd name="connsiteY58" fmla="*/ 251216 h 542079"/>
                <a:gd name="connsiteX59" fmla="*/ 386747 w 428621"/>
                <a:gd name="connsiteY59" fmla="*/ 215162 h 542079"/>
                <a:gd name="connsiteX60" fmla="*/ 396580 w 428621"/>
                <a:gd name="connsiteY60" fmla="*/ 188940 h 542079"/>
                <a:gd name="connsiteX61" fmla="*/ 411329 w 428621"/>
                <a:gd name="connsiteY61" fmla="*/ 174190 h 542079"/>
                <a:gd name="connsiteX62" fmla="*/ 436669 w 428621"/>
                <a:gd name="connsiteY62" fmla="*/ 150490 h 542079"/>
                <a:gd name="connsiteX63" fmla="*/ 420154 w 428621"/>
                <a:gd name="connsiteY63" fmla="*/ 135236 h 542079"/>
                <a:gd name="connsiteX64" fmla="*/ 404396 w 428621"/>
                <a:gd name="connsiteY64" fmla="*/ 93635 h 542079"/>
                <a:gd name="connsiteX65" fmla="*/ 398471 w 428621"/>
                <a:gd name="connsiteY65" fmla="*/ 49764 h 542079"/>
                <a:gd name="connsiteX66" fmla="*/ 375401 w 428621"/>
                <a:gd name="connsiteY66" fmla="*/ 22282 h 542079"/>
                <a:gd name="connsiteX67" fmla="*/ 360525 w 428621"/>
                <a:gd name="connsiteY67" fmla="*/ 2364 h 542079"/>
                <a:gd name="connsiteX68" fmla="*/ 359643 w 428621"/>
                <a:gd name="connsiteY68" fmla="*/ 3498 h 542079"/>
                <a:gd name="connsiteX69" fmla="*/ 345776 w 428621"/>
                <a:gd name="connsiteY69" fmla="*/ 12071 h 54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28621" h="542079">
                  <a:moveTo>
                    <a:pt x="345776" y="12071"/>
                  </a:moveTo>
                  <a:cubicBezTo>
                    <a:pt x="337960" y="12071"/>
                    <a:pt x="340985" y="30981"/>
                    <a:pt x="328505" y="30981"/>
                  </a:cubicBezTo>
                  <a:cubicBezTo>
                    <a:pt x="315898" y="30981"/>
                    <a:pt x="320689" y="43587"/>
                    <a:pt x="312747" y="43587"/>
                  </a:cubicBezTo>
                  <a:cubicBezTo>
                    <a:pt x="304930" y="43587"/>
                    <a:pt x="298627" y="35771"/>
                    <a:pt x="298627" y="35771"/>
                  </a:cubicBezTo>
                  <a:lnTo>
                    <a:pt x="264086" y="35771"/>
                  </a:lnTo>
                  <a:cubicBezTo>
                    <a:pt x="264086" y="35771"/>
                    <a:pt x="256270" y="27955"/>
                    <a:pt x="251479" y="31107"/>
                  </a:cubicBezTo>
                  <a:cubicBezTo>
                    <a:pt x="246815" y="34258"/>
                    <a:pt x="242024" y="37410"/>
                    <a:pt x="242024" y="37410"/>
                  </a:cubicBezTo>
                  <a:lnTo>
                    <a:pt x="80157" y="37410"/>
                  </a:lnTo>
                  <a:cubicBezTo>
                    <a:pt x="80157" y="69935"/>
                    <a:pt x="80157" y="93131"/>
                    <a:pt x="80157" y="93131"/>
                  </a:cubicBezTo>
                  <a:lnTo>
                    <a:pt x="55574" y="93131"/>
                  </a:lnTo>
                  <a:lnTo>
                    <a:pt x="55574" y="179863"/>
                  </a:lnTo>
                  <a:cubicBezTo>
                    <a:pt x="55574" y="179863"/>
                    <a:pt x="57213" y="206085"/>
                    <a:pt x="52296" y="207598"/>
                  </a:cubicBezTo>
                  <a:cubicBezTo>
                    <a:pt x="47380" y="209236"/>
                    <a:pt x="29352" y="214153"/>
                    <a:pt x="29352" y="222347"/>
                  </a:cubicBezTo>
                  <a:cubicBezTo>
                    <a:pt x="29352" y="230542"/>
                    <a:pt x="27714" y="237097"/>
                    <a:pt x="19519" y="238736"/>
                  </a:cubicBezTo>
                  <a:cubicBezTo>
                    <a:pt x="11325" y="240375"/>
                    <a:pt x="19519" y="258402"/>
                    <a:pt x="8047" y="258402"/>
                  </a:cubicBezTo>
                  <a:cubicBezTo>
                    <a:pt x="-3425" y="258402"/>
                    <a:pt x="12964" y="271513"/>
                    <a:pt x="6409" y="278068"/>
                  </a:cubicBezTo>
                  <a:cubicBezTo>
                    <a:pt x="-147" y="284623"/>
                    <a:pt x="1492" y="292818"/>
                    <a:pt x="9686" y="292818"/>
                  </a:cubicBezTo>
                  <a:cubicBezTo>
                    <a:pt x="17881" y="292818"/>
                    <a:pt x="14603" y="302651"/>
                    <a:pt x="14603" y="312484"/>
                  </a:cubicBezTo>
                  <a:cubicBezTo>
                    <a:pt x="14603" y="322317"/>
                    <a:pt x="27714" y="328872"/>
                    <a:pt x="27714" y="328872"/>
                  </a:cubicBezTo>
                  <a:lnTo>
                    <a:pt x="24436" y="340344"/>
                  </a:lnTo>
                  <a:cubicBezTo>
                    <a:pt x="24436" y="340344"/>
                    <a:pt x="42463" y="361649"/>
                    <a:pt x="44102" y="366566"/>
                  </a:cubicBezTo>
                  <a:cubicBezTo>
                    <a:pt x="45741" y="371482"/>
                    <a:pt x="55574" y="384593"/>
                    <a:pt x="45741" y="389510"/>
                  </a:cubicBezTo>
                  <a:cubicBezTo>
                    <a:pt x="35908" y="394426"/>
                    <a:pt x="42463" y="399343"/>
                    <a:pt x="42463" y="399343"/>
                  </a:cubicBezTo>
                  <a:lnTo>
                    <a:pt x="53935" y="400981"/>
                  </a:lnTo>
                  <a:lnTo>
                    <a:pt x="57213" y="409176"/>
                  </a:lnTo>
                  <a:cubicBezTo>
                    <a:pt x="57213" y="409176"/>
                    <a:pt x="70324" y="409176"/>
                    <a:pt x="78518" y="419009"/>
                  </a:cubicBezTo>
                  <a:cubicBezTo>
                    <a:pt x="86712" y="428842"/>
                    <a:pt x="89990" y="430481"/>
                    <a:pt x="89990" y="435397"/>
                  </a:cubicBezTo>
                  <a:cubicBezTo>
                    <a:pt x="89990" y="440314"/>
                    <a:pt x="96545" y="441952"/>
                    <a:pt x="106378" y="450147"/>
                  </a:cubicBezTo>
                  <a:cubicBezTo>
                    <a:pt x="116211" y="458341"/>
                    <a:pt x="116211" y="463257"/>
                    <a:pt x="116211" y="468174"/>
                  </a:cubicBezTo>
                  <a:cubicBezTo>
                    <a:pt x="116211" y="473090"/>
                    <a:pt x="134239" y="481285"/>
                    <a:pt x="134239" y="481285"/>
                  </a:cubicBezTo>
                  <a:lnTo>
                    <a:pt x="140416" y="496539"/>
                  </a:lnTo>
                  <a:cubicBezTo>
                    <a:pt x="143441" y="498178"/>
                    <a:pt x="145963" y="500195"/>
                    <a:pt x="147223" y="503472"/>
                  </a:cubicBezTo>
                  <a:cubicBezTo>
                    <a:pt x="150501" y="511667"/>
                    <a:pt x="158695" y="516583"/>
                    <a:pt x="158695" y="516583"/>
                  </a:cubicBezTo>
                  <a:cubicBezTo>
                    <a:pt x="158695" y="516583"/>
                    <a:pt x="168528" y="523138"/>
                    <a:pt x="175084" y="516583"/>
                  </a:cubicBezTo>
                  <a:cubicBezTo>
                    <a:pt x="181639" y="510028"/>
                    <a:pt x="189833" y="518222"/>
                    <a:pt x="189833" y="518222"/>
                  </a:cubicBezTo>
                  <a:cubicBezTo>
                    <a:pt x="189833" y="518222"/>
                    <a:pt x="198028" y="511667"/>
                    <a:pt x="202944" y="514944"/>
                  </a:cubicBezTo>
                  <a:cubicBezTo>
                    <a:pt x="206348" y="517213"/>
                    <a:pt x="220971" y="529190"/>
                    <a:pt x="233578" y="540788"/>
                  </a:cubicBezTo>
                  <a:cubicBezTo>
                    <a:pt x="235469" y="540031"/>
                    <a:pt x="247823" y="535619"/>
                    <a:pt x="253244" y="534988"/>
                  </a:cubicBezTo>
                  <a:cubicBezTo>
                    <a:pt x="259169" y="534358"/>
                    <a:pt x="267363" y="544443"/>
                    <a:pt x="269759" y="540914"/>
                  </a:cubicBezTo>
                  <a:cubicBezTo>
                    <a:pt x="272154" y="537384"/>
                    <a:pt x="284508" y="532089"/>
                    <a:pt x="289172" y="534484"/>
                  </a:cubicBezTo>
                  <a:cubicBezTo>
                    <a:pt x="293837" y="536880"/>
                    <a:pt x="305057" y="537384"/>
                    <a:pt x="305687" y="533350"/>
                  </a:cubicBezTo>
                  <a:cubicBezTo>
                    <a:pt x="306065" y="530576"/>
                    <a:pt x="311108" y="527677"/>
                    <a:pt x="314638" y="524777"/>
                  </a:cubicBezTo>
                  <a:cubicBezTo>
                    <a:pt x="316277" y="523391"/>
                    <a:pt x="317663" y="522004"/>
                    <a:pt x="318041" y="520491"/>
                  </a:cubicBezTo>
                  <a:cubicBezTo>
                    <a:pt x="319176" y="515827"/>
                    <a:pt x="333295" y="507506"/>
                    <a:pt x="339220" y="506372"/>
                  </a:cubicBezTo>
                  <a:cubicBezTo>
                    <a:pt x="345145" y="505237"/>
                    <a:pt x="352205" y="504607"/>
                    <a:pt x="355104" y="508137"/>
                  </a:cubicBezTo>
                  <a:cubicBezTo>
                    <a:pt x="356491" y="509775"/>
                    <a:pt x="359012" y="511036"/>
                    <a:pt x="361660" y="512171"/>
                  </a:cubicBezTo>
                  <a:cubicBezTo>
                    <a:pt x="363677" y="497043"/>
                    <a:pt x="366955" y="488849"/>
                    <a:pt x="362164" y="488849"/>
                  </a:cubicBezTo>
                  <a:cubicBezTo>
                    <a:pt x="355609" y="488849"/>
                    <a:pt x="342498" y="482293"/>
                    <a:pt x="337582" y="469183"/>
                  </a:cubicBezTo>
                  <a:cubicBezTo>
                    <a:pt x="332665" y="456072"/>
                    <a:pt x="317915" y="447877"/>
                    <a:pt x="314638" y="439683"/>
                  </a:cubicBezTo>
                  <a:cubicBezTo>
                    <a:pt x="311360" y="431489"/>
                    <a:pt x="293333" y="433128"/>
                    <a:pt x="290055" y="426573"/>
                  </a:cubicBezTo>
                  <a:cubicBezTo>
                    <a:pt x="286777" y="420017"/>
                    <a:pt x="294972" y="420017"/>
                    <a:pt x="294972" y="411823"/>
                  </a:cubicBezTo>
                  <a:cubicBezTo>
                    <a:pt x="294972" y="403629"/>
                    <a:pt x="314638" y="408545"/>
                    <a:pt x="316277" y="406906"/>
                  </a:cubicBezTo>
                  <a:cubicBezTo>
                    <a:pt x="317915" y="405268"/>
                    <a:pt x="319554" y="387240"/>
                    <a:pt x="319554" y="377407"/>
                  </a:cubicBezTo>
                  <a:cubicBezTo>
                    <a:pt x="319554" y="367574"/>
                    <a:pt x="332665" y="357741"/>
                    <a:pt x="327749" y="352825"/>
                  </a:cubicBezTo>
                  <a:cubicBezTo>
                    <a:pt x="322832" y="347908"/>
                    <a:pt x="332665" y="346269"/>
                    <a:pt x="339220" y="341353"/>
                  </a:cubicBezTo>
                  <a:cubicBezTo>
                    <a:pt x="345776" y="336436"/>
                    <a:pt x="340859" y="321686"/>
                    <a:pt x="347415" y="315131"/>
                  </a:cubicBezTo>
                  <a:cubicBezTo>
                    <a:pt x="353970" y="308576"/>
                    <a:pt x="358886" y="295465"/>
                    <a:pt x="363803" y="295465"/>
                  </a:cubicBezTo>
                  <a:cubicBezTo>
                    <a:pt x="368720" y="295465"/>
                    <a:pt x="375275" y="288909"/>
                    <a:pt x="375275" y="282354"/>
                  </a:cubicBezTo>
                  <a:cubicBezTo>
                    <a:pt x="375275" y="275799"/>
                    <a:pt x="386747" y="262688"/>
                    <a:pt x="385108" y="251216"/>
                  </a:cubicBezTo>
                  <a:cubicBezTo>
                    <a:pt x="383469" y="239744"/>
                    <a:pt x="378553" y="224995"/>
                    <a:pt x="386747" y="215162"/>
                  </a:cubicBezTo>
                  <a:cubicBezTo>
                    <a:pt x="394941" y="205328"/>
                    <a:pt x="398219" y="197134"/>
                    <a:pt x="396580" y="188940"/>
                  </a:cubicBezTo>
                  <a:cubicBezTo>
                    <a:pt x="394941" y="180746"/>
                    <a:pt x="406413" y="179107"/>
                    <a:pt x="411329" y="174190"/>
                  </a:cubicBezTo>
                  <a:cubicBezTo>
                    <a:pt x="414859" y="170661"/>
                    <a:pt x="427340" y="165492"/>
                    <a:pt x="436669" y="150490"/>
                  </a:cubicBezTo>
                  <a:cubicBezTo>
                    <a:pt x="430744" y="143178"/>
                    <a:pt x="424314" y="137127"/>
                    <a:pt x="420154" y="135236"/>
                  </a:cubicBezTo>
                  <a:cubicBezTo>
                    <a:pt x="410699" y="130950"/>
                    <a:pt x="404396" y="114436"/>
                    <a:pt x="404396" y="93635"/>
                  </a:cubicBezTo>
                  <a:cubicBezTo>
                    <a:pt x="404396" y="72834"/>
                    <a:pt x="399227" y="56320"/>
                    <a:pt x="398471" y="49764"/>
                  </a:cubicBezTo>
                  <a:cubicBezTo>
                    <a:pt x="397715" y="43083"/>
                    <a:pt x="387503" y="28963"/>
                    <a:pt x="375401" y="22282"/>
                  </a:cubicBezTo>
                  <a:cubicBezTo>
                    <a:pt x="366828" y="17618"/>
                    <a:pt x="362038" y="10558"/>
                    <a:pt x="360525" y="2364"/>
                  </a:cubicBezTo>
                  <a:cubicBezTo>
                    <a:pt x="360273" y="2742"/>
                    <a:pt x="359895" y="3120"/>
                    <a:pt x="359643" y="3498"/>
                  </a:cubicBezTo>
                  <a:cubicBezTo>
                    <a:pt x="352079" y="13583"/>
                    <a:pt x="353592" y="12071"/>
                    <a:pt x="345776" y="12071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DEE903A9-741A-4352-9A4B-61E6F7A0D0D1}"/>
                </a:ext>
              </a:extLst>
            </p:cNvPr>
            <p:cNvSpPr/>
            <p:nvPr/>
          </p:nvSpPr>
          <p:spPr>
            <a:xfrm>
              <a:off x="6888834" y="4229381"/>
              <a:ext cx="50426" cy="50426"/>
            </a:xfrm>
            <a:custGeom>
              <a:avLst/>
              <a:gdLst>
                <a:gd name="connsiteX0" fmla="*/ 18520 w 50426"/>
                <a:gd name="connsiteY0" fmla="*/ 8541 h 50426"/>
                <a:gd name="connsiteX1" fmla="*/ 5662 w 50426"/>
                <a:gd name="connsiteY1" fmla="*/ 26946 h 50426"/>
                <a:gd name="connsiteX2" fmla="*/ 4779 w 50426"/>
                <a:gd name="connsiteY2" fmla="*/ 49260 h 50426"/>
                <a:gd name="connsiteX3" fmla="*/ 19655 w 50426"/>
                <a:gd name="connsiteY3" fmla="*/ 48377 h 50426"/>
                <a:gd name="connsiteX4" fmla="*/ 32135 w 50426"/>
                <a:gd name="connsiteY4" fmla="*/ 52664 h 50426"/>
                <a:gd name="connsiteX5" fmla="*/ 43103 w 50426"/>
                <a:gd name="connsiteY5" fmla="*/ 39553 h 50426"/>
                <a:gd name="connsiteX6" fmla="*/ 28857 w 50426"/>
                <a:gd name="connsiteY6" fmla="*/ 33502 h 50426"/>
                <a:gd name="connsiteX7" fmla="*/ 44112 w 50426"/>
                <a:gd name="connsiteY7" fmla="*/ 21399 h 50426"/>
                <a:gd name="connsiteX8" fmla="*/ 41716 w 50426"/>
                <a:gd name="connsiteY8" fmla="*/ 5641 h 50426"/>
                <a:gd name="connsiteX9" fmla="*/ 38187 w 50426"/>
                <a:gd name="connsiteY9" fmla="*/ 2364 h 50426"/>
                <a:gd name="connsiteX10" fmla="*/ 31001 w 50426"/>
                <a:gd name="connsiteY10" fmla="*/ 7406 h 50426"/>
                <a:gd name="connsiteX11" fmla="*/ 18520 w 50426"/>
                <a:gd name="connsiteY11" fmla="*/ 854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50426">
                  <a:moveTo>
                    <a:pt x="18520" y="8541"/>
                  </a:moveTo>
                  <a:cubicBezTo>
                    <a:pt x="17007" y="11062"/>
                    <a:pt x="10704" y="21273"/>
                    <a:pt x="5662" y="26946"/>
                  </a:cubicBezTo>
                  <a:cubicBezTo>
                    <a:pt x="-137" y="33502"/>
                    <a:pt x="3140" y="45982"/>
                    <a:pt x="4779" y="49260"/>
                  </a:cubicBezTo>
                  <a:cubicBezTo>
                    <a:pt x="6418" y="52538"/>
                    <a:pt x="14738" y="51781"/>
                    <a:pt x="19655" y="48377"/>
                  </a:cubicBezTo>
                  <a:cubicBezTo>
                    <a:pt x="23563" y="45856"/>
                    <a:pt x="26462" y="47243"/>
                    <a:pt x="32135" y="52664"/>
                  </a:cubicBezTo>
                  <a:cubicBezTo>
                    <a:pt x="35161" y="48377"/>
                    <a:pt x="39321" y="43461"/>
                    <a:pt x="43103" y="39553"/>
                  </a:cubicBezTo>
                  <a:cubicBezTo>
                    <a:pt x="36548" y="35771"/>
                    <a:pt x="30496" y="35141"/>
                    <a:pt x="28857" y="33502"/>
                  </a:cubicBezTo>
                  <a:cubicBezTo>
                    <a:pt x="26084" y="30728"/>
                    <a:pt x="36673" y="22912"/>
                    <a:pt x="44112" y="21399"/>
                  </a:cubicBezTo>
                  <a:cubicBezTo>
                    <a:pt x="51549" y="19887"/>
                    <a:pt x="48020" y="11188"/>
                    <a:pt x="41716" y="5641"/>
                  </a:cubicBezTo>
                  <a:cubicBezTo>
                    <a:pt x="40708" y="4759"/>
                    <a:pt x="39447" y="3624"/>
                    <a:pt x="38187" y="2364"/>
                  </a:cubicBezTo>
                  <a:cubicBezTo>
                    <a:pt x="34657" y="4381"/>
                    <a:pt x="31883" y="6272"/>
                    <a:pt x="31001" y="7406"/>
                  </a:cubicBezTo>
                  <a:cubicBezTo>
                    <a:pt x="29362" y="10180"/>
                    <a:pt x="24949" y="9297"/>
                    <a:pt x="18520" y="8541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29E381A5-9152-4711-9B41-0549874A78BA}"/>
                </a:ext>
              </a:extLst>
            </p:cNvPr>
            <p:cNvSpPr/>
            <p:nvPr/>
          </p:nvSpPr>
          <p:spPr>
            <a:xfrm>
              <a:off x="6748733" y="4083775"/>
              <a:ext cx="176491" cy="151278"/>
            </a:xfrm>
            <a:custGeom>
              <a:avLst/>
              <a:gdLst>
                <a:gd name="connsiteX0" fmla="*/ 31548 w 176491"/>
                <a:gd name="connsiteY0" fmla="*/ 25938 h 151278"/>
                <a:gd name="connsiteX1" fmla="*/ 16798 w 176491"/>
                <a:gd name="connsiteY1" fmla="*/ 40687 h 151278"/>
                <a:gd name="connsiteX2" fmla="*/ 6965 w 176491"/>
                <a:gd name="connsiteY2" fmla="*/ 66909 h 151278"/>
                <a:gd name="connsiteX3" fmla="*/ 5326 w 176491"/>
                <a:gd name="connsiteY3" fmla="*/ 102838 h 151278"/>
                <a:gd name="connsiteX4" fmla="*/ 27514 w 176491"/>
                <a:gd name="connsiteY4" fmla="*/ 103972 h 151278"/>
                <a:gd name="connsiteX5" fmla="*/ 35834 w 176491"/>
                <a:gd name="connsiteY5" fmla="*/ 95778 h 151278"/>
                <a:gd name="connsiteX6" fmla="*/ 48188 w 176491"/>
                <a:gd name="connsiteY6" fmla="*/ 92500 h 151278"/>
                <a:gd name="connsiteX7" fmla="*/ 64703 w 176491"/>
                <a:gd name="connsiteY7" fmla="*/ 99056 h 151278"/>
                <a:gd name="connsiteX8" fmla="*/ 76301 w 176491"/>
                <a:gd name="connsiteY8" fmla="*/ 99056 h 151278"/>
                <a:gd name="connsiteX9" fmla="*/ 102774 w 176491"/>
                <a:gd name="connsiteY9" fmla="*/ 99056 h 151278"/>
                <a:gd name="connsiteX10" fmla="*/ 159000 w 176491"/>
                <a:gd name="connsiteY10" fmla="*/ 153642 h 151278"/>
                <a:gd name="connsiteX11" fmla="*/ 158621 w 176491"/>
                <a:gd name="connsiteY11" fmla="*/ 154146 h 151278"/>
                <a:gd name="connsiteX12" fmla="*/ 171354 w 176491"/>
                <a:gd name="connsiteY12" fmla="*/ 153264 h 151278"/>
                <a:gd name="connsiteX13" fmla="*/ 178540 w 176491"/>
                <a:gd name="connsiteY13" fmla="*/ 148221 h 151278"/>
                <a:gd name="connsiteX14" fmla="*/ 150301 w 176491"/>
                <a:gd name="connsiteY14" fmla="*/ 116579 h 151278"/>
                <a:gd name="connsiteX15" fmla="*/ 108321 w 176491"/>
                <a:gd name="connsiteY15" fmla="*/ 87584 h 151278"/>
                <a:gd name="connsiteX16" fmla="*/ 91429 w 176491"/>
                <a:gd name="connsiteY16" fmla="*/ 70691 h 151278"/>
                <a:gd name="connsiteX17" fmla="*/ 71763 w 176491"/>
                <a:gd name="connsiteY17" fmla="*/ 31863 h 151278"/>
                <a:gd name="connsiteX18" fmla="*/ 56887 w 176491"/>
                <a:gd name="connsiteY18" fmla="*/ 2364 h 151278"/>
                <a:gd name="connsiteX19" fmla="*/ 31548 w 176491"/>
                <a:gd name="connsiteY19" fmla="*/ 25938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491" h="151278">
                  <a:moveTo>
                    <a:pt x="31548" y="25938"/>
                  </a:moveTo>
                  <a:cubicBezTo>
                    <a:pt x="26631" y="30854"/>
                    <a:pt x="15159" y="32493"/>
                    <a:pt x="16798" y="40687"/>
                  </a:cubicBezTo>
                  <a:cubicBezTo>
                    <a:pt x="18437" y="48882"/>
                    <a:pt x="15159" y="57076"/>
                    <a:pt x="6965" y="66909"/>
                  </a:cubicBezTo>
                  <a:cubicBezTo>
                    <a:pt x="-1229" y="76742"/>
                    <a:pt x="3687" y="91366"/>
                    <a:pt x="5326" y="102838"/>
                  </a:cubicBezTo>
                  <a:cubicBezTo>
                    <a:pt x="15159" y="102081"/>
                    <a:pt x="25496" y="101955"/>
                    <a:pt x="27514" y="103972"/>
                  </a:cubicBezTo>
                  <a:cubicBezTo>
                    <a:pt x="31674" y="108132"/>
                    <a:pt x="33313" y="103972"/>
                    <a:pt x="35834" y="95778"/>
                  </a:cubicBezTo>
                  <a:cubicBezTo>
                    <a:pt x="38355" y="87458"/>
                    <a:pt x="43272" y="88340"/>
                    <a:pt x="48188" y="92500"/>
                  </a:cubicBezTo>
                  <a:cubicBezTo>
                    <a:pt x="53105" y="96660"/>
                    <a:pt x="56383" y="103216"/>
                    <a:pt x="64703" y="99056"/>
                  </a:cubicBezTo>
                  <a:cubicBezTo>
                    <a:pt x="73023" y="94895"/>
                    <a:pt x="72141" y="97417"/>
                    <a:pt x="76301" y="99056"/>
                  </a:cubicBezTo>
                  <a:cubicBezTo>
                    <a:pt x="80461" y="100694"/>
                    <a:pt x="96976" y="98173"/>
                    <a:pt x="102774" y="99056"/>
                  </a:cubicBezTo>
                  <a:cubicBezTo>
                    <a:pt x="108574" y="99938"/>
                    <a:pt x="159000" y="153642"/>
                    <a:pt x="159000" y="153642"/>
                  </a:cubicBezTo>
                  <a:cubicBezTo>
                    <a:pt x="159000" y="153642"/>
                    <a:pt x="158874" y="153768"/>
                    <a:pt x="158621" y="154146"/>
                  </a:cubicBezTo>
                  <a:cubicBezTo>
                    <a:pt x="165051" y="154902"/>
                    <a:pt x="169337" y="155785"/>
                    <a:pt x="171354" y="153264"/>
                  </a:cubicBezTo>
                  <a:cubicBezTo>
                    <a:pt x="172236" y="152129"/>
                    <a:pt x="175010" y="150238"/>
                    <a:pt x="178540" y="148221"/>
                  </a:cubicBezTo>
                  <a:cubicBezTo>
                    <a:pt x="172110" y="142170"/>
                    <a:pt x="162781" y="132211"/>
                    <a:pt x="150301" y="116579"/>
                  </a:cubicBezTo>
                  <a:cubicBezTo>
                    <a:pt x="135425" y="97669"/>
                    <a:pt x="117776" y="87584"/>
                    <a:pt x="108321" y="87584"/>
                  </a:cubicBezTo>
                  <a:cubicBezTo>
                    <a:pt x="98866" y="87584"/>
                    <a:pt x="97354" y="71447"/>
                    <a:pt x="91429" y="70691"/>
                  </a:cubicBezTo>
                  <a:cubicBezTo>
                    <a:pt x="85504" y="69935"/>
                    <a:pt x="72141" y="46739"/>
                    <a:pt x="71763" y="31863"/>
                  </a:cubicBezTo>
                  <a:cubicBezTo>
                    <a:pt x="71511" y="23417"/>
                    <a:pt x="64577" y="11819"/>
                    <a:pt x="56887" y="2364"/>
                  </a:cubicBezTo>
                  <a:cubicBezTo>
                    <a:pt x="47558" y="17239"/>
                    <a:pt x="35078" y="22408"/>
                    <a:pt x="31548" y="25938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A40176A8-B0FB-49A3-97BC-0B8D9AE74FC2}"/>
                </a:ext>
              </a:extLst>
            </p:cNvPr>
            <p:cNvSpPr/>
            <p:nvPr/>
          </p:nvSpPr>
          <p:spPr>
            <a:xfrm>
              <a:off x="6655995" y="4171121"/>
              <a:ext cx="390802" cy="302556"/>
            </a:xfrm>
            <a:custGeom>
              <a:avLst/>
              <a:gdLst>
                <a:gd name="connsiteX0" fmla="*/ 27594 w 390801"/>
                <a:gd name="connsiteY0" fmla="*/ 204337 h 302556"/>
                <a:gd name="connsiteX1" fmla="*/ 50538 w 390801"/>
                <a:gd name="connsiteY1" fmla="*/ 233837 h 302556"/>
                <a:gd name="connsiteX2" fmla="*/ 75121 w 390801"/>
                <a:gd name="connsiteY2" fmla="*/ 253503 h 302556"/>
                <a:gd name="connsiteX3" fmla="*/ 74616 w 390801"/>
                <a:gd name="connsiteY3" fmla="*/ 276825 h 302556"/>
                <a:gd name="connsiteX4" fmla="*/ 83315 w 390801"/>
                <a:gd name="connsiteY4" fmla="*/ 280481 h 302556"/>
                <a:gd name="connsiteX5" fmla="*/ 110419 w 390801"/>
                <a:gd name="connsiteY5" fmla="*/ 285775 h 302556"/>
                <a:gd name="connsiteX6" fmla="*/ 141052 w 390801"/>
                <a:gd name="connsiteY6" fmla="*/ 303425 h 302556"/>
                <a:gd name="connsiteX7" fmla="*/ 171687 w 390801"/>
                <a:gd name="connsiteY7" fmla="*/ 308719 h 302556"/>
                <a:gd name="connsiteX8" fmla="*/ 189336 w 390801"/>
                <a:gd name="connsiteY8" fmla="*/ 294600 h 302556"/>
                <a:gd name="connsiteX9" fmla="*/ 212280 w 390801"/>
                <a:gd name="connsiteY9" fmla="*/ 289936 h 302556"/>
                <a:gd name="connsiteX10" fmla="*/ 225264 w 390801"/>
                <a:gd name="connsiteY10" fmla="*/ 295230 h 302556"/>
                <a:gd name="connsiteX11" fmla="*/ 238501 w 390801"/>
                <a:gd name="connsiteY11" fmla="*/ 291448 h 302556"/>
                <a:gd name="connsiteX12" fmla="*/ 260058 w 390801"/>
                <a:gd name="connsiteY12" fmla="*/ 288171 h 302556"/>
                <a:gd name="connsiteX13" fmla="*/ 294726 w 390801"/>
                <a:gd name="connsiteY13" fmla="*/ 269891 h 302556"/>
                <a:gd name="connsiteX14" fmla="*/ 324099 w 390801"/>
                <a:gd name="connsiteY14" fmla="*/ 264596 h 302556"/>
                <a:gd name="connsiteX15" fmla="*/ 394696 w 390801"/>
                <a:gd name="connsiteY15" fmla="*/ 194000 h 302556"/>
                <a:gd name="connsiteX16" fmla="*/ 385241 w 390801"/>
                <a:gd name="connsiteY16" fmla="*/ 188075 h 302556"/>
                <a:gd name="connsiteX17" fmla="*/ 348808 w 390801"/>
                <a:gd name="connsiteY17" fmla="*/ 179881 h 302556"/>
                <a:gd name="connsiteX18" fmla="*/ 295230 w 390801"/>
                <a:gd name="connsiteY18" fmla="*/ 161097 h 302556"/>
                <a:gd name="connsiteX19" fmla="*/ 277581 w 390801"/>
                <a:gd name="connsiteY19" fmla="*/ 145213 h 302556"/>
                <a:gd name="connsiteX20" fmla="*/ 261067 w 390801"/>
                <a:gd name="connsiteY20" fmla="*/ 121135 h 302556"/>
                <a:gd name="connsiteX21" fmla="*/ 265101 w 390801"/>
                <a:gd name="connsiteY21" fmla="*/ 111301 h 302556"/>
                <a:gd name="connsiteX22" fmla="*/ 252620 w 390801"/>
                <a:gd name="connsiteY22" fmla="*/ 107015 h 302556"/>
                <a:gd name="connsiteX23" fmla="*/ 237745 w 390801"/>
                <a:gd name="connsiteY23" fmla="*/ 107898 h 302556"/>
                <a:gd name="connsiteX24" fmla="*/ 238627 w 390801"/>
                <a:gd name="connsiteY24" fmla="*/ 85584 h 302556"/>
                <a:gd name="connsiteX25" fmla="*/ 251864 w 390801"/>
                <a:gd name="connsiteY25" fmla="*/ 66548 h 302556"/>
                <a:gd name="connsiteX26" fmla="*/ 195639 w 390801"/>
                <a:gd name="connsiteY26" fmla="*/ 11962 h 302556"/>
                <a:gd name="connsiteX27" fmla="*/ 169165 w 390801"/>
                <a:gd name="connsiteY27" fmla="*/ 11962 h 302556"/>
                <a:gd name="connsiteX28" fmla="*/ 157567 w 390801"/>
                <a:gd name="connsiteY28" fmla="*/ 11962 h 302556"/>
                <a:gd name="connsiteX29" fmla="*/ 141052 w 390801"/>
                <a:gd name="connsiteY29" fmla="*/ 5407 h 302556"/>
                <a:gd name="connsiteX30" fmla="*/ 128698 w 390801"/>
                <a:gd name="connsiteY30" fmla="*/ 8684 h 302556"/>
                <a:gd name="connsiteX31" fmla="*/ 120378 w 390801"/>
                <a:gd name="connsiteY31" fmla="*/ 16879 h 302556"/>
                <a:gd name="connsiteX32" fmla="*/ 98190 w 390801"/>
                <a:gd name="connsiteY32" fmla="*/ 15744 h 302556"/>
                <a:gd name="connsiteX33" fmla="*/ 98190 w 390801"/>
                <a:gd name="connsiteY33" fmla="*/ 15996 h 302556"/>
                <a:gd name="connsiteX34" fmla="*/ 88357 w 390801"/>
                <a:gd name="connsiteY34" fmla="*/ 47134 h 302556"/>
                <a:gd name="connsiteX35" fmla="*/ 76885 w 390801"/>
                <a:gd name="connsiteY35" fmla="*/ 60245 h 302556"/>
                <a:gd name="connsiteX36" fmla="*/ 60497 w 390801"/>
                <a:gd name="connsiteY36" fmla="*/ 79911 h 302556"/>
                <a:gd name="connsiteX37" fmla="*/ 52303 w 390801"/>
                <a:gd name="connsiteY37" fmla="*/ 106133 h 302556"/>
                <a:gd name="connsiteX38" fmla="*/ 40831 w 390801"/>
                <a:gd name="connsiteY38" fmla="*/ 117605 h 302556"/>
                <a:gd name="connsiteX39" fmla="*/ 32637 w 390801"/>
                <a:gd name="connsiteY39" fmla="*/ 142187 h 302556"/>
                <a:gd name="connsiteX40" fmla="*/ 29359 w 390801"/>
                <a:gd name="connsiteY40" fmla="*/ 171687 h 302556"/>
                <a:gd name="connsiteX41" fmla="*/ 8054 w 390801"/>
                <a:gd name="connsiteY41" fmla="*/ 176603 h 302556"/>
                <a:gd name="connsiteX42" fmla="*/ 3138 w 390801"/>
                <a:gd name="connsiteY42" fmla="*/ 191353 h 302556"/>
                <a:gd name="connsiteX43" fmla="*/ 27594 w 390801"/>
                <a:gd name="connsiteY43" fmla="*/ 204337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0801" h="302556">
                  <a:moveTo>
                    <a:pt x="27594" y="204337"/>
                  </a:moveTo>
                  <a:cubicBezTo>
                    <a:pt x="30872" y="212532"/>
                    <a:pt x="45622" y="220726"/>
                    <a:pt x="50538" y="233837"/>
                  </a:cubicBezTo>
                  <a:cubicBezTo>
                    <a:pt x="55455" y="246947"/>
                    <a:pt x="68565" y="253503"/>
                    <a:pt x="75121" y="253503"/>
                  </a:cubicBezTo>
                  <a:cubicBezTo>
                    <a:pt x="80037" y="253503"/>
                    <a:pt x="76633" y="261697"/>
                    <a:pt x="74616" y="276825"/>
                  </a:cubicBezTo>
                  <a:cubicBezTo>
                    <a:pt x="77768" y="278086"/>
                    <a:pt x="81046" y="279220"/>
                    <a:pt x="83315" y="280481"/>
                  </a:cubicBezTo>
                  <a:cubicBezTo>
                    <a:pt x="87475" y="282876"/>
                    <a:pt x="104494" y="280481"/>
                    <a:pt x="110419" y="285775"/>
                  </a:cubicBezTo>
                  <a:cubicBezTo>
                    <a:pt x="116344" y="291070"/>
                    <a:pt x="135128" y="303425"/>
                    <a:pt x="141052" y="303425"/>
                  </a:cubicBezTo>
                  <a:cubicBezTo>
                    <a:pt x="146978" y="303425"/>
                    <a:pt x="168157" y="306324"/>
                    <a:pt x="171687" y="308719"/>
                  </a:cubicBezTo>
                  <a:cubicBezTo>
                    <a:pt x="175216" y="311114"/>
                    <a:pt x="179881" y="299895"/>
                    <a:pt x="189336" y="294600"/>
                  </a:cubicBezTo>
                  <a:cubicBezTo>
                    <a:pt x="198790" y="289305"/>
                    <a:pt x="210514" y="285775"/>
                    <a:pt x="212280" y="289936"/>
                  </a:cubicBezTo>
                  <a:cubicBezTo>
                    <a:pt x="214044" y="294096"/>
                    <a:pt x="220474" y="297626"/>
                    <a:pt x="225264" y="295230"/>
                  </a:cubicBezTo>
                  <a:cubicBezTo>
                    <a:pt x="227155" y="294222"/>
                    <a:pt x="232576" y="292835"/>
                    <a:pt x="238501" y="291448"/>
                  </a:cubicBezTo>
                  <a:cubicBezTo>
                    <a:pt x="247199" y="289431"/>
                    <a:pt x="257159" y="287792"/>
                    <a:pt x="260058" y="288171"/>
                  </a:cubicBezTo>
                  <a:cubicBezTo>
                    <a:pt x="264723" y="288675"/>
                    <a:pt x="277707" y="269891"/>
                    <a:pt x="294726" y="269891"/>
                  </a:cubicBezTo>
                  <a:cubicBezTo>
                    <a:pt x="311745" y="269891"/>
                    <a:pt x="316535" y="272791"/>
                    <a:pt x="324099" y="264596"/>
                  </a:cubicBezTo>
                  <a:cubicBezTo>
                    <a:pt x="331789" y="256402"/>
                    <a:pt x="389401" y="198160"/>
                    <a:pt x="394696" y="194000"/>
                  </a:cubicBezTo>
                  <a:cubicBezTo>
                    <a:pt x="399990" y="189840"/>
                    <a:pt x="391166" y="188075"/>
                    <a:pt x="385241" y="188075"/>
                  </a:cubicBezTo>
                  <a:cubicBezTo>
                    <a:pt x="379316" y="188075"/>
                    <a:pt x="367591" y="187445"/>
                    <a:pt x="348808" y="179881"/>
                  </a:cubicBezTo>
                  <a:cubicBezTo>
                    <a:pt x="330024" y="172191"/>
                    <a:pt x="300525" y="162232"/>
                    <a:pt x="295230" y="161097"/>
                  </a:cubicBezTo>
                  <a:cubicBezTo>
                    <a:pt x="289936" y="159962"/>
                    <a:pt x="282245" y="147608"/>
                    <a:pt x="277581" y="145213"/>
                  </a:cubicBezTo>
                  <a:cubicBezTo>
                    <a:pt x="272917" y="142818"/>
                    <a:pt x="263462" y="126429"/>
                    <a:pt x="261067" y="121135"/>
                  </a:cubicBezTo>
                  <a:cubicBezTo>
                    <a:pt x="260310" y="119370"/>
                    <a:pt x="262075" y="115588"/>
                    <a:pt x="265101" y="111301"/>
                  </a:cubicBezTo>
                  <a:cubicBezTo>
                    <a:pt x="259302" y="105881"/>
                    <a:pt x="256402" y="104368"/>
                    <a:pt x="252620" y="107015"/>
                  </a:cubicBezTo>
                  <a:cubicBezTo>
                    <a:pt x="247704" y="110293"/>
                    <a:pt x="239383" y="111175"/>
                    <a:pt x="237745" y="107898"/>
                  </a:cubicBezTo>
                  <a:cubicBezTo>
                    <a:pt x="236106" y="104620"/>
                    <a:pt x="232828" y="92140"/>
                    <a:pt x="238627" y="85584"/>
                  </a:cubicBezTo>
                  <a:cubicBezTo>
                    <a:pt x="244426" y="78903"/>
                    <a:pt x="251864" y="66548"/>
                    <a:pt x="251864" y="66548"/>
                  </a:cubicBezTo>
                  <a:cubicBezTo>
                    <a:pt x="251864" y="66548"/>
                    <a:pt x="201438" y="12719"/>
                    <a:pt x="195639" y="11962"/>
                  </a:cubicBezTo>
                  <a:cubicBezTo>
                    <a:pt x="189840" y="11080"/>
                    <a:pt x="173325" y="13601"/>
                    <a:pt x="169165" y="11962"/>
                  </a:cubicBezTo>
                  <a:cubicBezTo>
                    <a:pt x="165005" y="10323"/>
                    <a:pt x="165887" y="7802"/>
                    <a:pt x="157567" y="11962"/>
                  </a:cubicBezTo>
                  <a:cubicBezTo>
                    <a:pt x="149247" y="16122"/>
                    <a:pt x="145969" y="9441"/>
                    <a:pt x="141052" y="5407"/>
                  </a:cubicBezTo>
                  <a:cubicBezTo>
                    <a:pt x="136136" y="1247"/>
                    <a:pt x="131094" y="490"/>
                    <a:pt x="128698" y="8684"/>
                  </a:cubicBezTo>
                  <a:cubicBezTo>
                    <a:pt x="126177" y="16879"/>
                    <a:pt x="124538" y="21039"/>
                    <a:pt x="120378" y="16879"/>
                  </a:cubicBezTo>
                  <a:cubicBezTo>
                    <a:pt x="118361" y="14862"/>
                    <a:pt x="108023" y="14988"/>
                    <a:pt x="98190" y="15744"/>
                  </a:cubicBezTo>
                  <a:cubicBezTo>
                    <a:pt x="98190" y="15870"/>
                    <a:pt x="98190" y="15870"/>
                    <a:pt x="98190" y="15996"/>
                  </a:cubicBezTo>
                  <a:cubicBezTo>
                    <a:pt x="99829" y="27468"/>
                    <a:pt x="88357" y="40579"/>
                    <a:pt x="88357" y="47134"/>
                  </a:cubicBezTo>
                  <a:cubicBezTo>
                    <a:pt x="88357" y="53690"/>
                    <a:pt x="81802" y="60245"/>
                    <a:pt x="76885" y="60245"/>
                  </a:cubicBezTo>
                  <a:cubicBezTo>
                    <a:pt x="71969" y="60245"/>
                    <a:pt x="67052" y="73356"/>
                    <a:pt x="60497" y="79911"/>
                  </a:cubicBezTo>
                  <a:cubicBezTo>
                    <a:pt x="53942" y="86467"/>
                    <a:pt x="58858" y="101216"/>
                    <a:pt x="52303" y="106133"/>
                  </a:cubicBezTo>
                  <a:cubicBezTo>
                    <a:pt x="45747" y="111049"/>
                    <a:pt x="35914" y="112688"/>
                    <a:pt x="40831" y="117605"/>
                  </a:cubicBezTo>
                  <a:cubicBezTo>
                    <a:pt x="45747" y="122521"/>
                    <a:pt x="32637" y="132354"/>
                    <a:pt x="32637" y="142187"/>
                  </a:cubicBezTo>
                  <a:cubicBezTo>
                    <a:pt x="32637" y="152020"/>
                    <a:pt x="30998" y="170048"/>
                    <a:pt x="29359" y="171687"/>
                  </a:cubicBezTo>
                  <a:cubicBezTo>
                    <a:pt x="27720" y="173325"/>
                    <a:pt x="8054" y="168409"/>
                    <a:pt x="8054" y="176603"/>
                  </a:cubicBezTo>
                  <a:cubicBezTo>
                    <a:pt x="8054" y="184797"/>
                    <a:pt x="-140" y="184797"/>
                    <a:pt x="3138" y="191353"/>
                  </a:cubicBezTo>
                  <a:cubicBezTo>
                    <a:pt x="6163" y="197782"/>
                    <a:pt x="24190" y="196143"/>
                    <a:pt x="27594" y="20433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66222DDF-D954-4C2D-9C2B-2440225BE237}"/>
                </a:ext>
              </a:extLst>
            </p:cNvPr>
            <p:cNvSpPr/>
            <p:nvPr/>
          </p:nvSpPr>
          <p:spPr>
            <a:xfrm>
              <a:off x="6716145" y="3601166"/>
              <a:ext cx="37820" cy="50426"/>
            </a:xfrm>
            <a:custGeom>
              <a:avLst/>
              <a:gdLst>
                <a:gd name="connsiteX0" fmla="*/ 35141 w 37819"/>
                <a:gd name="connsiteY0" fmla="*/ 23071 h 50426"/>
                <a:gd name="connsiteX1" fmla="*/ 22282 w 37819"/>
                <a:gd name="connsiteY1" fmla="*/ 2397 h 50426"/>
                <a:gd name="connsiteX2" fmla="*/ 22030 w 37819"/>
                <a:gd name="connsiteY2" fmla="*/ 5926 h 50426"/>
                <a:gd name="connsiteX3" fmla="*/ 2364 w 37819"/>
                <a:gd name="connsiteY3" fmla="*/ 45637 h 50426"/>
                <a:gd name="connsiteX4" fmla="*/ 14844 w 37819"/>
                <a:gd name="connsiteY4" fmla="*/ 50932 h 50426"/>
                <a:gd name="connsiteX5" fmla="*/ 35141 w 37819"/>
                <a:gd name="connsiteY5" fmla="*/ 2307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50426">
                  <a:moveTo>
                    <a:pt x="35141" y="23071"/>
                  </a:moveTo>
                  <a:cubicBezTo>
                    <a:pt x="40183" y="18659"/>
                    <a:pt x="43082" y="1514"/>
                    <a:pt x="22282" y="2397"/>
                  </a:cubicBezTo>
                  <a:cubicBezTo>
                    <a:pt x="22156" y="3531"/>
                    <a:pt x="22030" y="4666"/>
                    <a:pt x="22030" y="5926"/>
                  </a:cubicBezTo>
                  <a:cubicBezTo>
                    <a:pt x="22030" y="13869"/>
                    <a:pt x="9297" y="30509"/>
                    <a:pt x="2364" y="45637"/>
                  </a:cubicBezTo>
                  <a:lnTo>
                    <a:pt x="14844" y="50932"/>
                  </a:lnTo>
                  <a:cubicBezTo>
                    <a:pt x="21400" y="39460"/>
                    <a:pt x="31233" y="26601"/>
                    <a:pt x="35141" y="23071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A1B26298-400D-4090-B662-CB37E25D96A8}"/>
                </a:ext>
              </a:extLst>
            </p:cNvPr>
            <p:cNvSpPr/>
            <p:nvPr/>
          </p:nvSpPr>
          <p:spPr>
            <a:xfrm>
              <a:off x="6728626" y="3526694"/>
              <a:ext cx="176491" cy="138672"/>
            </a:xfrm>
            <a:custGeom>
              <a:avLst/>
              <a:gdLst>
                <a:gd name="connsiteX0" fmla="*/ 22660 w 176491"/>
                <a:gd name="connsiteY0" fmla="*/ 97543 h 138671"/>
                <a:gd name="connsiteX1" fmla="*/ 2364 w 176491"/>
                <a:gd name="connsiteY1" fmla="*/ 125403 h 138671"/>
                <a:gd name="connsiteX2" fmla="*/ 3751 w 176491"/>
                <a:gd name="connsiteY2" fmla="*/ 126033 h 138671"/>
                <a:gd name="connsiteX3" fmla="*/ 5894 w 176491"/>
                <a:gd name="connsiteY3" fmla="*/ 135488 h 138671"/>
                <a:gd name="connsiteX4" fmla="*/ 29972 w 176491"/>
                <a:gd name="connsiteY4" fmla="*/ 148095 h 138671"/>
                <a:gd name="connsiteX5" fmla="*/ 55185 w 176491"/>
                <a:gd name="connsiteY5" fmla="*/ 134480 h 138671"/>
                <a:gd name="connsiteX6" fmla="*/ 146330 w 176491"/>
                <a:gd name="connsiteY6" fmla="*/ 88340 h 138671"/>
                <a:gd name="connsiteX7" fmla="*/ 152633 w 176491"/>
                <a:gd name="connsiteY7" fmla="*/ 72582 h 138671"/>
                <a:gd name="connsiteX8" fmla="*/ 154776 w 176491"/>
                <a:gd name="connsiteY8" fmla="*/ 51655 h 138671"/>
                <a:gd name="connsiteX9" fmla="*/ 152633 w 176491"/>
                <a:gd name="connsiteY9" fmla="*/ 29594 h 138671"/>
                <a:gd name="connsiteX10" fmla="*/ 169400 w 176491"/>
                <a:gd name="connsiteY10" fmla="*/ 16987 h 138671"/>
                <a:gd name="connsiteX11" fmla="*/ 185158 w 176491"/>
                <a:gd name="connsiteY11" fmla="*/ 5515 h 138671"/>
                <a:gd name="connsiteX12" fmla="*/ 174695 w 176491"/>
                <a:gd name="connsiteY12" fmla="*/ 2364 h 138671"/>
                <a:gd name="connsiteX13" fmla="*/ 145321 w 176491"/>
                <a:gd name="connsiteY13" fmla="*/ 6524 h 138671"/>
                <a:gd name="connsiteX14" fmla="*/ 109645 w 176491"/>
                <a:gd name="connsiteY14" fmla="*/ 16987 h 138671"/>
                <a:gd name="connsiteX15" fmla="*/ 79263 w 176491"/>
                <a:gd name="connsiteY15" fmla="*/ 15979 h 138671"/>
                <a:gd name="connsiteX16" fmla="*/ 62497 w 176491"/>
                <a:gd name="connsiteY16" fmla="*/ 19130 h 138671"/>
                <a:gd name="connsiteX17" fmla="*/ 38419 w 176491"/>
                <a:gd name="connsiteY17" fmla="*/ 19130 h 138671"/>
                <a:gd name="connsiteX18" fmla="*/ 27955 w 176491"/>
                <a:gd name="connsiteY18" fmla="*/ 25434 h 138671"/>
                <a:gd name="connsiteX19" fmla="*/ 12197 w 176491"/>
                <a:gd name="connsiteY19" fmla="*/ 43839 h 138671"/>
                <a:gd name="connsiteX20" fmla="*/ 11945 w 176491"/>
                <a:gd name="connsiteY20" fmla="*/ 57202 h 138671"/>
                <a:gd name="connsiteX21" fmla="*/ 9928 w 176491"/>
                <a:gd name="connsiteY21" fmla="*/ 76868 h 138671"/>
                <a:gd name="connsiteX22" fmla="*/ 22660 w 176491"/>
                <a:gd name="connsiteY22" fmla="*/ 97543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138671">
                  <a:moveTo>
                    <a:pt x="22660" y="97543"/>
                  </a:moveTo>
                  <a:cubicBezTo>
                    <a:pt x="18626" y="101073"/>
                    <a:pt x="8919" y="113805"/>
                    <a:pt x="2364" y="125403"/>
                  </a:cubicBezTo>
                  <a:lnTo>
                    <a:pt x="3751" y="126033"/>
                  </a:lnTo>
                  <a:lnTo>
                    <a:pt x="5894" y="135488"/>
                  </a:lnTo>
                  <a:lnTo>
                    <a:pt x="29972" y="148095"/>
                  </a:lnTo>
                  <a:cubicBezTo>
                    <a:pt x="29972" y="148095"/>
                    <a:pt x="47747" y="135488"/>
                    <a:pt x="55185" y="134480"/>
                  </a:cubicBezTo>
                  <a:cubicBezTo>
                    <a:pt x="62497" y="133471"/>
                    <a:pt x="146330" y="88340"/>
                    <a:pt x="146330" y="88340"/>
                  </a:cubicBezTo>
                  <a:cubicBezTo>
                    <a:pt x="146330" y="88340"/>
                    <a:pt x="153642" y="76868"/>
                    <a:pt x="152633" y="72582"/>
                  </a:cubicBezTo>
                  <a:cubicBezTo>
                    <a:pt x="151625" y="68422"/>
                    <a:pt x="150490" y="56824"/>
                    <a:pt x="154776" y="51655"/>
                  </a:cubicBezTo>
                  <a:cubicBezTo>
                    <a:pt x="158937" y="46360"/>
                    <a:pt x="149482" y="38040"/>
                    <a:pt x="152633" y="29594"/>
                  </a:cubicBezTo>
                  <a:cubicBezTo>
                    <a:pt x="155785" y="21147"/>
                    <a:pt x="169400" y="16987"/>
                    <a:pt x="169400" y="16987"/>
                  </a:cubicBezTo>
                  <a:lnTo>
                    <a:pt x="185158" y="5515"/>
                  </a:lnTo>
                  <a:lnTo>
                    <a:pt x="174695" y="2364"/>
                  </a:lnTo>
                  <a:cubicBezTo>
                    <a:pt x="174695" y="2364"/>
                    <a:pt x="161080" y="7532"/>
                    <a:pt x="145321" y="6524"/>
                  </a:cubicBezTo>
                  <a:cubicBezTo>
                    <a:pt x="129563" y="5515"/>
                    <a:pt x="126412" y="16987"/>
                    <a:pt x="109645" y="16987"/>
                  </a:cubicBezTo>
                  <a:cubicBezTo>
                    <a:pt x="92878" y="16987"/>
                    <a:pt x="83423" y="21147"/>
                    <a:pt x="79263" y="15979"/>
                  </a:cubicBezTo>
                  <a:cubicBezTo>
                    <a:pt x="75103" y="10684"/>
                    <a:pt x="73969" y="13836"/>
                    <a:pt x="62497" y="19130"/>
                  </a:cubicBezTo>
                  <a:cubicBezTo>
                    <a:pt x="51025" y="24299"/>
                    <a:pt x="43587" y="23291"/>
                    <a:pt x="38419" y="19130"/>
                  </a:cubicBezTo>
                  <a:cubicBezTo>
                    <a:pt x="33124" y="14970"/>
                    <a:pt x="28964" y="20139"/>
                    <a:pt x="27955" y="25434"/>
                  </a:cubicBezTo>
                  <a:cubicBezTo>
                    <a:pt x="26947" y="30350"/>
                    <a:pt x="28459" y="41570"/>
                    <a:pt x="12197" y="43839"/>
                  </a:cubicBezTo>
                  <a:cubicBezTo>
                    <a:pt x="11062" y="48630"/>
                    <a:pt x="9171" y="53672"/>
                    <a:pt x="11945" y="57202"/>
                  </a:cubicBezTo>
                  <a:cubicBezTo>
                    <a:pt x="16105" y="62371"/>
                    <a:pt x="11062" y="68548"/>
                    <a:pt x="9928" y="76868"/>
                  </a:cubicBezTo>
                  <a:cubicBezTo>
                    <a:pt x="30602" y="75986"/>
                    <a:pt x="27703" y="93257"/>
                    <a:pt x="22660" y="97543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387FB07A-3454-4A4B-8E02-4A88BE4E86BE}"/>
                </a:ext>
              </a:extLst>
            </p:cNvPr>
            <p:cNvSpPr/>
            <p:nvPr/>
          </p:nvSpPr>
          <p:spPr>
            <a:xfrm>
              <a:off x="9121858" y="3494295"/>
              <a:ext cx="88246" cy="126065"/>
            </a:xfrm>
            <a:custGeom>
              <a:avLst/>
              <a:gdLst>
                <a:gd name="connsiteX0" fmla="*/ 22268 w 88245"/>
                <a:gd name="connsiteY0" fmla="*/ 12953 h 126065"/>
                <a:gd name="connsiteX1" fmla="*/ 6636 w 88245"/>
                <a:gd name="connsiteY1" fmla="*/ 24677 h 126065"/>
                <a:gd name="connsiteX2" fmla="*/ 14831 w 88245"/>
                <a:gd name="connsiteY2" fmla="*/ 38797 h 126065"/>
                <a:gd name="connsiteX3" fmla="*/ 13192 w 88245"/>
                <a:gd name="connsiteY3" fmla="*/ 50142 h 126065"/>
                <a:gd name="connsiteX4" fmla="*/ 12057 w 88245"/>
                <a:gd name="connsiteY4" fmla="*/ 74473 h 126065"/>
                <a:gd name="connsiteX5" fmla="*/ 3485 w 88245"/>
                <a:gd name="connsiteY5" fmla="*/ 106619 h 126065"/>
                <a:gd name="connsiteX6" fmla="*/ 7393 w 88245"/>
                <a:gd name="connsiteY6" fmla="*/ 124269 h 126065"/>
                <a:gd name="connsiteX7" fmla="*/ 58071 w 88245"/>
                <a:gd name="connsiteY7" fmla="*/ 107754 h 126065"/>
                <a:gd name="connsiteX8" fmla="*/ 83914 w 88245"/>
                <a:gd name="connsiteY8" fmla="*/ 96786 h 126065"/>
                <a:gd name="connsiteX9" fmla="*/ 94882 w 88245"/>
                <a:gd name="connsiteY9" fmla="*/ 85441 h 126065"/>
                <a:gd name="connsiteX10" fmla="*/ 87822 w 88245"/>
                <a:gd name="connsiteY10" fmla="*/ 46991 h 126065"/>
                <a:gd name="connsiteX11" fmla="*/ 60340 w 88245"/>
                <a:gd name="connsiteY11" fmla="*/ 2364 h 126065"/>
                <a:gd name="connsiteX12" fmla="*/ 46347 w 88245"/>
                <a:gd name="connsiteY12" fmla="*/ 7658 h 126065"/>
                <a:gd name="connsiteX13" fmla="*/ 22268 w 88245"/>
                <a:gd name="connsiteY13" fmla="*/ 12953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126065">
                  <a:moveTo>
                    <a:pt x="22268" y="12953"/>
                  </a:moveTo>
                  <a:cubicBezTo>
                    <a:pt x="19873" y="15348"/>
                    <a:pt x="12813" y="19761"/>
                    <a:pt x="6636" y="24677"/>
                  </a:cubicBezTo>
                  <a:cubicBezTo>
                    <a:pt x="9662" y="29720"/>
                    <a:pt x="9031" y="38166"/>
                    <a:pt x="14831" y="38797"/>
                  </a:cubicBezTo>
                  <a:cubicBezTo>
                    <a:pt x="23024" y="39553"/>
                    <a:pt x="22268" y="52159"/>
                    <a:pt x="13192" y="50142"/>
                  </a:cubicBezTo>
                  <a:cubicBezTo>
                    <a:pt x="4241" y="48125"/>
                    <a:pt x="4115" y="62245"/>
                    <a:pt x="12057" y="74473"/>
                  </a:cubicBezTo>
                  <a:cubicBezTo>
                    <a:pt x="19873" y="86575"/>
                    <a:pt x="-2819" y="100316"/>
                    <a:pt x="3485" y="106619"/>
                  </a:cubicBezTo>
                  <a:cubicBezTo>
                    <a:pt x="9788" y="112923"/>
                    <a:pt x="4619" y="120361"/>
                    <a:pt x="7393" y="124269"/>
                  </a:cubicBezTo>
                  <a:cubicBezTo>
                    <a:pt x="10166" y="128177"/>
                    <a:pt x="43447" y="122630"/>
                    <a:pt x="58071" y="107754"/>
                  </a:cubicBezTo>
                  <a:cubicBezTo>
                    <a:pt x="72569" y="92878"/>
                    <a:pt x="76477" y="94769"/>
                    <a:pt x="83914" y="96786"/>
                  </a:cubicBezTo>
                  <a:cubicBezTo>
                    <a:pt x="91352" y="98677"/>
                    <a:pt x="98790" y="91239"/>
                    <a:pt x="94882" y="85441"/>
                  </a:cubicBezTo>
                  <a:cubicBezTo>
                    <a:pt x="90974" y="79515"/>
                    <a:pt x="86688" y="65018"/>
                    <a:pt x="87822" y="46991"/>
                  </a:cubicBezTo>
                  <a:cubicBezTo>
                    <a:pt x="88578" y="36527"/>
                    <a:pt x="74207" y="17617"/>
                    <a:pt x="60340" y="2364"/>
                  </a:cubicBezTo>
                  <a:cubicBezTo>
                    <a:pt x="56053" y="5767"/>
                    <a:pt x="52145" y="7658"/>
                    <a:pt x="46347" y="7658"/>
                  </a:cubicBezTo>
                  <a:cubicBezTo>
                    <a:pt x="36892" y="7658"/>
                    <a:pt x="26428" y="8667"/>
                    <a:pt x="22268" y="12953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21D09DD9-C7DA-4434-A2E2-10B9EB88658F}"/>
                </a:ext>
              </a:extLst>
            </p:cNvPr>
            <p:cNvSpPr/>
            <p:nvPr/>
          </p:nvSpPr>
          <p:spPr>
            <a:xfrm>
              <a:off x="8125687" y="3856368"/>
              <a:ext cx="113459" cy="151278"/>
            </a:xfrm>
            <a:custGeom>
              <a:avLst/>
              <a:gdLst>
                <a:gd name="connsiteX0" fmla="*/ 113545 w 113458"/>
                <a:gd name="connsiteY0" fmla="*/ 125893 h 151278"/>
                <a:gd name="connsiteX1" fmla="*/ 102829 w 113458"/>
                <a:gd name="connsiteY1" fmla="*/ 74711 h 151278"/>
                <a:gd name="connsiteX2" fmla="*/ 83794 w 113458"/>
                <a:gd name="connsiteY2" fmla="*/ 95386 h 151278"/>
                <a:gd name="connsiteX3" fmla="*/ 85433 w 113458"/>
                <a:gd name="connsiteY3" fmla="*/ 66769 h 151278"/>
                <a:gd name="connsiteX4" fmla="*/ 106107 w 113458"/>
                <a:gd name="connsiteY4" fmla="*/ 39791 h 151278"/>
                <a:gd name="connsiteX5" fmla="*/ 87071 w 113458"/>
                <a:gd name="connsiteY5" fmla="*/ 33488 h 151278"/>
                <a:gd name="connsiteX6" fmla="*/ 56816 w 113458"/>
                <a:gd name="connsiteY6" fmla="*/ 35127 h 151278"/>
                <a:gd name="connsiteX7" fmla="*/ 44083 w 113458"/>
                <a:gd name="connsiteY7" fmla="*/ 22394 h 151278"/>
                <a:gd name="connsiteX8" fmla="*/ 26560 w 113458"/>
                <a:gd name="connsiteY8" fmla="*/ 8023 h 151278"/>
                <a:gd name="connsiteX9" fmla="*/ 4247 w 113458"/>
                <a:gd name="connsiteY9" fmla="*/ 8023 h 151278"/>
                <a:gd name="connsiteX10" fmla="*/ 21769 w 113458"/>
                <a:gd name="connsiteY10" fmla="*/ 30336 h 151278"/>
                <a:gd name="connsiteX11" fmla="*/ 7524 w 113458"/>
                <a:gd name="connsiteY11" fmla="*/ 41430 h 151278"/>
                <a:gd name="connsiteX12" fmla="*/ 13827 w 113458"/>
                <a:gd name="connsiteY12" fmla="*/ 81140 h 151278"/>
                <a:gd name="connsiteX13" fmla="*/ 23157 w 113458"/>
                <a:gd name="connsiteY13" fmla="*/ 129675 h 151278"/>
                <a:gd name="connsiteX14" fmla="*/ 40931 w 113458"/>
                <a:gd name="connsiteY14" fmla="*/ 124885 h 151278"/>
                <a:gd name="connsiteX15" fmla="*/ 62110 w 113458"/>
                <a:gd name="connsiteY15" fmla="*/ 114674 h 151278"/>
                <a:gd name="connsiteX16" fmla="*/ 78247 w 113458"/>
                <a:gd name="connsiteY16" fmla="*/ 101689 h 151278"/>
                <a:gd name="connsiteX17" fmla="*/ 92366 w 113458"/>
                <a:gd name="connsiteY17" fmla="*/ 137744 h 151278"/>
                <a:gd name="connsiteX18" fmla="*/ 96526 w 113458"/>
                <a:gd name="connsiteY18" fmla="*/ 151106 h 151278"/>
                <a:gd name="connsiteX19" fmla="*/ 105981 w 113458"/>
                <a:gd name="connsiteY19" fmla="*/ 143290 h 151278"/>
                <a:gd name="connsiteX20" fmla="*/ 113545 w 113458"/>
                <a:gd name="connsiteY20" fmla="*/ 125893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458" h="151278">
                  <a:moveTo>
                    <a:pt x="113545" y="125893"/>
                  </a:moveTo>
                  <a:cubicBezTo>
                    <a:pt x="108881" y="99924"/>
                    <a:pt x="106233" y="74711"/>
                    <a:pt x="102829" y="74711"/>
                  </a:cubicBezTo>
                  <a:cubicBezTo>
                    <a:pt x="98039" y="74711"/>
                    <a:pt x="91736" y="97025"/>
                    <a:pt x="83794" y="95386"/>
                  </a:cubicBezTo>
                  <a:cubicBezTo>
                    <a:pt x="75852" y="93747"/>
                    <a:pt x="75852" y="66769"/>
                    <a:pt x="85433" y="66769"/>
                  </a:cubicBezTo>
                  <a:cubicBezTo>
                    <a:pt x="95013" y="66769"/>
                    <a:pt x="106107" y="46094"/>
                    <a:pt x="106107" y="39791"/>
                  </a:cubicBezTo>
                  <a:cubicBezTo>
                    <a:pt x="106107" y="33488"/>
                    <a:pt x="96652" y="33488"/>
                    <a:pt x="87071" y="33488"/>
                  </a:cubicBezTo>
                  <a:cubicBezTo>
                    <a:pt x="77491" y="33488"/>
                    <a:pt x="56816" y="35127"/>
                    <a:pt x="56816" y="35127"/>
                  </a:cubicBezTo>
                  <a:cubicBezTo>
                    <a:pt x="56816" y="35127"/>
                    <a:pt x="44083" y="30336"/>
                    <a:pt x="44083" y="22394"/>
                  </a:cubicBezTo>
                  <a:cubicBezTo>
                    <a:pt x="44083" y="14452"/>
                    <a:pt x="39293" y="8023"/>
                    <a:pt x="26560" y="8023"/>
                  </a:cubicBezTo>
                  <a:cubicBezTo>
                    <a:pt x="13827" y="8023"/>
                    <a:pt x="13827" y="-4710"/>
                    <a:pt x="4247" y="8023"/>
                  </a:cubicBezTo>
                  <a:cubicBezTo>
                    <a:pt x="-5334" y="20755"/>
                    <a:pt x="24921" y="20755"/>
                    <a:pt x="21769" y="30336"/>
                  </a:cubicBezTo>
                  <a:cubicBezTo>
                    <a:pt x="18618" y="39791"/>
                    <a:pt x="9037" y="33488"/>
                    <a:pt x="7524" y="41430"/>
                  </a:cubicBezTo>
                  <a:cubicBezTo>
                    <a:pt x="5885" y="49372"/>
                    <a:pt x="9163" y="70047"/>
                    <a:pt x="13827" y="81140"/>
                  </a:cubicBezTo>
                  <a:cubicBezTo>
                    <a:pt x="17484" y="89713"/>
                    <a:pt x="23030" y="111396"/>
                    <a:pt x="23157" y="129675"/>
                  </a:cubicBezTo>
                  <a:cubicBezTo>
                    <a:pt x="30594" y="128289"/>
                    <a:pt x="33998" y="124885"/>
                    <a:pt x="40931" y="124885"/>
                  </a:cubicBezTo>
                  <a:cubicBezTo>
                    <a:pt x="49504" y="124885"/>
                    <a:pt x="61354" y="123750"/>
                    <a:pt x="62110" y="114674"/>
                  </a:cubicBezTo>
                  <a:cubicBezTo>
                    <a:pt x="62867" y="105723"/>
                    <a:pt x="72700" y="99042"/>
                    <a:pt x="78247" y="101689"/>
                  </a:cubicBezTo>
                  <a:cubicBezTo>
                    <a:pt x="83794" y="104462"/>
                    <a:pt x="91988" y="126398"/>
                    <a:pt x="92366" y="137744"/>
                  </a:cubicBezTo>
                  <a:cubicBezTo>
                    <a:pt x="92492" y="141400"/>
                    <a:pt x="94005" y="146190"/>
                    <a:pt x="96526" y="151106"/>
                  </a:cubicBezTo>
                  <a:cubicBezTo>
                    <a:pt x="100939" y="146820"/>
                    <a:pt x="105981" y="143290"/>
                    <a:pt x="105981" y="143290"/>
                  </a:cubicBezTo>
                  <a:cubicBezTo>
                    <a:pt x="105981" y="143290"/>
                    <a:pt x="109132" y="131062"/>
                    <a:pt x="113545" y="125893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BFA46C32-64DA-43D7-9CDA-0E4B43CFFDD0}"/>
                </a:ext>
              </a:extLst>
            </p:cNvPr>
            <p:cNvSpPr/>
            <p:nvPr/>
          </p:nvSpPr>
          <p:spPr>
            <a:xfrm>
              <a:off x="7609568" y="3582919"/>
              <a:ext cx="731177" cy="768997"/>
            </a:xfrm>
            <a:custGeom>
              <a:avLst/>
              <a:gdLst>
                <a:gd name="connsiteX0" fmla="*/ 529946 w 731177"/>
                <a:gd name="connsiteY0" fmla="*/ 354337 h 768996"/>
                <a:gd name="connsiteX1" fmla="*/ 523642 w 731177"/>
                <a:gd name="connsiteY1" fmla="*/ 314627 h 768996"/>
                <a:gd name="connsiteX2" fmla="*/ 537888 w 731177"/>
                <a:gd name="connsiteY2" fmla="*/ 303533 h 768996"/>
                <a:gd name="connsiteX3" fmla="*/ 520365 w 731177"/>
                <a:gd name="connsiteY3" fmla="*/ 281220 h 768996"/>
                <a:gd name="connsiteX4" fmla="*/ 542678 w 731177"/>
                <a:gd name="connsiteY4" fmla="*/ 281220 h 768996"/>
                <a:gd name="connsiteX5" fmla="*/ 560202 w 731177"/>
                <a:gd name="connsiteY5" fmla="*/ 295591 h 768996"/>
                <a:gd name="connsiteX6" fmla="*/ 572934 w 731177"/>
                <a:gd name="connsiteY6" fmla="*/ 308323 h 768996"/>
                <a:gd name="connsiteX7" fmla="*/ 603189 w 731177"/>
                <a:gd name="connsiteY7" fmla="*/ 306685 h 768996"/>
                <a:gd name="connsiteX8" fmla="*/ 622225 w 731177"/>
                <a:gd name="connsiteY8" fmla="*/ 312988 h 768996"/>
                <a:gd name="connsiteX9" fmla="*/ 601551 w 731177"/>
                <a:gd name="connsiteY9" fmla="*/ 339966 h 768996"/>
                <a:gd name="connsiteX10" fmla="*/ 599912 w 731177"/>
                <a:gd name="connsiteY10" fmla="*/ 368582 h 768996"/>
                <a:gd name="connsiteX11" fmla="*/ 618947 w 731177"/>
                <a:gd name="connsiteY11" fmla="*/ 347908 h 768996"/>
                <a:gd name="connsiteX12" fmla="*/ 629663 w 731177"/>
                <a:gd name="connsiteY12" fmla="*/ 399090 h 768996"/>
                <a:gd name="connsiteX13" fmla="*/ 633571 w 731177"/>
                <a:gd name="connsiteY13" fmla="*/ 396569 h 768996"/>
                <a:gd name="connsiteX14" fmla="*/ 640883 w 731177"/>
                <a:gd name="connsiteY14" fmla="*/ 368330 h 768996"/>
                <a:gd name="connsiteX15" fmla="*/ 646178 w 731177"/>
                <a:gd name="connsiteY15" fmla="*/ 342109 h 768996"/>
                <a:gd name="connsiteX16" fmla="*/ 667104 w 731177"/>
                <a:gd name="connsiteY16" fmla="*/ 343117 h 768996"/>
                <a:gd name="connsiteX17" fmla="*/ 676559 w 731177"/>
                <a:gd name="connsiteY17" fmla="*/ 310593 h 768996"/>
                <a:gd name="connsiteX18" fmla="*/ 683871 w 731177"/>
                <a:gd name="connsiteY18" fmla="*/ 278068 h 768996"/>
                <a:gd name="connsiteX19" fmla="*/ 701646 w 731177"/>
                <a:gd name="connsiteY19" fmla="*/ 257141 h 768996"/>
                <a:gd name="connsiteX20" fmla="*/ 723707 w 731177"/>
                <a:gd name="connsiteY20" fmla="*/ 247686 h 768996"/>
                <a:gd name="connsiteX21" fmla="*/ 735180 w 731177"/>
                <a:gd name="connsiteY21" fmla="*/ 247686 h 768996"/>
                <a:gd name="connsiteX22" fmla="*/ 733037 w 731177"/>
                <a:gd name="connsiteY22" fmla="*/ 229911 h 768996"/>
                <a:gd name="connsiteX23" fmla="*/ 739340 w 731177"/>
                <a:gd name="connsiteY23" fmla="*/ 217304 h 768996"/>
                <a:gd name="connsiteX24" fmla="*/ 723582 w 731177"/>
                <a:gd name="connsiteY24" fmla="*/ 208858 h 768996"/>
                <a:gd name="connsiteX25" fmla="*/ 713118 w 731177"/>
                <a:gd name="connsiteY25" fmla="*/ 191083 h 768996"/>
                <a:gd name="connsiteX26" fmla="*/ 699503 w 731177"/>
                <a:gd name="connsiteY26" fmla="*/ 193226 h 768996"/>
                <a:gd name="connsiteX27" fmla="*/ 668113 w 731177"/>
                <a:gd name="connsiteY27" fmla="*/ 194235 h 768996"/>
                <a:gd name="connsiteX28" fmla="*/ 645043 w 731177"/>
                <a:gd name="connsiteY28" fmla="*/ 208858 h 768996"/>
                <a:gd name="connsiteX29" fmla="*/ 634580 w 731177"/>
                <a:gd name="connsiteY29" fmla="*/ 219322 h 768996"/>
                <a:gd name="connsiteX30" fmla="*/ 621974 w 731177"/>
                <a:gd name="connsiteY30" fmla="*/ 230793 h 768996"/>
                <a:gd name="connsiteX31" fmla="*/ 608358 w 731177"/>
                <a:gd name="connsiteY31" fmla="*/ 236088 h 768996"/>
                <a:gd name="connsiteX32" fmla="*/ 611510 w 731177"/>
                <a:gd name="connsiteY32" fmla="*/ 259158 h 768996"/>
                <a:gd name="connsiteX33" fmla="*/ 585288 w 731177"/>
                <a:gd name="connsiteY33" fmla="*/ 262310 h 768996"/>
                <a:gd name="connsiteX34" fmla="*/ 560075 w 731177"/>
                <a:gd name="connsiteY34" fmla="*/ 260167 h 768996"/>
                <a:gd name="connsiteX35" fmla="*/ 542301 w 731177"/>
                <a:gd name="connsiteY35" fmla="*/ 256006 h 768996"/>
                <a:gd name="connsiteX36" fmla="*/ 533854 w 731177"/>
                <a:gd name="connsiteY36" fmla="*/ 238231 h 768996"/>
                <a:gd name="connsiteX37" fmla="*/ 525534 w 731177"/>
                <a:gd name="connsiteY37" fmla="*/ 224616 h 768996"/>
                <a:gd name="connsiteX38" fmla="*/ 515070 w 731177"/>
                <a:gd name="connsiteY38" fmla="*/ 237223 h 768996"/>
                <a:gd name="connsiteX39" fmla="*/ 514062 w 731177"/>
                <a:gd name="connsiteY39" fmla="*/ 264453 h 768996"/>
                <a:gd name="connsiteX40" fmla="*/ 467922 w 731177"/>
                <a:gd name="connsiteY40" fmla="*/ 268613 h 768996"/>
                <a:gd name="connsiteX41" fmla="*/ 433380 w 731177"/>
                <a:gd name="connsiteY41" fmla="*/ 254998 h 768996"/>
                <a:gd name="connsiteX42" fmla="*/ 418757 w 731177"/>
                <a:gd name="connsiteY42" fmla="*/ 240374 h 768996"/>
                <a:gd name="connsiteX43" fmla="*/ 393669 w 731177"/>
                <a:gd name="connsiteY43" fmla="*/ 244535 h 768996"/>
                <a:gd name="connsiteX44" fmla="*/ 371608 w 731177"/>
                <a:gd name="connsiteY44" fmla="*/ 231928 h 768996"/>
                <a:gd name="connsiteX45" fmla="*/ 351690 w 731177"/>
                <a:gd name="connsiteY45" fmla="*/ 221465 h 768996"/>
                <a:gd name="connsiteX46" fmla="*/ 330763 w 731177"/>
                <a:gd name="connsiteY46" fmla="*/ 211001 h 768996"/>
                <a:gd name="connsiteX47" fmla="*/ 317148 w 731177"/>
                <a:gd name="connsiteY47" fmla="*/ 200538 h 768996"/>
                <a:gd name="connsiteX48" fmla="*/ 321308 w 731177"/>
                <a:gd name="connsiteY48" fmla="*/ 180620 h 768996"/>
                <a:gd name="connsiteX49" fmla="*/ 333915 w 731177"/>
                <a:gd name="connsiteY49" fmla="*/ 163853 h 768996"/>
                <a:gd name="connsiteX50" fmla="*/ 322443 w 731177"/>
                <a:gd name="connsiteY50" fmla="*/ 152255 h 768996"/>
                <a:gd name="connsiteX51" fmla="*/ 306685 w 731177"/>
                <a:gd name="connsiteY51" fmla="*/ 138640 h 768996"/>
                <a:gd name="connsiteX52" fmla="*/ 284624 w 731177"/>
                <a:gd name="connsiteY52" fmla="*/ 122882 h 768996"/>
                <a:gd name="connsiteX53" fmla="*/ 275169 w 731177"/>
                <a:gd name="connsiteY53" fmla="*/ 101955 h 768996"/>
                <a:gd name="connsiteX54" fmla="*/ 281472 w 731177"/>
                <a:gd name="connsiteY54" fmla="*/ 90483 h 768996"/>
                <a:gd name="connsiteX55" fmla="*/ 297230 w 731177"/>
                <a:gd name="connsiteY55" fmla="*/ 81028 h 768996"/>
                <a:gd name="connsiteX56" fmla="*/ 282606 w 731177"/>
                <a:gd name="connsiteY56" fmla="*/ 57958 h 768996"/>
                <a:gd name="connsiteX57" fmla="*/ 281598 w 731177"/>
                <a:gd name="connsiteY57" fmla="*/ 32745 h 768996"/>
                <a:gd name="connsiteX58" fmla="*/ 265840 w 731177"/>
                <a:gd name="connsiteY58" fmla="*/ 14970 h 768996"/>
                <a:gd name="connsiteX59" fmla="*/ 255376 w 731177"/>
                <a:gd name="connsiteY59" fmla="*/ 2364 h 768996"/>
                <a:gd name="connsiteX60" fmla="*/ 244913 w 731177"/>
                <a:gd name="connsiteY60" fmla="*/ 3372 h 768996"/>
                <a:gd name="connsiteX61" fmla="*/ 234449 w 731177"/>
                <a:gd name="connsiteY61" fmla="*/ 22282 h 768996"/>
                <a:gd name="connsiteX62" fmla="*/ 208228 w 731177"/>
                <a:gd name="connsiteY62" fmla="*/ 32745 h 768996"/>
                <a:gd name="connsiteX63" fmla="*/ 168391 w 731177"/>
                <a:gd name="connsiteY63" fmla="*/ 25434 h 768996"/>
                <a:gd name="connsiteX64" fmla="*/ 154776 w 731177"/>
                <a:gd name="connsiteY64" fmla="*/ 40057 h 768996"/>
                <a:gd name="connsiteX65" fmla="*/ 158936 w 731177"/>
                <a:gd name="connsiteY65" fmla="*/ 65144 h 768996"/>
                <a:gd name="connsiteX66" fmla="*/ 174694 w 731177"/>
                <a:gd name="connsiteY66" fmla="*/ 90357 h 768996"/>
                <a:gd name="connsiteX67" fmla="*/ 187301 w 731177"/>
                <a:gd name="connsiteY67" fmla="*/ 101829 h 768996"/>
                <a:gd name="connsiteX68" fmla="*/ 173686 w 731177"/>
                <a:gd name="connsiteY68" fmla="*/ 121747 h 768996"/>
                <a:gd name="connsiteX69" fmla="*/ 168517 w 731177"/>
                <a:gd name="connsiteY69" fmla="*/ 141665 h 768996"/>
                <a:gd name="connsiteX70" fmla="*/ 155911 w 731177"/>
                <a:gd name="connsiteY70" fmla="*/ 156289 h 768996"/>
                <a:gd name="connsiteX71" fmla="*/ 140153 w 731177"/>
                <a:gd name="connsiteY71" fmla="*/ 168896 h 768996"/>
                <a:gd name="connsiteX72" fmla="*/ 129689 w 731177"/>
                <a:gd name="connsiteY72" fmla="*/ 197260 h 768996"/>
                <a:gd name="connsiteX73" fmla="*/ 107628 w 731177"/>
                <a:gd name="connsiteY73" fmla="*/ 210875 h 768996"/>
                <a:gd name="connsiteX74" fmla="*/ 93005 w 731177"/>
                <a:gd name="connsiteY74" fmla="*/ 230793 h 768996"/>
                <a:gd name="connsiteX75" fmla="*/ 75229 w 731177"/>
                <a:gd name="connsiteY75" fmla="*/ 231802 h 768996"/>
                <a:gd name="connsiteX76" fmla="*/ 55311 w 731177"/>
                <a:gd name="connsiteY76" fmla="*/ 229659 h 768996"/>
                <a:gd name="connsiteX77" fmla="*/ 35393 w 731177"/>
                <a:gd name="connsiteY77" fmla="*/ 254746 h 768996"/>
                <a:gd name="connsiteX78" fmla="*/ 52160 w 731177"/>
                <a:gd name="connsiteY78" fmla="*/ 273656 h 768996"/>
                <a:gd name="connsiteX79" fmla="*/ 63757 w 731177"/>
                <a:gd name="connsiteY79" fmla="*/ 300886 h 768996"/>
                <a:gd name="connsiteX80" fmla="*/ 73212 w 731177"/>
                <a:gd name="connsiteY80" fmla="*/ 324964 h 768996"/>
                <a:gd name="connsiteX81" fmla="*/ 53294 w 731177"/>
                <a:gd name="connsiteY81" fmla="*/ 330133 h 768996"/>
                <a:gd name="connsiteX82" fmla="*/ 28081 w 731177"/>
                <a:gd name="connsiteY82" fmla="*/ 331141 h 768996"/>
                <a:gd name="connsiteX83" fmla="*/ 4003 w 731177"/>
                <a:gd name="connsiteY83" fmla="*/ 347908 h 768996"/>
                <a:gd name="connsiteX84" fmla="*/ 2364 w 731177"/>
                <a:gd name="connsiteY84" fmla="*/ 349799 h 768996"/>
                <a:gd name="connsiteX85" fmla="*/ 26820 w 731177"/>
                <a:gd name="connsiteY85" fmla="*/ 372238 h 768996"/>
                <a:gd name="connsiteX86" fmla="*/ 55815 w 731177"/>
                <a:gd name="connsiteY86" fmla="*/ 373751 h 768996"/>
                <a:gd name="connsiteX87" fmla="*/ 19004 w 731177"/>
                <a:gd name="connsiteY87" fmla="*/ 386358 h 768996"/>
                <a:gd name="connsiteX88" fmla="*/ 75481 w 731177"/>
                <a:gd name="connsiteY88" fmla="*/ 432245 h 768996"/>
                <a:gd name="connsiteX89" fmla="*/ 103342 w 731177"/>
                <a:gd name="connsiteY89" fmla="*/ 404763 h 768996"/>
                <a:gd name="connsiteX90" fmla="*/ 111536 w 731177"/>
                <a:gd name="connsiteY90" fmla="*/ 391022 h 768996"/>
                <a:gd name="connsiteX91" fmla="*/ 118218 w 731177"/>
                <a:gd name="connsiteY91" fmla="*/ 418504 h 768996"/>
                <a:gd name="connsiteX92" fmla="*/ 118218 w 731177"/>
                <a:gd name="connsiteY92" fmla="*/ 442835 h 768996"/>
                <a:gd name="connsiteX93" fmla="*/ 123260 w 731177"/>
                <a:gd name="connsiteY93" fmla="*/ 487588 h 768996"/>
                <a:gd name="connsiteX94" fmla="*/ 135488 w 731177"/>
                <a:gd name="connsiteY94" fmla="*/ 535367 h 768996"/>
                <a:gd name="connsiteX95" fmla="*/ 160197 w 731177"/>
                <a:gd name="connsiteY95" fmla="*/ 606341 h 768996"/>
                <a:gd name="connsiteX96" fmla="*/ 186041 w 731177"/>
                <a:gd name="connsiteY96" fmla="*/ 675047 h 768996"/>
                <a:gd name="connsiteX97" fmla="*/ 211127 w 731177"/>
                <a:gd name="connsiteY97" fmla="*/ 730767 h 768996"/>
                <a:gd name="connsiteX98" fmla="*/ 236971 w 731177"/>
                <a:gd name="connsiteY98" fmla="*/ 777790 h 768996"/>
                <a:gd name="connsiteX99" fmla="*/ 261680 w 731177"/>
                <a:gd name="connsiteY99" fmla="*/ 761275 h 768996"/>
                <a:gd name="connsiteX100" fmla="*/ 286389 w 731177"/>
                <a:gd name="connsiteY100" fmla="*/ 736566 h 768996"/>
                <a:gd name="connsiteX101" fmla="*/ 296600 w 731177"/>
                <a:gd name="connsiteY101" fmla="*/ 718539 h 768996"/>
                <a:gd name="connsiteX102" fmla="*/ 303659 w 731177"/>
                <a:gd name="connsiteY102" fmla="*/ 699755 h 768996"/>
                <a:gd name="connsiteX103" fmla="*/ 311475 w 731177"/>
                <a:gd name="connsiteY103" fmla="*/ 665970 h 768996"/>
                <a:gd name="connsiteX104" fmla="*/ 315383 w 731177"/>
                <a:gd name="connsiteY104" fmla="*/ 622856 h 768996"/>
                <a:gd name="connsiteX105" fmla="*/ 317400 w 731177"/>
                <a:gd name="connsiteY105" fmla="*/ 589448 h 768996"/>
                <a:gd name="connsiteX106" fmla="*/ 327234 w 731177"/>
                <a:gd name="connsiteY106" fmla="*/ 567513 h 768996"/>
                <a:gd name="connsiteX107" fmla="*/ 353455 w 731177"/>
                <a:gd name="connsiteY107" fmla="*/ 549486 h 768996"/>
                <a:gd name="connsiteX108" fmla="*/ 393922 w 731177"/>
                <a:gd name="connsiteY108" fmla="*/ 517339 h 768996"/>
                <a:gd name="connsiteX109" fmla="*/ 436658 w 731177"/>
                <a:gd name="connsiteY109" fmla="*/ 474225 h 768996"/>
                <a:gd name="connsiteX110" fmla="*/ 477124 w 731177"/>
                <a:gd name="connsiteY110" fmla="*/ 446365 h 768996"/>
                <a:gd name="connsiteX111" fmla="*/ 485319 w 731177"/>
                <a:gd name="connsiteY111" fmla="*/ 418882 h 768996"/>
                <a:gd name="connsiteX112" fmla="*/ 532846 w 731177"/>
                <a:gd name="connsiteY112" fmla="*/ 402746 h 768996"/>
                <a:gd name="connsiteX113" fmla="*/ 539400 w 731177"/>
                <a:gd name="connsiteY113" fmla="*/ 402116 h 768996"/>
                <a:gd name="connsiteX114" fmla="*/ 529946 w 731177"/>
                <a:gd name="connsiteY114" fmla="*/ 354337 h 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31177" h="768996">
                  <a:moveTo>
                    <a:pt x="529946" y="354337"/>
                  </a:moveTo>
                  <a:cubicBezTo>
                    <a:pt x="525155" y="343243"/>
                    <a:pt x="522003" y="322569"/>
                    <a:pt x="523642" y="314627"/>
                  </a:cubicBezTo>
                  <a:cubicBezTo>
                    <a:pt x="525281" y="306685"/>
                    <a:pt x="534736" y="312988"/>
                    <a:pt x="537888" y="303533"/>
                  </a:cubicBezTo>
                  <a:cubicBezTo>
                    <a:pt x="541039" y="293952"/>
                    <a:pt x="510910" y="293952"/>
                    <a:pt x="520365" y="281220"/>
                  </a:cubicBezTo>
                  <a:cubicBezTo>
                    <a:pt x="529946" y="268487"/>
                    <a:pt x="529946" y="281220"/>
                    <a:pt x="542678" y="281220"/>
                  </a:cubicBezTo>
                  <a:cubicBezTo>
                    <a:pt x="555411" y="281220"/>
                    <a:pt x="560202" y="287649"/>
                    <a:pt x="560202" y="295591"/>
                  </a:cubicBezTo>
                  <a:cubicBezTo>
                    <a:pt x="560202" y="303533"/>
                    <a:pt x="572934" y="308323"/>
                    <a:pt x="572934" y="308323"/>
                  </a:cubicBezTo>
                  <a:cubicBezTo>
                    <a:pt x="572934" y="308323"/>
                    <a:pt x="593609" y="306685"/>
                    <a:pt x="603189" y="306685"/>
                  </a:cubicBezTo>
                  <a:cubicBezTo>
                    <a:pt x="612770" y="306685"/>
                    <a:pt x="622225" y="306685"/>
                    <a:pt x="622225" y="312988"/>
                  </a:cubicBezTo>
                  <a:cubicBezTo>
                    <a:pt x="622225" y="319291"/>
                    <a:pt x="611132" y="339966"/>
                    <a:pt x="601551" y="339966"/>
                  </a:cubicBezTo>
                  <a:cubicBezTo>
                    <a:pt x="591970" y="339966"/>
                    <a:pt x="591970" y="366944"/>
                    <a:pt x="599912" y="368582"/>
                  </a:cubicBezTo>
                  <a:cubicBezTo>
                    <a:pt x="607854" y="370221"/>
                    <a:pt x="614158" y="347908"/>
                    <a:pt x="618947" y="347908"/>
                  </a:cubicBezTo>
                  <a:cubicBezTo>
                    <a:pt x="622351" y="347908"/>
                    <a:pt x="624999" y="373121"/>
                    <a:pt x="629663" y="399090"/>
                  </a:cubicBezTo>
                  <a:cubicBezTo>
                    <a:pt x="630924" y="397577"/>
                    <a:pt x="632185" y="396569"/>
                    <a:pt x="633571" y="396569"/>
                  </a:cubicBezTo>
                  <a:cubicBezTo>
                    <a:pt x="639875" y="396569"/>
                    <a:pt x="636723" y="374508"/>
                    <a:pt x="640883" y="368330"/>
                  </a:cubicBezTo>
                  <a:cubicBezTo>
                    <a:pt x="645043" y="362027"/>
                    <a:pt x="643026" y="342109"/>
                    <a:pt x="646178" y="342109"/>
                  </a:cubicBezTo>
                  <a:cubicBezTo>
                    <a:pt x="649330" y="342109"/>
                    <a:pt x="668239" y="348412"/>
                    <a:pt x="667104" y="343117"/>
                  </a:cubicBezTo>
                  <a:cubicBezTo>
                    <a:pt x="666096" y="337823"/>
                    <a:pt x="678577" y="320048"/>
                    <a:pt x="676559" y="310593"/>
                  </a:cubicBezTo>
                  <a:cubicBezTo>
                    <a:pt x="674416" y="301138"/>
                    <a:pt x="683871" y="289666"/>
                    <a:pt x="683871" y="278068"/>
                  </a:cubicBezTo>
                  <a:cubicBezTo>
                    <a:pt x="683871" y="266596"/>
                    <a:pt x="694335" y="263444"/>
                    <a:pt x="701646" y="257141"/>
                  </a:cubicBezTo>
                  <a:cubicBezTo>
                    <a:pt x="708958" y="250838"/>
                    <a:pt x="721565" y="242517"/>
                    <a:pt x="723707" y="247686"/>
                  </a:cubicBezTo>
                  <a:cubicBezTo>
                    <a:pt x="725851" y="252981"/>
                    <a:pt x="741483" y="257141"/>
                    <a:pt x="735180" y="247686"/>
                  </a:cubicBezTo>
                  <a:cubicBezTo>
                    <a:pt x="728877" y="238231"/>
                    <a:pt x="728877" y="231928"/>
                    <a:pt x="733037" y="229911"/>
                  </a:cubicBezTo>
                  <a:cubicBezTo>
                    <a:pt x="737197" y="227768"/>
                    <a:pt x="739340" y="217304"/>
                    <a:pt x="739340" y="217304"/>
                  </a:cubicBezTo>
                  <a:cubicBezTo>
                    <a:pt x="739340" y="217304"/>
                    <a:pt x="725725" y="215161"/>
                    <a:pt x="723582" y="208858"/>
                  </a:cubicBezTo>
                  <a:cubicBezTo>
                    <a:pt x="721438" y="202555"/>
                    <a:pt x="713118" y="196252"/>
                    <a:pt x="713118" y="191083"/>
                  </a:cubicBezTo>
                  <a:cubicBezTo>
                    <a:pt x="713118" y="185788"/>
                    <a:pt x="705806" y="187931"/>
                    <a:pt x="699503" y="193226"/>
                  </a:cubicBezTo>
                  <a:cubicBezTo>
                    <a:pt x="693200" y="198521"/>
                    <a:pt x="681728" y="186923"/>
                    <a:pt x="668113" y="194235"/>
                  </a:cubicBezTo>
                  <a:cubicBezTo>
                    <a:pt x="654498" y="201546"/>
                    <a:pt x="651346" y="209867"/>
                    <a:pt x="645043" y="208858"/>
                  </a:cubicBezTo>
                  <a:cubicBezTo>
                    <a:pt x="638740" y="207850"/>
                    <a:pt x="639749" y="214153"/>
                    <a:pt x="634580" y="219322"/>
                  </a:cubicBezTo>
                  <a:cubicBezTo>
                    <a:pt x="629411" y="224616"/>
                    <a:pt x="625125" y="230793"/>
                    <a:pt x="621974" y="230793"/>
                  </a:cubicBezTo>
                  <a:cubicBezTo>
                    <a:pt x="618822" y="230793"/>
                    <a:pt x="608358" y="236088"/>
                    <a:pt x="608358" y="236088"/>
                  </a:cubicBezTo>
                  <a:cubicBezTo>
                    <a:pt x="608358" y="236088"/>
                    <a:pt x="615670" y="251846"/>
                    <a:pt x="611510" y="259158"/>
                  </a:cubicBezTo>
                  <a:cubicBezTo>
                    <a:pt x="607350" y="266470"/>
                    <a:pt x="596886" y="259158"/>
                    <a:pt x="585288" y="262310"/>
                  </a:cubicBezTo>
                  <a:cubicBezTo>
                    <a:pt x="573817" y="265461"/>
                    <a:pt x="568521" y="258150"/>
                    <a:pt x="560075" y="260167"/>
                  </a:cubicBezTo>
                  <a:cubicBezTo>
                    <a:pt x="551755" y="262310"/>
                    <a:pt x="546460" y="254872"/>
                    <a:pt x="542301" y="256006"/>
                  </a:cubicBezTo>
                  <a:cubicBezTo>
                    <a:pt x="538140" y="257015"/>
                    <a:pt x="531837" y="246552"/>
                    <a:pt x="533854" y="238231"/>
                  </a:cubicBezTo>
                  <a:cubicBezTo>
                    <a:pt x="535997" y="229911"/>
                    <a:pt x="529694" y="218313"/>
                    <a:pt x="525534" y="224616"/>
                  </a:cubicBezTo>
                  <a:cubicBezTo>
                    <a:pt x="521373" y="230919"/>
                    <a:pt x="515070" y="227768"/>
                    <a:pt x="515070" y="237223"/>
                  </a:cubicBezTo>
                  <a:cubicBezTo>
                    <a:pt x="515070" y="246678"/>
                    <a:pt x="520239" y="258150"/>
                    <a:pt x="514062" y="264453"/>
                  </a:cubicBezTo>
                  <a:cubicBezTo>
                    <a:pt x="507759" y="270756"/>
                    <a:pt x="474225" y="273908"/>
                    <a:pt x="467922" y="268613"/>
                  </a:cubicBezTo>
                  <a:cubicBezTo>
                    <a:pt x="461619" y="263318"/>
                    <a:pt x="434389" y="260167"/>
                    <a:pt x="433380" y="254998"/>
                  </a:cubicBezTo>
                  <a:cubicBezTo>
                    <a:pt x="432371" y="249829"/>
                    <a:pt x="423925" y="240374"/>
                    <a:pt x="418757" y="240374"/>
                  </a:cubicBezTo>
                  <a:cubicBezTo>
                    <a:pt x="413588" y="240374"/>
                    <a:pt x="397830" y="247686"/>
                    <a:pt x="393669" y="244535"/>
                  </a:cubicBezTo>
                  <a:cubicBezTo>
                    <a:pt x="389510" y="241383"/>
                    <a:pt x="378920" y="233063"/>
                    <a:pt x="371608" y="231928"/>
                  </a:cubicBezTo>
                  <a:cubicBezTo>
                    <a:pt x="364297" y="230919"/>
                    <a:pt x="352698" y="225625"/>
                    <a:pt x="351690" y="221465"/>
                  </a:cubicBezTo>
                  <a:cubicBezTo>
                    <a:pt x="350681" y="217304"/>
                    <a:pt x="333915" y="215161"/>
                    <a:pt x="330763" y="211001"/>
                  </a:cubicBezTo>
                  <a:cubicBezTo>
                    <a:pt x="327611" y="206841"/>
                    <a:pt x="317148" y="205833"/>
                    <a:pt x="317148" y="200538"/>
                  </a:cubicBezTo>
                  <a:cubicBezTo>
                    <a:pt x="317148" y="195243"/>
                    <a:pt x="321308" y="186923"/>
                    <a:pt x="321308" y="180620"/>
                  </a:cubicBezTo>
                  <a:cubicBezTo>
                    <a:pt x="321308" y="174316"/>
                    <a:pt x="333915" y="168013"/>
                    <a:pt x="333915" y="163853"/>
                  </a:cubicBezTo>
                  <a:cubicBezTo>
                    <a:pt x="333915" y="159693"/>
                    <a:pt x="322443" y="152255"/>
                    <a:pt x="322443" y="152255"/>
                  </a:cubicBezTo>
                  <a:cubicBezTo>
                    <a:pt x="322443" y="152255"/>
                    <a:pt x="315131" y="138640"/>
                    <a:pt x="306685" y="138640"/>
                  </a:cubicBezTo>
                  <a:cubicBezTo>
                    <a:pt x="298364" y="138640"/>
                    <a:pt x="292061" y="124016"/>
                    <a:pt x="284624" y="122882"/>
                  </a:cubicBezTo>
                  <a:cubicBezTo>
                    <a:pt x="277312" y="121873"/>
                    <a:pt x="279328" y="107124"/>
                    <a:pt x="275169" y="101955"/>
                  </a:cubicBezTo>
                  <a:cubicBezTo>
                    <a:pt x="271008" y="96660"/>
                    <a:pt x="274160" y="84180"/>
                    <a:pt x="281472" y="90483"/>
                  </a:cubicBezTo>
                  <a:cubicBezTo>
                    <a:pt x="288783" y="96786"/>
                    <a:pt x="302398" y="90483"/>
                    <a:pt x="297230" y="81028"/>
                  </a:cubicBezTo>
                  <a:cubicBezTo>
                    <a:pt x="291935" y="71573"/>
                    <a:pt x="282606" y="63253"/>
                    <a:pt x="282606" y="57958"/>
                  </a:cubicBezTo>
                  <a:cubicBezTo>
                    <a:pt x="282606" y="52664"/>
                    <a:pt x="288909" y="37032"/>
                    <a:pt x="281598" y="32745"/>
                  </a:cubicBezTo>
                  <a:cubicBezTo>
                    <a:pt x="274286" y="28585"/>
                    <a:pt x="267983" y="22282"/>
                    <a:pt x="265840" y="14970"/>
                  </a:cubicBezTo>
                  <a:cubicBezTo>
                    <a:pt x="263696" y="7658"/>
                    <a:pt x="255376" y="2364"/>
                    <a:pt x="255376" y="2364"/>
                  </a:cubicBezTo>
                  <a:lnTo>
                    <a:pt x="244913" y="3372"/>
                  </a:lnTo>
                  <a:cubicBezTo>
                    <a:pt x="244913" y="3372"/>
                    <a:pt x="238609" y="20139"/>
                    <a:pt x="234449" y="22282"/>
                  </a:cubicBezTo>
                  <a:cubicBezTo>
                    <a:pt x="230290" y="24425"/>
                    <a:pt x="215539" y="27577"/>
                    <a:pt x="208228" y="32745"/>
                  </a:cubicBezTo>
                  <a:cubicBezTo>
                    <a:pt x="200916" y="38040"/>
                    <a:pt x="179990" y="25434"/>
                    <a:pt x="168391" y="25434"/>
                  </a:cubicBezTo>
                  <a:cubicBezTo>
                    <a:pt x="156793" y="25434"/>
                    <a:pt x="149482" y="36905"/>
                    <a:pt x="154776" y="40057"/>
                  </a:cubicBezTo>
                  <a:cubicBezTo>
                    <a:pt x="160071" y="43209"/>
                    <a:pt x="158936" y="65144"/>
                    <a:pt x="158936" y="65144"/>
                  </a:cubicBezTo>
                  <a:cubicBezTo>
                    <a:pt x="158936" y="65144"/>
                    <a:pt x="165240" y="92374"/>
                    <a:pt x="174694" y="90357"/>
                  </a:cubicBezTo>
                  <a:cubicBezTo>
                    <a:pt x="184149" y="88340"/>
                    <a:pt x="195622" y="99812"/>
                    <a:pt x="187301" y="101829"/>
                  </a:cubicBezTo>
                  <a:cubicBezTo>
                    <a:pt x="178981" y="103972"/>
                    <a:pt x="174694" y="113301"/>
                    <a:pt x="173686" y="121747"/>
                  </a:cubicBezTo>
                  <a:cubicBezTo>
                    <a:pt x="172678" y="130067"/>
                    <a:pt x="174694" y="140531"/>
                    <a:pt x="168517" y="141665"/>
                  </a:cubicBezTo>
                  <a:cubicBezTo>
                    <a:pt x="162214" y="142674"/>
                    <a:pt x="155911" y="144817"/>
                    <a:pt x="155911" y="156289"/>
                  </a:cubicBezTo>
                  <a:cubicBezTo>
                    <a:pt x="155911" y="167887"/>
                    <a:pt x="142296" y="164735"/>
                    <a:pt x="140153" y="168896"/>
                  </a:cubicBezTo>
                  <a:cubicBezTo>
                    <a:pt x="138010" y="173056"/>
                    <a:pt x="132841" y="194109"/>
                    <a:pt x="129689" y="197260"/>
                  </a:cubicBezTo>
                  <a:cubicBezTo>
                    <a:pt x="126538" y="200412"/>
                    <a:pt x="108763" y="201420"/>
                    <a:pt x="107628" y="210875"/>
                  </a:cubicBezTo>
                  <a:cubicBezTo>
                    <a:pt x="106619" y="220330"/>
                    <a:pt x="98173" y="231802"/>
                    <a:pt x="93005" y="230793"/>
                  </a:cubicBezTo>
                  <a:cubicBezTo>
                    <a:pt x="87710" y="229785"/>
                    <a:pt x="78255" y="225499"/>
                    <a:pt x="75229" y="231802"/>
                  </a:cubicBezTo>
                  <a:cubicBezTo>
                    <a:pt x="72078" y="238105"/>
                    <a:pt x="58463" y="226507"/>
                    <a:pt x="55311" y="229659"/>
                  </a:cubicBezTo>
                  <a:cubicBezTo>
                    <a:pt x="52160" y="232811"/>
                    <a:pt x="35393" y="246426"/>
                    <a:pt x="35393" y="254746"/>
                  </a:cubicBezTo>
                  <a:cubicBezTo>
                    <a:pt x="35393" y="263192"/>
                    <a:pt x="53168" y="263192"/>
                    <a:pt x="52160" y="273656"/>
                  </a:cubicBezTo>
                  <a:cubicBezTo>
                    <a:pt x="51151" y="284119"/>
                    <a:pt x="58463" y="295591"/>
                    <a:pt x="63757" y="300886"/>
                  </a:cubicBezTo>
                  <a:cubicBezTo>
                    <a:pt x="68926" y="306180"/>
                    <a:pt x="77373" y="318661"/>
                    <a:pt x="73212" y="324964"/>
                  </a:cubicBezTo>
                  <a:cubicBezTo>
                    <a:pt x="69052" y="331267"/>
                    <a:pt x="62749" y="332276"/>
                    <a:pt x="53294" y="330133"/>
                  </a:cubicBezTo>
                  <a:cubicBezTo>
                    <a:pt x="43839" y="327990"/>
                    <a:pt x="44848" y="334293"/>
                    <a:pt x="28081" y="331141"/>
                  </a:cubicBezTo>
                  <a:cubicBezTo>
                    <a:pt x="11314" y="327990"/>
                    <a:pt x="10306" y="340596"/>
                    <a:pt x="4003" y="347908"/>
                  </a:cubicBezTo>
                  <a:cubicBezTo>
                    <a:pt x="3624" y="348412"/>
                    <a:pt x="2994" y="349043"/>
                    <a:pt x="2364" y="349799"/>
                  </a:cubicBezTo>
                  <a:cubicBezTo>
                    <a:pt x="10306" y="356102"/>
                    <a:pt x="13584" y="367196"/>
                    <a:pt x="26820" y="372238"/>
                  </a:cubicBezTo>
                  <a:cubicBezTo>
                    <a:pt x="42074" y="378164"/>
                    <a:pt x="55815" y="362405"/>
                    <a:pt x="55815" y="373751"/>
                  </a:cubicBezTo>
                  <a:cubicBezTo>
                    <a:pt x="55815" y="385097"/>
                    <a:pt x="19761" y="382828"/>
                    <a:pt x="19004" y="386358"/>
                  </a:cubicBezTo>
                  <a:cubicBezTo>
                    <a:pt x="18248" y="389888"/>
                    <a:pt x="56193" y="435775"/>
                    <a:pt x="75481" y="432245"/>
                  </a:cubicBezTo>
                  <a:cubicBezTo>
                    <a:pt x="94643" y="428716"/>
                    <a:pt x="108889" y="407915"/>
                    <a:pt x="103342" y="404763"/>
                  </a:cubicBezTo>
                  <a:cubicBezTo>
                    <a:pt x="97795" y="401612"/>
                    <a:pt x="106494" y="388627"/>
                    <a:pt x="111536" y="391022"/>
                  </a:cubicBezTo>
                  <a:cubicBezTo>
                    <a:pt x="116579" y="393417"/>
                    <a:pt x="112292" y="413714"/>
                    <a:pt x="118218" y="418504"/>
                  </a:cubicBezTo>
                  <a:cubicBezTo>
                    <a:pt x="124143" y="423169"/>
                    <a:pt x="122126" y="431867"/>
                    <a:pt x="118218" y="442835"/>
                  </a:cubicBezTo>
                  <a:cubicBezTo>
                    <a:pt x="114310" y="453803"/>
                    <a:pt x="122126" y="475360"/>
                    <a:pt x="123260" y="487588"/>
                  </a:cubicBezTo>
                  <a:cubicBezTo>
                    <a:pt x="124395" y="499690"/>
                    <a:pt x="132715" y="517339"/>
                    <a:pt x="135488" y="535367"/>
                  </a:cubicBezTo>
                  <a:cubicBezTo>
                    <a:pt x="138262" y="553394"/>
                    <a:pt x="149608" y="586423"/>
                    <a:pt x="160197" y="606341"/>
                  </a:cubicBezTo>
                  <a:cubicBezTo>
                    <a:pt x="170786" y="626386"/>
                    <a:pt x="178981" y="665592"/>
                    <a:pt x="186041" y="675047"/>
                  </a:cubicBezTo>
                  <a:cubicBezTo>
                    <a:pt x="193100" y="684502"/>
                    <a:pt x="211127" y="713118"/>
                    <a:pt x="211127" y="730767"/>
                  </a:cubicBezTo>
                  <a:cubicBezTo>
                    <a:pt x="211127" y="748416"/>
                    <a:pt x="230416" y="773125"/>
                    <a:pt x="236971" y="777790"/>
                  </a:cubicBezTo>
                  <a:cubicBezTo>
                    <a:pt x="243652" y="782454"/>
                    <a:pt x="258149" y="772243"/>
                    <a:pt x="261680" y="761275"/>
                  </a:cubicBezTo>
                  <a:cubicBezTo>
                    <a:pt x="265209" y="750308"/>
                    <a:pt x="285254" y="746021"/>
                    <a:pt x="286389" y="736566"/>
                  </a:cubicBezTo>
                  <a:cubicBezTo>
                    <a:pt x="287523" y="727111"/>
                    <a:pt x="289540" y="719674"/>
                    <a:pt x="296600" y="718539"/>
                  </a:cubicBezTo>
                  <a:cubicBezTo>
                    <a:pt x="303659" y="717405"/>
                    <a:pt x="303659" y="709967"/>
                    <a:pt x="303659" y="699755"/>
                  </a:cubicBezTo>
                  <a:cubicBezTo>
                    <a:pt x="303659" y="689544"/>
                    <a:pt x="304416" y="675047"/>
                    <a:pt x="311475" y="665970"/>
                  </a:cubicBezTo>
                  <a:cubicBezTo>
                    <a:pt x="318535" y="656893"/>
                    <a:pt x="319669" y="632563"/>
                    <a:pt x="315383" y="622856"/>
                  </a:cubicBezTo>
                  <a:cubicBezTo>
                    <a:pt x="311097" y="613023"/>
                    <a:pt x="313366" y="599282"/>
                    <a:pt x="317400" y="589448"/>
                  </a:cubicBezTo>
                  <a:cubicBezTo>
                    <a:pt x="321308" y="579615"/>
                    <a:pt x="319795" y="568270"/>
                    <a:pt x="327234" y="567513"/>
                  </a:cubicBezTo>
                  <a:cubicBezTo>
                    <a:pt x="334671" y="566757"/>
                    <a:pt x="345639" y="560075"/>
                    <a:pt x="353455" y="549486"/>
                  </a:cubicBezTo>
                  <a:cubicBezTo>
                    <a:pt x="361271" y="538896"/>
                    <a:pt x="385223" y="524399"/>
                    <a:pt x="393922" y="517339"/>
                  </a:cubicBezTo>
                  <a:cubicBezTo>
                    <a:pt x="402494" y="510280"/>
                    <a:pt x="428842" y="487084"/>
                    <a:pt x="436658" y="474225"/>
                  </a:cubicBezTo>
                  <a:cubicBezTo>
                    <a:pt x="444474" y="461240"/>
                    <a:pt x="466788" y="456954"/>
                    <a:pt x="477124" y="446365"/>
                  </a:cubicBezTo>
                  <a:cubicBezTo>
                    <a:pt x="487336" y="435775"/>
                    <a:pt x="483428" y="430354"/>
                    <a:pt x="485319" y="418882"/>
                  </a:cubicBezTo>
                  <a:cubicBezTo>
                    <a:pt x="487336" y="407537"/>
                    <a:pt x="520239" y="402746"/>
                    <a:pt x="532846" y="402746"/>
                  </a:cubicBezTo>
                  <a:cubicBezTo>
                    <a:pt x="535367" y="402746"/>
                    <a:pt x="537510" y="402494"/>
                    <a:pt x="539400" y="402116"/>
                  </a:cubicBezTo>
                  <a:cubicBezTo>
                    <a:pt x="539023" y="384719"/>
                    <a:pt x="533602" y="363036"/>
                    <a:pt x="529946" y="35433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6379094A-88EA-4859-8694-246DF943F17E}"/>
                </a:ext>
              </a:extLst>
            </p:cNvPr>
            <p:cNvSpPr/>
            <p:nvPr/>
          </p:nvSpPr>
          <p:spPr>
            <a:xfrm>
              <a:off x="8120384" y="3040377"/>
              <a:ext cx="832029" cy="352982"/>
            </a:xfrm>
            <a:custGeom>
              <a:avLst/>
              <a:gdLst>
                <a:gd name="connsiteX0" fmla="*/ 800733 w 832029"/>
                <a:gd name="connsiteY0" fmla="*/ 151330 h 352982"/>
                <a:gd name="connsiteX1" fmla="*/ 775142 w 832029"/>
                <a:gd name="connsiteY1" fmla="*/ 154734 h 352982"/>
                <a:gd name="connsiteX2" fmla="*/ 749551 w 832029"/>
                <a:gd name="connsiteY2" fmla="*/ 151330 h 352982"/>
                <a:gd name="connsiteX3" fmla="*/ 722195 w 832029"/>
                <a:gd name="connsiteY3" fmla="*/ 149691 h 352982"/>
                <a:gd name="connsiteX4" fmla="*/ 725599 w 832029"/>
                <a:gd name="connsiteY4" fmla="*/ 135950 h 352982"/>
                <a:gd name="connsiteX5" fmla="*/ 727364 w 832029"/>
                <a:gd name="connsiteY5" fmla="*/ 122335 h 352982"/>
                <a:gd name="connsiteX6" fmla="*/ 748543 w 832029"/>
                <a:gd name="connsiteY6" fmla="*/ 79851 h 352982"/>
                <a:gd name="connsiteX7" fmla="*/ 729381 w 832029"/>
                <a:gd name="connsiteY7" fmla="*/ 77960 h 352982"/>
                <a:gd name="connsiteX8" fmla="*/ 706689 w 832029"/>
                <a:gd name="connsiteY8" fmla="*/ 73296 h 352982"/>
                <a:gd name="connsiteX9" fmla="*/ 673786 w 832029"/>
                <a:gd name="connsiteY9" fmla="*/ 71657 h 352982"/>
                <a:gd name="connsiteX10" fmla="*/ 652607 w 832029"/>
                <a:gd name="connsiteY10" fmla="*/ 85776 h 352982"/>
                <a:gd name="connsiteX11" fmla="*/ 631428 w 832029"/>
                <a:gd name="connsiteY11" fmla="*/ 93593 h 352982"/>
                <a:gd name="connsiteX12" fmla="*/ 596886 w 832029"/>
                <a:gd name="connsiteY12" fmla="*/ 102291 h 352982"/>
                <a:gd name="connsiteX13" fmla="*/ 561588 w 832029"/>
                <a:gd name="connsiteY13" fmla="*/ 102291 h 352982"/>
                <a:gd name="connsiteX14" fmla="*/ 527803 w 832029"/>
                <a:gd name="connsiteY14" fmla="*/ 95988 h 352982"/>
                <a:gd name="connsiteX15" fmla="*/ 513683 w 832029"/>
                <a:gd name="connsiteY15" fmla="*/ 81112 h 352982"/>
                <a:gd name="connsiteX16" fmla="*/ 491748 w 832029"/>
                <a:gd name="connsiteY16" fmla="*/ 70901 h 352982"/>
                <a:gd name="connsiteX17" fmla="*/ 471325 w 832029"/>
                <a:gd name="connsiteY17" fmla="*/ 65354 h 352982"/>
                <a:gd name="connsiteX18" fmla="*/ 446995 w 832029"/>
                <a:gd name="connsiteY18" fmla="*/ 59807 h 352982"/>
                <a:gd name="connsiteX19" fmla="*/ 422664 w 832029"/>
                <a:gd name="connsiteY19" fmla="*/ 62959 h 352982"/>
                <a:gd name="connsiteX20" fmla="*/ 403881 w 832029"/>
                <a:gd name="connsiteY20" fmla="*/ 72414 h 352982"/>
                <a:gd name="connsiteX21" fmla="*/ 380306 w 832029"/>
                <a:gd name="connsiteY21" fmla="*/ 65354 h 352982"/>
                <a:gd name="connsiteX22" fmla="*/ 363792 w 832029"/>
                <a:gd name="connsiteY22" fmla="*/ 52747 h 352982"/>
                <a:gd name="connsiteX23" fmla="*/ 360640 w 832029"/>
                <a:gd name="connsiteY23" fmla="*/ 29930 h 352982"/>
                <a:gd name="connsiteX24" fmla="*/ 334797 w 832029"/>
                <a:gd name="connsiteY24" fmla="*/ 22114 h 352982"/>
                <a:gd name="connsiteX25" fmla="*/ 315131 w 832029"/>
                <a:gd name="connsiteY25" fmla="*/ 14298 h 352982"/>
                <a:gd name="connsiteX26" fmla="*/ 298617 w 832029"/>
                <a:gd name="connsiteY26" fmla="*/ 10390 h 352982"/>
                <a:gd name="connsiteX27" fmla="*/ 279076 w 832029"/>
                <a:gd name="connsiteY27" fmla="*/ 2574 h 352982"/>
                <a:gd name="connsiteX28" fmla="*/ 269621 w 832029"/>
                <a:gd name="connsiteY28" fmla="*/ 11146 h 352982"/>
                <a:gd name="connsiteX29" fmla="*/ 255502 w 832029"/>
                <a:gd name="connsiteY29" fmla="*/ 20601 h 352982"/>
                <a:gd name="connsiteX30" fmla="*/ 244534 w 832029"/>
                <a:gd name="connsiteY30" fmla="*/ 33964 h 352982"/>
                <a:gd name="connsiteX31" fmla="*/ 253989 w 832029"/>
                <a:gd name="connsiteY31" fmla="*/ 55899 h 352982"/>
                <a:gd name="connsiteX32" fmla="*/ 253233 w 832029"/>
                <a:gd name="connsiteY32" fmla="*/ 71657 h 352982"/>
                <a:gd name="connsiteX33" fmla="*/ 231297 w 832029"/>
                <a:gd name="connsiteY33" fmla="*/ 82625 h 352982"/>
                <a:gd name="connsiteX34" fmla="*/ 212514 w 832029"/>
                <a:gd name="connsiteY34" fmla="*/ 77078 h 352982"/>
                <a:gd name="connsiteX35" fmla="*/ 191335 w 832029"/>
                <a:gd name="connsiteY35" fmla="*/ 78717 h 352982"/>
                <a:gd name="connsiteX36" fmla="*/ 169400 w 832029"/>
                <a:gd name="connsiteY36" fmla="*/ 70018 h 352982"/>
                <a:gd name="connsiteX37" fmla="*/ 160828 w 832029"/>
                <a:gd name="connsiteY37" fmla="*/ 55143 h 352982"/>
                <a:gd name="connsiteX38" fmla="*/ 124016 w 832029"/>
                <a:gd name="connsiteY38" fmla="*/ 48839 h 352982"/>
                <a:gd name="connsiteX39" fmla="*/ 105232 w 832029"/>
                <a:gd name="connsiteY39" fmla="*/ 51991 h 352982"/>
                <a:gd name="connsiteX40" fmla="*/ 87205 w 832029"/>
                <a:gd name="connsiteY40" fmla="*/ 59807 h 352982"/>
                <a:gd name="connsiteX41" fmla="*/ 69934 w 832029"/>
                <a:gd name="connsiteY41" fmla="*/ 71531 h 352982"/>
                <a:gd name="connsiteX42" fmla="*/ 49512 w 832029"/>
                <a:gd name="connsiteY42" fmla="*/ 83255 h 352982"/>
                <a:gd name="connsiteX43" fmla="*/ 25181 w 832029"/>
                <a:gd name="connsiteY43" fmla="*/ 94223 h 352982"/>
                <a:gd name="connsiteX44" fmla="*/ 7154 w 832029"/>
                <a:gd name="connsiteY44" fmla="*/ 101283 h 352982"/>
                <a:gd name="connsiteX45" fmla="*/ 2364 w 832029"/>
                <a:gd name="connsiteY45" fmla="*/ 102921 h 352982"/>
                <a:gd name="connsiteX46" fmla="*/ 3246 w 832029"/>
                <a:gd name="connsiteY46" fmla="*/ 106073 h 352982"/>
                <a:gd name="connsiteX47" fmla="*/ 22281 w 832029"/>
                <a:gd name="connsiteY47" fmla="*/ 130530 h 352982"/>
                <a:gd name="connsiteX48" fmla="*/ 46108 w 832029"/>
                <a:gd name="connsiteY48" fmla="*/ 143514 h 352982"/>
                <a:gd name="connsiteX49" fmla="*/ 68926 w 832029"/>
                <a:gd name="connsiteY49" fmla="*/ 161920 h 352982"/>
                <a:gd name="connsiteX50" fmla="*/ 83045 w 832029"/>
                <a:gd name="connsiteY50" fmla="*/ 181964 h 352982"/>
                <a:gd name="connsiteX51" fmla="*/ 81406 w 832029"/>
                <a:gd name="connsiteY51" fmla="*/ 208564 h 352982"/>
                <a:gd name="connsiteX52" fmla="*/ 75481 w 832029"/>
                <a:gd name="connsiteY52" fmla="*/ 230247 h 352982"/>
                <a:gd name="connsiteX53" fmla="*/ 135236 w 832029"/>
                <a:gd name="connsiteY53" fmla="*/ 244871 h 352982"/>
                <a:gd name="connsiteX54" fmla="*/ 155154 w 832029"/>
                <a:gd name="connsiteY54" fmla="*/ 256847 h 352982"/>
                <a:gd name="connsiteX55" fmla="*/ 172299 w 832029"/>
                <a:gd name="connsiteY55" fmla="*/ 268823 h 352982"/>
                <a:gd name="connsiteX56" fmla="*/ 192848 w 832029"/>
                <a:gd name="connsiteY56" fmla="*/ 291010 h 352982"/>
                <a:gd name="connsiteX57" fmla="*/ 208227 w 832029"/>
                <a:gd name="connsiteY57" fmla="*/ 318367 h 352982"/>
                <a:gd name="connsiteX58" fmla="*/ 242391 w 832029"/>
                <a:gd name="connsiteY58" fmla="*/ 321770 h 352982"/>
                <a:gd name="connsiteX59" fmla="*/ 305676 w 832029"/>
                <a:gd name="connsiteY59" fmla="*/ 323535 h 352982"/>
                <a:gd name="connsiteX60" fmla="*/ 353581 w 832029"/>
                <a:gd name="connsiteY60" fmla="*/ 333746 h 352982"/>
                <a:gd name="connsiteX61" fmla="*/ 382702 w 832029"/>
                <a:gd name="connsiteY61" fmla="*/ 340554 h 352982"/>
                <a:gd name="connsiteX62" fmla="*/ 410058 w 832029"/>
                <a:gd name="connsiteY62" fmla="*/ 347362 h 352982"/>
                <a:gd name="connsiteX63" fmla="*/ 430606 w 832029"/>
                <a:gd name="connsiteY63" fmla="*/ 357573 h 352982"/>
                <a:gd name="connsiteX64" fmla="*/ 476747 w 832029"/>
                <a:gd name="connsiteY64" fmla="*/ 333620 h 352982"/>
                <a:gd name="connsiteX65" fmla="*/ 536627 w 832029"/>
                <a:gd name="connsiteY65" fmla="*/ 331982 h 352982"/>
                <a:gd name="connsiteX66" fmla="*/ 584532 w 832029"/>
                <a:gd name="connsiteY66" fmla="*/ 311433 h 352982"/>
                <a:gd name="connsiteX67" fmla="*/ 617057 w 832029"/>
                <a:gd name="connsiteY67" fmla="*/ 285842 h 352982"/>
                <a:gd name="connsiteX68" fmla="*/ 610249 w 832029"/>
                <a:gd name="connsiteY68" fmla="*/ 255082 h 352982"/>
                <a:gd name="connsiteX69" fmla="*/ 635967 w 832029"/>
                <a:gd name="connsiteY69" fmla="*/ 248274 h 352982"/>
                <a:gd name="connsiteX70" fmla="*/ 678702 w 832029"/>
                <a:gd name="connsiteY70" fmla="*/ 244871 h 352982"/>
                <a:gd name="connsiteX71" fmla="*/ 718034 w 832029"/>
                <a:gd name="connsiteY71" fmla="*/ 232894 h 352982"/>
                <a:gd name="connsiteX72" fmla="*/ 741987 w 832029"/>
                <a:gd name="connsiteY72" fmla="*/ 210707 h 352982"/>
                <a:gd name="connsiteX73" fmla="*/ 774512 w 832029"/>
                <a:gd name="connsiteY73" fmla="*/ 197092 h 352982"/>
                <a:gd name="connsiteX74" fmla="*/ 808675 w 832029"/>
                <a:gd name="connsiteY74" fmla="*/ 190284 h 352982"/>
                <a:gd name="connsiteX75" fmla="*/ 836032 w 832029"/>
                <a:gd name="connsiteY75" fmla="*/ 186881 h 352982"/>
                <a:gd name="connsiteX76" fmla="*/ 800733 w 832029"/>
                <a:gd name="connsiteY76" fmla="*/ 151330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32029" h="352982">
                  <a:moveTo>
                    <a:pt x="800733" y="151330"/>
                  </a:moveTo>
                  <a:cubicBezTo>
                    <a:pt x="792161" y="141119"/>
                    <a:pt x="778546" y="146162"/>
                    <a:pt x="775142" y="154734"/>
                  </a:cubicBezTo>
                  <a:cubicBezTo>
                    <a:pt x="771738" y="163306"/>
                    <a:pt x="764805" y="151330"/>
                    <a:pt x="749551" y="151330"/>
                  </a:cubicBezTo>
                  <a:cubicBezTo>
                    <a:pt x="734171" y="151330"/>
                    <a:pt x="732406" y="159903"/>
                    <a:pt x="722195" y="149691"/>
                  </a:cubicBezTo>
                  <a:cubicBezTo>
                    <a:pt x="711984" y="139480"/>
                    <a:pt x="725599" y="135950"/>
                    <a:pt x="725599" y="135950"/>
                  </a:cubicBezTo>
                  <a:lnTo>
                    <a:pt x="727364" y="122335"/>
                  </a:lnTo>
                  <a:lnTo>
                    <a:pt x="748543" y="79851"/>
                  </a:lnTo>
                  <a:cubicBezTo>
                    <a:pt x="742491" y="77330"/>
                    <a:pt x="733541" y="76448"/>
                    <a:pt x="729381" y="77960"/>
                  </a:cubicBezTo>
                  <a:cubicBezTo>
                    <a:pt x="723077" y="80356"/>
                    <a:pt x="708202" y="78717"/>
                    <a:pt x="706689" y="73296"/>
                  </a:cubicBezTo>
                  <a:cubicBezTo>
                    <a:pt x="705050" y="67749"/>
                    <a:pt x="679963" y="66993"/>
                    <a:pt x="673786" y="71657"/>
                  </a:cubicBezTo>
                  <a:cubicBezTo>
                    <a:pt x="667483" y="76322"/>
                    <a:pt x="653363" y="80230"/>
                    <a:pt x="652607" y="85776"/>
                  </a:cubicBezTo>
                  <a:cubicBezTo>
                    <a:pt x="651850" y="91323"/>
                    <a:pt x="636849" y="89684"/>
                    <a:pt x="631428" y="93593"/>
                  </a:cubicBezTo>
                  <a:cubicBezTo>
                    <a:pt x="625881" y="97501"/>
                    <a:pt x="597642" y="99139"/>
                    <a:pt x="596886" y="102291"/>
                  </a:cubicBezTo>
                  <a:cubicBezTo>
                    <a:pt x="596130" y="105443"/>
                    <a:pt x="566252" y="106199"/>
                    <a:pt x="561588" y="102291"/>
                  </a:cubicBezTo>
                  <a:cubicBezTo>
                    <a:pt x="556924" y="98383"/>
                    <a:pt x="530954" y="102291"/>
                    <a:pt x="527803" y="95988"/>
                  </a:cubicBezTo>
                  <a:cubicBezTo>
                    <a:pt x="524651" y="89684"/>
                    <a:pt x="513683" y="86533"/>
                    <a:pt x="513683" y="81112"/>
                  </a:cubicBezTo>
                  <a:cubicBezTo>
                    <a:pt x="513683" y="75565"/>
                    <a:pt x="494017" y="75565"/>
                    <a:pt x="491748" y="70901"/>
                  </a:cubicBezTo>
                  <a:cubicBezTo>
                    <a:pt x="489353" y="66236"/>
                    <a:pt x="473720" y="63841"/>
                    <a:pt x="471325" y="65354"/>
                  </a:cubicBezTo>
                  <a:cubicBezTo>
                    <a:pt x="468931" y="66993"/>
                    <a:pt x="451659" y="60563"/>
                    <a:pt x="446995" y="59807"/>
                  </a:cubicBezTo>
                  <a:cubicBezTo>
                    <a:pt x="442330" y="59051"/>
                    <a:pt x="427328" y="62959"/>
                    <a:pt x="422664" y="62959"/>
                  </a:cubicBezTo>
                  <a:cubicBezTo>
                    <a:pt x="418000" y="62959"/>
                    <a:pt x="409301" y="71657"/>
                    <a:pt x="403881" y="72414"/>
                  </a:cubicBezTo>
                  <a:cubicBezTo>
                    <a:pt x="398334" y="73170"/>
                    <a:pt x="383458" y="62959"/>
                    <a:pt x="380306" y="65354"/>
                  </a:cubicBezTo>
                  <a:cubicBezTo>
                    <a:pt x="377155" y="67749"/>
                    <a:pt x="367700" y="57538"/>
                    <a:pt x="363792" y="52747"/>
                  </a:cubicBezTo>
                  <a:cubicBezTo>
                    <a:pt x="359884" y="48083"/>
                    <a:pt x="363792" y="34720"/>
                    <a:pt x="360640" y="29930"/>
                  </a:cubicBezTo>
                  <a:cubicBezTo>
                    <a:pt x="357489" y="25265"/>
                    <a:pt x="340218" y="25265"/>
                    <a:pt x="334797" y="22114"/>
                  </a:cubicBezTo>
                  <a:cubicBezTo>
                    <a:pt x="329250" y="18962"/>
                    <a:pt x="320678" y="14298"/>
                    <a:pt x="315131" y="14298"/>
                  </a:cubicBezTo>
                  <a:cubicBezTo>
                    <a:pt x="309710" y="14298"/>
                    <a:pt x="301012" y="12785"/>
                    <a:pt x="298617" y="10390"/>
                  </a:cubicBezTo>
                  <a:cubicBezTo>
                    <a:pt x="296221" y="7994"/>
                    <a:pt x="284497" y="4086"/>
                    <a:pt x="279076" y="2574"/>
                  </a:cubicBezTo>
                  <a:cubicBezTo>
                    <a:pt x="273530" y="1061"/>
                    <a:pt x="272773" y="8120"/>
                    <a:pt x="269621" y="11146"/>
                  </a:cubicBezTo>
                  <a:cubicBezTo>
                    <a:pt x="266469" y="14298"/>
                    <a:pt x="257014" y="15054"/>
                    <a:pt x="255502" y="20601"/>
                  </a:cubicBezTo>
                  <a:cubicBezTo>
                    <a:pt x="253863" y="26148"/>
                    <a:pt x="242895" y="27660"/>
                    <a:pt x="244534" y="33964"/>
                  </a:cubicBezTo>
                  <a:cubicBezTo>
                    <a:pt x="246173" y="40267"/>
                    <a:pt x="250081" y="52874"/>
                    <a:pt x="253989" y="55899"/>
                  </a:cubicBezTo>
                  <a:cubicBezTo>
                    <a:pt x="257897" y="59051"/>
                    <a:pt x="255628" y="68506"/>
                    <a:pt x="253233" y="71657"/>
                  </a:cubicBezTo>
                  <a:cubicBezTo>
                    <a:pt x="250837" y="74809"/>
                    <a:pt x="234323" y="77078"/>
                    <a:pt x="231297" y="82625"/>
                  </a:cubicBezTo>
                  <a:cubicBezTo>
                    <a:pt x="228146" y="88172"/>
                    <a:pt x="220330" y="81868"/>
                    <a:pt x="212514" y="77078"/>
                  </a:cubicBezTo>
                  <a:cubicBezTo>
                    <a:pt x="204698" y="72414"/>
                    <a:pt x="195243" y="75565"/>
                    <a:pt x="191335" y="78717"/>
                  </a:cubicBezTo>
                  <a:cubicBezTo>
                    <a:pt x="187427" y="81868"/>
                    <a:pt x="173308" y="70901"/>
                    <a:pt x="169400" y="70018"/>
                  </a:cubicBezTo>
                  <a:cubicBezTo>
                    <a:pt x="165492" y="69262"/>
                    <a:pt x="164736" y="54386"/>
                    <a:pt x="160828" y="55143"/>
                  </a:cubicBezTo>
                  <a:cubicBezTo>
                    <a:pt x="156920" y="55899"/>
                    <a:pt x="129437" y="50478"/>
                    <a:pt x="124016" y="48839"/>
                  </a:cubicBezTo>
                  <a:cubicBezTo>
                    <a:pt x="118469" y="47327"/>
                    <a:pt x="106745" y="48083"/>
                    <a:pt x="105232" y="51991"/>
                  </a:cubicBezTo>
                  <a:cubicBezTo>
                    <a:pt x="103594" y="55899"/>
                    <a:pt x="89474" y="55143"/>
                    <a:pt x="87205" y="59807"/>
                  </a:cubicBezTo>
                  <a:cubicBezTo>
                    <a:pt x="84810" y="64471"/>
                    <a:pt x="73842" y="66867"/>
                    <a:pt x="69934" y="71531"/>
                  </a:cubicBezTo>
                  <a:cubicBezTo>
                    <a:pt x="66026" y="76196"/>
                    <a:pt x="52664" y="76196"/>
                    <a:pt x="49512" y="83255"/>
                  </a:cubicBezTo>
                  <a:cubicBezTo>
                    <a:pt x="46360" y="90315"/>
                    <a:pt x="29846" y="93466"/>
                    <a:pt x="25181" y="94223"/>
                  </a:cubicBezTo>
                  <a:cubicBezTo>
                    <a:pt x="20517" y="94979"/>
                    <a:pt x="7911" y="97374"/>
                    <a:pt x="7154" y="101283"/>
                  </a:cubicBezTo>
                  <a:cubicBezTo>
                    <a:pt x="6776" y="102921"/>
                    <a:pt x="4884" y="103173"/>
                    <a:pt x="2364" y="102921"/>
                  </a:cubicBezTo>
                  <a:cubicBezTo>
                    <a:pt x="2615" y="103930"/>
                    <a:pt x="2994" y="104938"/>
                    <a:pt x="3246" y="106073"/>
                  </a:cubicBezTo>
                  <a:cubicBezTo>
                    <a:pt x="6523" y="123974"/>
                    <a:pt x="14088" y="123470"/>
                    <a:pt x="22281" y="130530"/>
                  </a:cubicBezTo>
                  <a:cubicBezTo>
                    <a:pt x="30476" y="137589"/>
                    <a:pt x="37536" y="143010"/>
                    <a:pt x="46108" y="143514"/>
                  </a:cubicBezTo>
                  <a:cubicBezTo>
                    <a:pt x="54806" y="144019"/>
                    <a:pt x="67792" y="154356"/>
                    <a:pt x="68926" y="161920"/>
                  </a:cubicBezTo>
                  <a:cubicBezTo>
                    <a:pt x="70061" y="169484"/>
                    <a:pt x="78129" y="178182"/>
                    <a:pt x="83045" y="181964"/>
                  </a:cubicBezTo>
                  <a:cubicBezTo>
                    <a:pt x="87962" y="185746"/>
                    <a:pt x="81406" y="198857"/>
                    <a:pt x="81406" y="208564"/>
                  </a:cubicBezTo>
                  <a:cubicBezTo>
                    <a:pt x="81406" y="218271"/>
                    <a:pt x="69430" y="220540"/>
                    <a:pt x="75481" y="230247"/>
                  </a:cubicBezTo>
                  <a:cubicBezTo>
                    <a:pt x="81406" y="240080"/>
                    <a:pt x="123260" y="244871"/>
                    <a:pt x="135236" y="244871"/>
                  </a:cubicBezTo>
                  <a:cubicBezTo>
                    <a:pt x="147212" y="244871"/>
                    <a:pt x="151498" y="256343"/>
                    <a:pt x="155154" y="256847"/>
                  </a:cubicBezTo>
                  <a:cubicBezTo>
                    <a:pt x="162718" y="258107"/>
                    <a:pt x="163727" y="267058"/>
                    <a:pt x="172299" y="268823"/>
                  </a:cubicBezTo>
                  <a:cubicBezTo>
                    <a:pt x="180871" y="270462"/>
                    <a:pt x="189444" y="275630"/>
                    <a:pt x="192848" y="291010"/>
                  </a:cubicBezTo>
                  <a:cubicBezTo>
                    <a:pt x="196252" y="306390"/>
                    <a:pt x="206463" y="311559"/>
                    <a:pt x="208227" y="318367"/>
                  </a:cubicBezTo>
                  <a:cubicBezTo>
                    <a:pt x="209992" y="325174"/>
                    <a:pt x="228776" y="320005"/>
                    <a:pt x="242391" y="321770"/>
                  </a:cubicBezTo>
                  <a:cubicBezTo>
                    <a:pt x="256133" y="323535"/>
                    <a:pt x="295339" y="321770"/>
                    <a:pt x="305676" y="323535"/>
                  </a:cubicBezTo>
                  <a:cubicBezTo>
                    <a:pt x="315887" y="325174"/>
                    <a:pt x="339839" y="323535"/>
                    <a:pt x="353581" y="333746"/>
                  </a:cubicBezTo>
                  <a:cubicBezTo>
                    <a:pt x="367196" y="343958"/>
                    <a:pt x="374129" y="335385"/>
                    <a:pt x="382702" y="340554"/>
                  </a:cubicBezTo>
                  <a:cubicBezTo>
                    <a:pt x="391274" y="345723"/>
                    <a:pt x="398081" y="349126"/>
                    <a:pt x="410058" y="347362"/>
                  </a:cubicBezTo>
                  <a:cubicBezTo>
                    <a:pt x="422034" y="345597"/>
                    <a:pt x="422034" y="355934"/>
                    <a:pt x="430606" y="357573"/>
                  </a:cubicBezTo>
                  <a:cubicBezTo>
                    <a:pt x="439179" y="359338"/>
                    <a:pt x="454559" y="343832"/>
                    <a:pt x="476747" y="333620"/>
                  </a:cubicBezTo>
                  <a:cubicBezTo>
                    <a:pt x="498933" y="323409"/>
                    <a:pt x="524651" y="330217"/>
                    <a:pt x="536627" y="331982"/>
                  </a:cubicBezTo>
                  <a:cubicBezTo>
                    <a:pt x="548603" y="333620"/>
                    <a:pt x="570791" y="326813"/>
                    <a:pt x="584532" y="311433"/>
                  </a:cubicBezTo>
                  <a:cubicBezTo>
                    <a:pt x="598273" y="296053"/>
                    <a:pt x="615292" y="299457"/>
                    <a:pt x="617057" y="285842"/>
                  </a:cubicBezTo>
                  <a:cubicBezTo>
                    <a:pt x="618821" y="272227"/>
                    <a:pt x="603442" y="267058"/>
                    <a:pt x="610249" y="255082"/>
                  </a:cubicBezTo>
                  <a:cubicBezTo>
                    <a:pt x="617057" y="243106"/>
                    <a:pt x="629033" y="244871"/>
                    <a:pt x="635967" y="248274"/>
                  </a:cubicBezTo>
                  <a:cubicBezTo>
                    <a:pt x="642774" y="251678"/>
                    <a:pt x="661558" y="256847"/>
                    <a:pt x="678702" y="244871"/>
                  </a:cubicBezTo>
                  <a:cubicBezTo>
                    <a:pt x="695848" y="232894"/>
                    <a:pt x="702655" y="234659"/>
                    <a:pt x="718034" y="232894"/>
                  </a:cubicBezTo>
                  <a:cubicBezTo>
                    <a:pt x="733415" y="231130"/>
                    <a:pt x="731650" y="220918"/>
                    <a:pt x="741987" y="210707"/>
                  </a:cubicBezTo>
                  <a:cubicBezTo>
                    <a:pt x="752198" y="200496"/>
                    <a:pt x="764175" y="197092"/>
                    <a:pt x="774512" y="197092"/>
                  </a:cubicBezTo>
                  <a:cubicBezTo>
                    <a:pt x="784723" y="197092"/>
                    <a:pt x="798464" y="186881"/>
                    <a:pt x="808675" y="190284"/>
                  </a:cubicBezTo>
                  <a:cubicBezTo>
                    <a:pt x="818886" y="193688"/>
                    <a:pt x="834267" y="195453"/>
                    <a:pt x="836032" y="186881"/>
                  </a:cubicBezTo>
                  <a:cubicBezTo>
                    <a:pt x="836536" y="178686"/>
                    <a:pt x="809180" y="161542"/>
                    <a:pt x="800733" y="151330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8390F40-BF63-4F3B-93A2-A6291C416CD8}"/>
                </a:ext>
              </a:extLst>
            </p:cNvPr>
            <p:cNvSpPr/>
            <p:nvPr/>
          </p:nvSpPr>
          <p:spPr>
            <a:xfrm>
              <a:off x="6713750" y="3667711"/>
              <a:ext cx="12607" cy="37820"/>
            </a:xfrm>
            <a:custGeom>
              <a:avLst/>
              <a:gdLst>
                <a:gd name="connsiteX0" fmla="*/ 7911 w 12606"/>
                <a:gd name="connsiteY0" fmla="*/ 2666 h 37819"/>
                <a:gd name="connsiteX1" fmla="*/ 2364 w 12606"/>
                <a:gd name="connsiteY1" fmla="*/ 21827 h 37819"/>
                <a:gd name="connsiteX2" fmla="*/ 12197 w 12606"/>
                <a:gd name="connsiteY2" fmla="*/ 38720 h 37819"/>
                <a:gd name="connsiteX3" fmla="*/ 15096 w 12606"/>
                <a:gd name="connsiteY3" fmla="*/ 7708 h 37819"/>
                <a:gd name="connsiteX4" fmla="*/ 15979 w 12606"/>
                <a:gd name="connsiteY4" fmla="*/ 2539 h 37819"/>
                <a:gd name="connsiteX5" fmla="*/ 7911 w 12606"/>
                <a:gd name="connsiteY5" fmla="*/ 266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7911" y="2666"/>
                  </a:moveTo>
                  <a:cubicBezTo>
                    <a:pt x="3876" y="4304"/>
                    <a:pt x="2364" y="19432"/>
                    <a:pt x="2364" y="21827"/>
                  </a:cubicBezTo>
                  <a:cubicBezTo>
                    <a:pt x="2364" y="23592"/>
                    <a:pt x="4885" y="31156"/>
                    <a:pt x="12197" y="38720"/>
                  </a:cubicBezTo>
                  <a:cubicBezTo>
                    <a:pt x="13709" y="27122"/>
                    <a:pt x="14088" y="11868"/>
                    <a:pt x="15096" y="7708"/>
                  </a:cubicBezTo>
                  <a:cubicBezTo>
                    <a:pt x="15348" y="6573"/>
                    <a:pt x="15727" y="4809"/>
                    <a:pt x="15979" y="2539"/>
                  </a:cubicBezTo>
                  <a:cubicBezTo>
                    <a:pt x="11945" y="2287"/>
                    <a:pt x="9045" y="2287"/>
                    <a:pt x="7911" y="266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13293302-B5B4-4AAC-8CA6-C09DAF2957F2}"/>
                </a:ext>
              </a:extLst>
            </p:cNvPr>
            <p:cNvSpPr/>
            <p:nvPr/>
          </p:nvSpPr>
          <p:spPr>
            <a:xfrm>
              <a:off x="6690806" y="3644565"/>
              <a:ext cx="37820" cy="113459"/>
            </a:xfrm>
            <a:custGeom>
              <a:avLst/>
              <a:gdLst>
                <a:gd name="connsiteX0" fmla="*/ 20391 w 37819"/>
                <a:gd name="connsiteY0" fmla="*/ 111788 h 113458"/>
                <a:gd name="connsiteX1" fmla="*/ 23164 w 37819"/>
                <a:gd name="connsiteY1" fmla="*/ 113301 h 113458"/>
                <a:gd name="connsiteX2" fmla="*/ 31611 w 37819"/>
                <a:gd name="connsiteY2" fmla="*/ 74851 h 113458"/>
                <a:gd name="connsiteX3" fmla="*/ 35015 w 37819"/>
                <a:gd name="connsiteY3" fmla="*/ 61992 h 113458"/>
                <a:gd name="connsiteX4" fmla="*/ 25181 w 37819"/>
                <a:gd name="connsiteY4" fmla="*/ 45100 h 113458"/>
                <a:gd name="connsiteX5" fmla="*/ 30728 w 37819"/>
                <a:gd name="connsiteY5" fmla="*/ 25938 h 113458"/>
                <a:gd name="connsiteX6" fmla="*/ 38797 w 37819"/>
                <a:gd name="connsiteY6" fmla="*/ 25686 h 113458"/>
                <a:gd name="connsiteX7" fmla="*/ 40940 w 37819"/>
                <a:gd name="connsiteY7" fmla="*/ 8037 h 113458"/>
                <a:gd name="connsiteX8" fmla="*/ 27577 w 37819"/>
                <a:gd name="connsiteY8" fmla="*/ 2364 h 113458"/>
                <a:gd name="connsiteX9" fmla="*/ 23291 w 37819"/>
                <a:gd name="connsiteY9" fmla="*/ 14844 h 113458"/>
                <a:gd name="connsiteX10" fmla="*/ 2364 w 37819"/>
                <a:gd name="connsiteY10" fmla="*/ 62118 h 113458"/>
                <a:gd name="connsiteX11" fmla="*/ 21400 w 37819"/>
                <a:gd name="connsiteY11" fmla="*/ 108889 h 113458"/>
                <a:gd name="connsiteX12" fmla="*/ 20391 w 37819"/>
                <a:gd name="connsiteY12" fmla="*/ 11178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819" h="113458">
                  <a:moveTo>
                    <a:pt x="20391" y="111788"/>
                  </a:moveTo>
                  <a:cubicBezTo>
                    <a:pt x="21273" y="112292"/>
                    <a:pt x="22156" y="112797"/>
                    <a:pt x="23164" y="113301"/>
                  </a:cubicBezTo>
                  <a:cubicBezTo>
                    <a:pt x="25434" y="97417"/>
                    <a:pt x="28837" y="78633"/>
                    <a:pt x="31611" y="74851"/>
                  </a:cubicBezTo>
                  <a:cubicBezTo>
                    <a:pt x="33250" y="72708"/>
                    <a:pt x="34258" y="67792"/>
                    <a:pt x="35015" y="61992"/>
                  </a:cubicBezTo>
                  <a:cubicBezTo>
                    <a:pt x="27703" y="54555"/>
                    <a:pt x="25181" y="46865"/>
                    <a:pt x="25181" y="45100"/>
                  </a:cubicBezTo>
                  <a:cubicBezTo>
                    <a:pt x="25181" y="42704"/>
                    <a:pt x="26820" y="27577"/>
                    <a:pt x="30728" y="25938"/>
                  </a:cubicBezTo>
                  <a:cubicBezTo>
                    <a:pt x="31863" y="25434"/>
                    <a:pt x="34889" y="25560"/>
                    <a:pt x="38797" y="25686"/>
                  </a:cubicBezTo>
                  <a:cubicBezTo>
                    <a:pt x="39553" y="20895"/>
                    <a:pt x="40309" y="14214"/>
                    <a:pt x="40940" y="8037"/>
                  </a:cubicBezTo>
                  <a:lnTo>
                    <a:pt x="27577" y="2364"/>
                  </a:lnTo>
                  <a:cubicBezTo>
                    <a:pt x="25560" y="6650"/>
                    <a:pt x="23921" y="10936"/>
                    <a:pt x="23291" y="14844"/>
                  </a:cubicBezTo>
                  <a:cubicBezTo>
                    <a:pt x="21021" y="28963"/>
                    <a:pt x="8541" y="52412"/>
                    <a:pt x="2364" y="62118"/>
                  </a:cubicBezTo>
                  <a:lnTo>
                    <a:pt x="21400" y="108889"/>
                  </a:lnTo>
                  <a:lnTo>
                    <a:pt x="20391" y="111788"/>
                  </a:ln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1EE4988C-561E-4590-84C7-280674EBB6F9}"/>
                </a:ext>
              </a:extLst>
            </p:cNvPr>
            <p:cNvSpPr/>
            <p:nvPr/>
          </p:nvSpPr>
          <p:spPr>
            <a:xfrm>
              <a:off x="6711481" y="3642800"/>
              <a:ext cx="113459" cy="126065"/>
            </a:xfrm>
            <a:custGeom>
              <a:avLst/>
              <a:gdLst>
                <a:gd name="connsiteX0" fmla="*/ 106115 w 113458"/>
                <a:gd name="connsiteY0" fmla="*/ 2364 h 126065"/>
                <a:gd name="connsiteX1" fmla="*/ 72203 w 113458"/>
                <a:gd name="connsiteY1" fmla="*/ 18374 h 126065"/>
                <a:gd name="connsiteX2" fmla="*/ 46990 w 113458"/>
                <a:gd name="connsiteY2" fmla="*/ 31989 h 126065"/>
                <a:gd name="connsiteX3" fmla="*/ 22912 w 113458"/>
                <a:gd name="connsiteY3" fmla="*/ 19382 h 126065"/>
                <a:gd name="connsiteX4" fmla="*/ 20769 w 113458"/>
                <a:gd name="connsiteY4" fmla="*/ 9928 h 126065"/>
                <a:gd name="connsiteX5" fmla="*/ 20265 w 113458"/>
                <a:gd name="connsiteY5" fmla="*/ 9802 h 126065"/>
                <a:gd name="connsiteX6" fmla="*/ 17113 w 113458"/>
                <a:gd name="connsiteY6" fmla="*/ 32619 h 126065"/>
                <a:gd name="connsiteX7" fmla="*/ 10810 w 113458"/>
                <a:gd name="connsiteY7" fmla="*/ 76616 h 126065"/>
                <a:gd name="connsiteX8" fmla="*/ 2364 w 113458"/>
                <a:gd name="connsiteY8" fmla="*/ 115066 h 126065"/>
                <a:gd name="connsiteX9" fmla="*/ 25938 w 113458"/>
                <a:gd name="connsiteY9" fmla="*/ 125277 h 126065"/>
                <a:gd name="connsiteX10" fmla="*/ 46865 w 113458"/>
                <a:gd name="connsiteY10" fmla="*/ 109519 h 126065"/>
                <a:gd name="connsiteX11" fmla="*/ 63631 w 113458"/>
                <a:gd name="connsiteY11" fmla="*/ 102207 h 126065"/>
                <a:gd name="connsiteX12" fmla="*/ 79389 w 113458"/>
                <a:gd name="connsiteY12" fmla="*/ 89601 h 126065"/>
                <a:gd name="connsiteX13" fmla="*/ 59471 w 113458"/>
                <a:gd name="connsiteY13" fmla="*/ 66531 h 126065"/>
                <a:gd name="connsiteX14" fmla="*/ 85693 w 113458"/>
                <a:gd name="connsiteY14" fmla="*/ 49764 h 126065"/>
                <a:gd name="connsiteX15" fmla="*/ 112923 w 113458"/>
                <a:gd name="connsiteY15" fmla="*/ 41444 h 126065"/>
                <a:gd name="connsiteX16" fmla="*/ 114435 w 113458"/>
                <a:gd name="connsiteY16" fmla="*/ 41444 h 126065"/>
                <a:gd name="connsiteX17" fmla="*/ 108258 w 113458"/>
                <a:gd name="connsiteY17" fmla="*/ 15348 h 126065"/>
                <a:gd name="connsiteX18" fmla="*/ 106115 w 113458"/>
                <a:gd name="connsiteY18" fmla="*/ 2364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58" h="126065">
                  <a:moveTo>
                    <a:pt x="106115" y="2364"/>
                  </a:moveTo>
                  <a:cubicBezTo>
                    <a:pt x="89475" y="10936"/>
                    <a:pt x="74977" y="17996"/>
                    <a:pt x="72203" y="18374"/>
                  </a:cubicBezTo>
                  <a:cubicBezTo>
                    <a:pt x="64892" y="19382"/>
                    <a:pt x="46990" y="31989"/>
                    <a:pt x="46990" y="31989"/>
                  </a:cubicBezTo>
                  <a:lnTo>
                    <a:pt x="22912" y="19382"/>
                  </a:lnTo>
                  <a:lnTo>
                    <a:pt x="20769" y="9928"/>
                  </a:lnTo>
                  <a:lnTo>
                    <a:pt x="20265" y="9802"/>
                  </a:lnTo>
                  <a:cubicBezTo>
                    <a:pt x="19256" y="18878"/>
                    <a:pt x="17996" y="29215"/>
                    <a:pt x="17113" y="32619"/>
                  </a:cubicBezTo>
                  <a:cubicBezTo>
                    <a:pt x="15474" y="38923"/>
                    <a:pt x="15474" y="70313"/>
                    <a:pt x="10810" y="76616"/>
                  </a:cubicBezTo>
                  <a:cubicBezTo>
                    <a:pt x="7911" y="80398"/>
                    <a:pt x="4507" y="99182"/>
                    <a:pt x="2364" y="115066"/>
                  </a:cubicBezTo>
                  <a:cubicBezTo>
                    <a:pt x="11062" y="119730"/>
                    <a:pt x="21147" y="124773"/>
                    <a:pt x="25938" y="125277"/>
                  </a:cubicBezTo>
                  <a:cubicBezTo>
                    <a:pt x="35393" y="126286"/>
                    <a:pt x="46865" y="115822"/>
                    <a:pt x="46865" y="109519"/>
                  </a:cubicBezTo>
                  <a:cubicBezTo>
                    <a:pt x="46865" y="103216"/>
                    <a:pt x="55311" y="102207"/>
                    <a:pt x="63631" y="102207"/>
                  </a:cubicBezTo>
                  <a:cubicBezTo>
                    <a:pt x="71951" y="102207"/>
                    <a:pt x="73086" y="92752"/>
                    <a:pt x="79389" y="89601"/>
                  </a:cubicBezTo>
                  <a:cubicBezTo>
                    <a:pt x="85693" y="86449"/>
                    <a:pt x="65774" y="68674"/>
                    <a:pt x="59471" y="66531"/>
                  </a:cubicBezTo>
                  <a:cubicBezTo>
                    <a:pt x="53168" y="64388"/>
                    <a:pt x="64766" y="50773"/>
                    <a:pt x="85693" y="49764"/>
                  </a:cubicBezTo>
                  <a:cubicBezTo>
                    <a:pt x="106619" y="48756"/>
                    <a:pt x="101451" y="41444"/>
                    <a:pt x="112923" y="41444"/>
                  </a:cubicBezTo>
                  <a:cubicBezTo>
                    <a:pt x="113427" y="41444"/>
                    <a:pt x="113931" y="41444"/>
                    <a:pt x="114435" y="41444"/>
                  </a:cubicBezTo>
                  <a:cubicBezTo>
                    <a:pt x="112418" y="32241"/>
                    <a:pt x="109897" y="21147"/>
                    <a:pt x="108258" y="15348"/>
                  </a:cubicBezTo>
                  <a:cubicBezTo>
                    <a:pt x="107250" y="11945"/>
                    <a:pt x="106619" y="7154"/>
                    <a:pt x="106115" y="2364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D3069D1A-F1E0-473E-A001-0EB755CBE0E9}"/>
                </a:ext>
              </a:extLst>
            </p:cNvPr>
            <p:cNvSpPr/>
            <p:nvPr/>
          </p:nvSpPr>
          <p:spPr>
            <a:xfrm>
              <a:off x="7639010" y="3341606"/>
              <a:ext cx="289950" cy="126065"/>
            </a:xfrm>
            <a:custGeom>
              <a:avLst/>
              <a:gdLst>
                <a:gd name="connsiteX0" fmla="*/ 269805 w 289949"/>
                <a:gd name="connsiteY0" fmla="*/ 24702 h 126065"/>
                <a:gd name="connsiteX1" fmla="*/ 244718 w 289949"/>
                <a:gd name="connsiteY1" fmla="*/ 17642 h 126065"/>
                <a:gd name="connsiteX2" fmla="*/ 176391 w 289949"/>
                <a:gd name="connsiteY2" fmla="*/ 13734 h 126065"/>
                <a:gd name="connsiteX3" fmla="*/ 141093 w 289949"/>
                <a:gd name="connsiteY3" fmla="*/ 3523 h 126065"/>
                <a:gd name="connsiteX4" fmla="*/ 113610 w 289949"/>
                <a:gd name="connsiteY4" fmla="*/ 14491 h 126065"/>
                <a:gd name="connsiteX5" fmla="*/ 90036 w 289949"/>
                <a:gd name="connsiteY5" fmla="*/ 18399 h 126065"/>
                <a:gd name="connsiteX6" fmla="*/ 53981 w 289949"/>
                <a:gd name="connsiteY6" fmla="*/ 19155 h 126065"/>
                <a:gd name="connsiteX7" fmla="*/ 37467 w 289949"/>
                <a:gd name="connsiteY7" fmla="*/ 37182 h 126065"/>
                <a:gd name="connsiteX8" fmla="*/ 29399 w 289949"/>
                <a:gd name="connsiteY8" fmla="*/ 51932 h 126065"/>
                <a:gd name="connsiteX9" fmla="*/ 39232 w 289949"/>
                <a:gd name="connsiteY9" fmla="*/ 60756 h 126065"/>
                <a:gd name="connsiteX10" fmla="*/ 60159 w 289949"/>
                <a:gd name="connsiteY10" fmla="*/ 59748 h 126065"/>
                <a:gd name="connsiteX11" fmla="*/ 96843 w 289949"/>
                <a:gd name="connsiteY11" fmla="*/ 76515 h 126065"/>
                <a:gd name="connsiteX12" fmla="*/ 85246 w 289949"/>
                <a:gd name="connsiteY12" fmla="*/ 90130 h 126065"/>
                <a:gd name="connsiteX13" fmla="*/ 60159 w 289949"/>
                <a:gd name="connsiteY13" fmla="*/ 94290 h 126065"/>
                <a:gd name="connsiteX14" fmla="*/ 21330 w 289949"/>
                <a:gd name="connsiteY14" fmla="*/ 99584 h 126065"/>
                <a:gd name="connsiteX15" fmla="*/ 2421 w 289949"/>
                <a:gd name="connsiteY15" fmla="*/ 115343 h 126065"/>
                <a:gd name="connsiteX16" fmla="*/ 40114 w 289949"/>
                <a:gd name="connsiteY16" fmla="*/ 118494 h 126065"/>
                <a:gd name="connsiteX17" fmla="*/ 64193 w 289949"/>
                <a:gd name="connsiteY17" fmla="*/ 119503 h 126065"/>
                <a:gd name="connsiteX18" fmla="*/ 86128 w 289949"/>
                <a:gd name="connsiteY18" fmla="*/ 123663 h 126065"/>
                <a:gd name="connsiteX19" fmla="*/ 120670 w 289949"/>
                <a:gd name="connsiteY19" fmla="*/ 121520 h 126065"/>
                <a:gd name="connsiteX20" fmla="*/ 124956 w 289949"/>
                <a:gd name="connsiteY20" fmla="*/ 108409 h 126065"/>
                <a:gd name="connsiteX21" fmla="*/ 136680 w 289949"/>
                <a:gd name="connsiteY21" fmla="*/ 101349 h 126065"/>
                <a:gd name="connsiteX22" fmla="*/ 151429 w 289949"/>
                <a:gd name="connsiteY22" fmla="*/ 91894 h 126065"/>
                <a:gd name="connsiteX23" fmla="*/ 167314 w 289949"/>
                <a:gd name="connsiteY23" fmla="*/ 86600 h 126065"/>
                <a:gd name="connsiteX24" fmla="*/ 183828 w 289949"/>
                <a:gd name="connsiteY24" fmla="*/ 91894 h 126065"/>
                <a:gd name="connsiteX25" fmla="*/ 199712 w 289949"/>
                <a:gd name="connsiteY25" fmla="*/ 81305 h 126065"/>
                <a:gd name="connsiteX26" fmla="*/ 223917 w 289949"/>
                <a:gd name="connsiteY26" fmla="*/ 74245 h 126065"/>
                <a:gd name="connsiteX27" fmla="*/ 245096 w 289949"/>
                <a:gd name="connsiteY27" fmla="*/ 62521 h 126065"/>
                <a:gd name="connsiteX28" fmla="*/ 265644 w 289949"/>
                <a:gd name="connsiteY28" fmla="*/ 50797 h 126065"/>
                <a:gd name="connsiteX29" fmla="*/ 289219 w 289949"/>
                <a:gd name="connsiteY29" fmla="*/ 39073 h 126065"/>
                <a:gd name="connsiteX30" fmla="*/ 291614 w 289949"/>
                <a:gd name="connsiteY30" fmla="*/ 33400 h 126065"/>
                <a:gd name="connsiteX31" fmla="*/ 269805 w 289949"/>
                <a:gd name="connsiteY31" fmla="*/ 24702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9949" h="126065">
                  <a:moveTo>
                    <a:pt x="269805" y="24702"/>
                  </a:moveTo>
                  <a:cubicBezTo>
                    <a:pt x="259593" y="12978"/>
                    <a:pt x="256442" y="20794"/>
                    <a:pt x="244718" y="17642"/>
                  </a:cubicBezTo>
                  <a:cubicBezTo>
                    <a:pt x="232994" y="14491"/>
                    <a:pt x="185846" y="9826"/>
                    <a:pt x="176391" y="13734"/>
                  </a:cubicBezTo>
                  <a:cubicBezTo>
                    <a:pt x="166936" y="17642"/>
                    <a:pt x="147396" y="6675"/>
                    <a:pt x="141093" y="3523"/>
                  </a:cubicBezTo>
                  <a:cubicBezTo>
                    <a:pt x="134789" y="371"/>
                    <a:pt x="114367" y="3523"/>
                    <a:pt x="113610" y="14491"/>
                  </a:cubicBezTo>
                  <a:cubicBezTo>
                    <a:pt x="112854" y="25458"/>
                    <a:pt x="104155" y="25458"/>
                    <a:pt x="90036" y="18399"/>
                  </a:cubicBezTo>
                  <a:cubicBezTo>
                    <a:pt x="75917" y="11339"/>
                    <a:pt x="54738" y="11339"/>
                    <a:pt x="53981" y="19155"/>
                  </a:cubicBezTo>
                  <a:cubicBezTo>
                    <a:pt x="53225" y="26971"/>
                    <a:pt x="43014" y="34787"/>
                    <a:pt x="37467" y="37182"/>
                  </a:cubicBezTo>
                  <a:cubicBezTo>
                    <a:pt x="35324" y="38065"/>
                    <a:pt x="32424" y="44494"/>
                    <a:pt x="29399" y="51932"/>
                  </a:cubicBezTo>
                  <a:cubicBezTo>
                    <a:pt x="33685" y="53571"/>
                    <a:pt x="36332" y="57227"/>
                    <a:pt x="39232" y="60756"/>
                  </a:cubicBezTo>
                  <a:cubicBezTo>
                    <a:pt x="44526" y="67060"/>
                    <a:pt x="58142" y="66051"/>
                    <a:pt x="60159" y="59748"/>
                  </a:cubicBezTo>
                  <a:cubicBezTo>
                    <a:pt x="62302" y="53445"/>
                    <a:pt x="84237" y="66051"/>
                    <a:pt x="96843" y="76515"/>
                  </a:cubicBezTo>
                  <a:cubicBezTo>
                    <a:pt x="109450" y="86978"/>
                    <a:pt x="90540" y="79666"/>
                    <a:pt x="85246" y="90130"/>
                  </a:cubicBezTo>
                  <a:cubicBezTo>
                    <a:pt x="79951" y="100593"/>
                    <a:pt x="64319" y="90130"/>
                    <a:pt x="60159" y="94290"/>
                  </a:cubicBezTo>
                  <a:cubicBezTo>
                    <a:pt x="55998" y="98450"/>
                    <a:pt x="28768" y="100593"/>
                    <a:pt x="21330" y="99584"/>
                  </a:cubicBezTo>
                  <a:cubicBezTo>
                    <a:pt x="14019" y="98576"/>
                    <a:pt x="1412" y="110048"/>
                    <a:pt x="2421" y="115343"/>
                  </a:cubicBezTo>
                  <a:cubicBezTo>
                    <a:pt x="3429" y="120637"/>
                    <a:pt x="30785" y="112191"/>
                    <a:pt x="40114" y="118494"/>
                  </a:cubicBezTo>
                  <a:cubicBezTo>
                    <a:pt x="49569" y="124797"/>
                    <a:pt x="59024" y="112191"/>
                    <a:pt x="64193" y="119503"/>
                  </a:cubicBezTo>
                  <a:cubicBezTo>
                    <a:pt x="69361" y="126815"/>
                    <a:pt x="80959" y="121646"/>
                    <a:pt x="86128" y="123663"/>
                  </a:cubicBezTo>
                  <a:cubicBezTo>
                    <a:pt x="91297" y="125806"/>
                    <a:pt x="120418" y="121646"/>
                    <a:pt x="120670" y="121520"/>
                  </a:cubicBezTo>
                  <a:cubicBezTo>
                    <a:pt x="123821" y="117738"/>
                    <a:pt x="124956" y="112695"/>
                    <a:pt x="124956" y="108409"/>
                  </a:cubicBezTo>
                  <a:cubicBezTo>
                    <a:pt x="124956" y="101349"/>
                    <a:pt x="130881" y="103114"/>
                    <a:pt x="136680" y="101349"/>
                  </a:cubicBezTo>
                  <a:cubicBezTo>
                    <a:pt x="142605" y="99584"/>
                    <a:pt x="146640" y="91894"/>
                    <a:pt x="151429" y="91894"/>
                  </a:cubicBezTo>
                  <a:cubicBezTo>
                    <a:pt x="156094" y="91894"/>
                    <a:pt x="162649" y="84835"/>
                    <a:pt x="167314" y="86600"/>
                  </a:cubicBezTo>
                  <a:cubicBezTo>
                    <a:pt x="171978" y="88365"/>
                    <a:pt x="177903" y="96559"/>
                    <a:pt x="183828" y="91894"/>
                  </a:cubicBezTo>
                  <a:cubicBezTo>
                    <a:pt x="189754" y="87230"/>
                    <a:pt x="191519" y="91264"/>
                    <a:pt x="199712" y="81305"/>
                  </a:cubicBezTo>
                  <a:cubicBezTo>
                    <a:pt x="207907" y="71346"/>
                    <a:pt x="213201" y="73111"/>
                    <a:pt x="223917" y="74245"/>
                  </a:cubicBezTo>
                  <a:cubicBezTo>
                    <a:pt x="236272" y="75632"/>
                    <a:pt x="241566" y="69581"/>
                    <a:pt x="245096" y="62521"/>
                  </a:cubicBezTo>
                  <a:cubicBezTo>
                    <a:pt x="248626" y="55462"/>
                    <a:pt x="259216" y="55462"/>
                    <a:pt x="265644" y="50797"/>
                  </a:cubicBezTo>
                  <a:cubicBezTo>
                    <a:pt x="272074" y="46133"/>
                    <a:pt x="285059" y="40838"/>
                    <a:pt x="289219" y="39073"/>
                  </a:cubicBezTo>
                  <a:cubicBezTo>
                    <a:pt x="291236" y="38191"/>
                    <a:pt x="291614" y="36174"/>
                    <a:pt x="291614" y="33400"/>
                  </a:cubicBezTo>
                  <a:cubicBezTo>
                    <a:pt x="282537" y="25710"/>
                    <a:pt x="278377" y="34535"/>
                    <a:pt x="269805" y="24702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7E8CD0E7-D1A0-42DA-944A-C11253087E88}"/>
                </a:ext>
              </a:extLst>
            </p:cNvPr>
            <p:cNvSpPr/>
            <p:nvPr/>
          </p:nvSpPr>
          <p:spPr>
            <a:xfrm>
              <a:off x="6843471" y="3325702"/>
              <a:ext cx="176491" cy="75639"/>
            </a:xfrm>
            <a:custGeom>
              <a:avLst/>
              <a:gdLst>
                <a:gd name="connsiteX0" fmla="*/ 75229 w 176491"/>
                <a:gd name="connsiteY0" fmla="*/ 65693 h 75639"/>
                <a:gd name="connsiteX1" fmla="*/ 94013 w 176491"/>
                <a:gd name="connsiteY1" fmla="*/ 80569 h 75639"/>
                <a:gd name="connsiteX2" fmla="*/ 95147 w 176491"/>
                <a:gd name="connsiteY2" fmla="*/ 82334 h 75639"/>
                <a:gd name="connsiteX3" fmla="*/ 121999 w 176491"/>
                <a:gd name="connsiteY3" fmla="*/ 76913 h 75639"/>
                <a:gd name="connsiteX4" fmla="*/ 145573 w 176491"/>
                <a:gd name="connsiteY4" fmla="*/ 79308 h 75639"/>
                <a:gd name="connsiteX5" fmla="*/ 144187 w 176491"/>
                <a:gd name="connsiteY5" fmla="*/ 73509 h 75639"/>
                <a:gd name="connsiteX6" fmla="*/ 162214 w 176491"/>
                <a:gd name="connsiteY6" fmla="*/ 79056 h 75639"/>
                <a:gd name="connsiteX7" fmla="*/ 182637 w 176491"/>
                <a:gd name="connsiteY7" fmla="*/ 80695 h 75639"/>
                <a:gd name="connsiteX8" fmla="*/ 174064 w 176491"/>
                <a:gd name="connsiteY8" fmla="*/ 68971 h 75639"/>
                <a:gd name="connsiteX9" fmla="*/ 179359 w 176491"/>
                <a:gd name="connsiteY9" fmla="*/ 59264 h 75639"/>
                <a:gd name="connsiteX10" fmla="*/ 163097 w 176491"/>
                <a:gd name="connsiteY10" fmla="*/ 50818 h 75639"/>
                <a:gd name="connsiteX11" fmla="*/ 154902 w 176491"/>
                <a:gd name="connsiteY11" fmla="*/ 34303 h 75639"/>
                <a:gd name="connsiteX12" fmla="*/ 145447 w 176491"/>
                <a:gd name="connsiteY12" fmla="*/ 30773 h 75639"/>
                <a:gd name="connsiteX13" fmla="*/ 118343 w 176491"/>
                <a:gd name="connsiteY13" fmla="*/ 34303 h 75639"/>
                <a:gd name="connsiteX14" fmla="*/ 101829 w 176491"/>
                <a:gd name="connsiteY14" fmla="*/ 26109 h 75639"/>
                <a:gd name="connsiteX15" fmla="*/ 85314 w 176491"/>
                <a:gd name="connsiteY15" fmla="*/ 15519 h 75639"/>
                <a:gd name="connsiteX16" fmla="*/ 44091 w 176491"/>
                <a:gd name="connsiteY16" fmla="*/ 11990 h 75639"/>
                <a:gd name="connsiteX17" fmla="*/ 12323 w 176491"/>
                <a:gd name="connsiteY17" fmla="*/ 2535 h 75639"/>
                <a:gd name="connsiteX18" fmla="*/ 2364 w 176491"/>
                <a:gd name="connsiteY18" fmla="*/ 7199 h 75639"/>
                <a:gd name="connsiteX19" fmla="*/ 43335 w 176491"/>
                <a:gd name="connsiteY19" fmla="*/ 30017 h 75639"/>
                <a:gd name="connsiteX20" fmla="*/ 53546 w 176491"/>
                <a:gd name="connsiteY20" fmla="*/ 57499 h 75639"/>
                <a:gd name="connsiteX21" fmla="*/ 47369 w 176491"/>
                <a:gd name="connsiteY21" fmla="*/ 66576 h 75639"/>
                <a:gd name="connsiteX22" fmla="*/ 75229 w 176491"/>
                <a:gd name="connsiteY22" fmla="*/ 6569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75639">
                  <a:moveTo>
                    <a:pt x="75229" y="65693"/>
                  </a:moveTo>
                  <a:cubicBezTo>
                    <a:pt x="83802" y="61785"/>
                    <a:pt x="86953" y="71240"/>
                    <a:pt x="94013" y="80569"/>
                  </a:cubicBezTo>
                  <a:cubicBezTo>
                    <a:pt x="94517" y="81199"/>
                    <a:pt x="94769" y="81704"/>
                    <a:pt x="95147" y="82334"/>
                  </a:cubicBezTo>
                  <a:cubicBezTo>
                    <a:pt x="104854" y="80821"/>
                    <a:pt x="112166" y="78048"/>
                    <a:pt x="121999" y="76913"/>
                  </a:cubicBezTo>
                  <a:cubicBezTo>
                    <a:pt x="129059" y="76031"/>
                    <a:pt x="138262" y="77669"/>
                    <a:pt x="145573" y="79308"/>
                  </a:cubicBezTo>
                  <a:cubicBezTo>
                    <a:pt x="144313" y="77039"/>
                    <a:pt x="143431" y="75022"/>
                    <a:pt x="144187" y="73509"/>
                  </a:cubicBezTo>
                  <a:cubicBezTo>
                    <a:pt x="146582" y="68845"/>
                    <a:pt x="158306" y="75148"/>
                    <a:pt x="162214" y="79056"/>
                  </a:cubicBezTo>
                  <a:cubicBezTo>
                    <a:pt x="166122" y="82964"/>
                    <a:pt x="178729" y="84603"/>
                    <a:pt x="182637" y="80695"/>
                  </a:cubicBezTo>
                  <a:cubicBezTo>
                    <a:pt x="186545" y="76787"/>
                    <a:pt x="176333" y="72879"/>
                    <a:pt x="174064" y="68971"/>
                  </a:cubicBezTo>
                  <a:cubicBezTo>
                    <a:pt x="172930" y="66954"/>
                    <a:pt x="175955" y="62920"/>
                    <a:pt x="179359" y="59264"/>
                  </a:cubicBezTo>
                  <a:cubicBezTo>
                    <a:pt x="172552" y="55482"/>
                    <a:pt x="165492" y="50061"/>
                    <a:pt x="163097" y="50818"/>
                  </a:cubicBezTo>
                  <a:cubicBezTo>
                    <a:pt x="159567" y="51952"/>
                    <a:pt x="159567" y="34303"/>
                    <a:pt x="154902" y="34303"/>
                  </a:cubicBezTo>
                  <a:cubicBezTo>
                    <a:pt x="150238" y="34303"/>
                    <a:pt x="150238" y="30773"/>
                    <a:pt x="145447" y="30773"/>
                  </a:cubicBezTo>
                  <a:cubicBezTo>
                    <a:pt x="140783" y="30773"/>
                    <a:pt x="123134" y="30773"/>
                    <a:pt x="118343" y="34303"/>
                  </a:cubicBezTo>
                  <a:cubicBezTo>
                    <a:pt x="113679" y="37833"/>
                    <a:pt x="107754" y="26109"/>
                    <a:pt x="101829" y="26109"/>
                  </a:cubicBezTo>
                  <a:cubicBezTo>
                    <a:pt x="95904" y="26109"/>
                    <a:pt x="88844" y="20184"/>
                    <a:pt x="85314" y="15519"/>
                  </a:cubicBezTo>
                  <a:cubicBezTo>
                    <a:pt x="81785" y="10855"/>
                    <a:pt x="52412" y="17915"/>
                    <a:pt x="44091" y="11990"/>
                  </a:cubicBezTo>
                  <a:cubicBezTo>
                    <a:pt x="35897" y="6065"/>
                    <a:pt x="20517" y="1400"/>
                    <a:pt x="12323" y="2535"/>
                  </a:cubicBezTo>
                  <a:cubicBezTo>
                    <a:pt x="10180" y="2787"/>
                    <a:pt x="6524" y="4678"/>
                    <a:pt x="2364" y="7199"/>
                  </a:cubicBezTo>
                  <a:cubicBezTo>
                    <a:pt x="17869" y="16150"/>
                    <a:pt x="40309" y="13881"/>
                    <a:pt x="43335" y="30017"/>
                  </a:cubicBezTo>
                  <a:cubicBezTo>
                    <a:pt x="46865" y="48801"/>
                    <a:pt x="57454" y="41363"/>
                    <a:pt x="53546" y="57499"/>
                  </a:cubicBezTo>
                  <a:cubicBezTo>
                    <a:pt x="52790" y="60651"/>
                    <a:pt x="50520" y="63802"/>
                    <a:pt x="47369" y="66576"/>
                  </a:cubicBezTo>
                  <a:cubicBezTo>
                    <a:pt x="59723" y="67458"/>
                    <a:pt x="71195" y="67458"/>
                    <a:pt x="75229" y="65693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C201F326-D934-4AAC-8C2D-10BD5246F510}"/>
                </a:ext>
              </a:extLst>
            </p:cNvPr>
            <p:cNvSpPr/>
            <p:nvPr/>
          </p:nvSpPr>
          <p:spPr>
            <a:xfrm>
              <a:off x="6479395" y="3374407"/>
              <a:ext cx="491654" cy="189098"/>
            </a:xfrm>
            <a:custGeom>
              <a:avLst/>
              <a:gdLst>
                <a:gd name="connsiteX0" fmla="*/ 484562 w 491653"/>
                <a:gd name="connsiteY0" fmla="*/ 136875 h 189097"/>
                <a:gd name="connsiteX1" fmla="*/ 484562 w 491653"/>
                <a:gd name="connsiteY1" fmla="*/ 108637 h 189097"/>
                <a:gd name="connsiteX2" fmla="*/ 483554 w 491653"/>
                <a:gd name="connsiteY2" fmla="*/ 86701 h 189097"/>
                <a:gd name="connsiteX3" fmla="*/ 490488 w 491653"/>
                <a:gd name="connsiteY3" fmla="*/ 73086 h 189097"/>
                <a:gd name="connsiteX4" fmla="*/ 485571 w 491653"/>
                <a:gd name="connsiteY4" fmla="*/ 63379 h 189097"/>
                <a:gd name="connsiteX5" fmla="*/ 465148 w 491653"/>
                <a:gd name="connsiteY5" fmla="*/ 54807 h 189097"/>
                <a:gd name="connsiteX6" fmla="*/ 458089 w 491653"/>
                <a:gd name="connsiteY6" fmla="*/ 32115 h 189097"/>
                <a:gd name="connsiteX7" fmla="*/ 439305 w 491653"/>
                <a:gd name="connsiteY7" fmla="*/ 17239 h 189097"/>
                <a:gd name="connsiteX8" fmla="*/ 411571 w 491653"/>
                <a:gd name="connsiteY8" fmla="*/ 18122 h 189097"/>
                <a:gd name="connsiteX9" fmla="*/ 362405 w 491653"/>
                <a:gd name="connsiteY9" fmla="*/ 34510 h 189097"/>
                <a:gd name="connsiteX10" fmla="*/ 316139 w 491653"/>
                <a:gd name="connsiteY10" fmla="*/ 35645 h 189097"/>
                <a:gd name="connsiteX11" fmla="*/ 284749 w 491653"/>
                <a:gd name="connsiteY11" fmla="*/ 25434 h 189097"/>
                <a:gd name="connsiteX12" fmla="*/ 261175 w 491653"/>
                <a:gd name="connsiteY12" fmla="*/ 14844 h 189097"/>
                <a:gd name="connsiteX13" fmla="*/ 221591 w 491653"/>
                <a:gd name="connsiteY13" fmla="*/ 4255 h 189097"/>
                <a:gd name="connsiteX14" fmla="*/ 141161 w 491653"/>
                <a:gd name="connsiteY14" fmla="*/ 28963 h 189097"/>
                <a:gd name="connsiteX15" fmla="*/ 83045 w 491653"/>
                <a:gd name="connsiteY15" fmla="*/ 32115 h 189097"/>
                <a:gd name="connsiteX16" fmla="*/ 69682 w 491653"/>
                <a:gd name="connsiteY16" fmla="*/ 52538 h 189097"/>
                <a:gd name="connsiteX17" fmla="*/ 13961 w 491653"/>
                <a:gd name="connsiteY17" fmla="*/ 57328 h 189097"/>
                <a:gd name="connsiteX18" fmla="*/ 8415 w 491653"/>
                <a:gd name="connsiteY18" fmla="*/ 76994 h 189097"/>
                <a:gd name="connsiteX19" fmla="*/ 19383 w 491653"/>
                <a:gd name="connsiteY19" fmla="*/ 84432 h 189097"/>
                <a:gd name="connsiteX20" fmla="*/ 21778 w 491653"/>
                <a:gd name="connsiteY20" fmla="*/ 104098 h 189097"/>
                <a:gd name="connsiteX21" fmla="*/ 22534 w 491653"/>
                <a:gd name="connsiteY21" fmla="*/ 122504 h 189097"/>
                <a:gd name="connsiteX22" fmla="*/ 22534 w 491653"/>
                <a:gd name="connsiteY22" fmla="*/ 137001 h 189097"/>
                <a:gd name="connsiteX23" fmla="*/ 35897 w 491653"/>
                <a:gd name="connsiteY23" fmla="*/ 150742 h 189097"/>
                <a:gd name="connsiteX24" fmla="*/ 53168 w 491653"/>
                <a:gd name="connsiteY24" fmla="*/ 161332 h 189097"/>
                <a:gd name="connsiteX25" fmla="*/ 66531 w 491653"/>
                <a:gd name="connsiteY25" fmla="*/ 165240 h 189097"/>
                <a:gd name="connsiteX26" fmla="*/ 83045 w 491653"/>
                <a:gd name="connsiteY26" fmla="*/ 182133 h 189097"/>
                <a:gd name="connsiteX27" fmla="*/ 117209 w 491653"/>
                <a:gd name="connsiteY27" fmla="*/ 175829 h 189097"/>
                <a:gd name="connsiteX28" fmla="*/ 138766 w 491653"/>
                <a:gd name="connsiteY28" fmla="*/ 165996 h 189097"/>
                <a:gd name="connsiteX29" fmla="*/ 174821 w 491653"/>
                <a:gd name="connsiteY29" fmla="*/ 187175 h 189097"/>
                <a:gd name="connsiteX30" fmla="*/ 202303 w 491653"/>
                <a:gd name="connsiteY30" fmla="*/ 182511 h 189097"/>
                <a:gd name="connsiteX31" fmla="*/ 227012 w 491653"/>
                <a:gd name="connsiteY31" fmla="*/ 166879 h 189097"/>
                <a:gd name="connsiteX32" fmla="*/ 247434 w 491653"/>
                <a:gd name="connsiteY32" fmla="*/ 171921 h 189097"/>
                <a:gd name="connsiteX33" fmla="*/ 267857 w 491653"/>
                <a:gd name="connsiteY33" fmla="*/ 166500 h 189097"/>
                <a:gd name="connsiteX34" fmla="*/ 260797 w 491653"/>
                <a:gd name="connsiteY34" fmla="*/ 187679 h 189097"/>
                <a:gd name="connsiteX35" fmla="*/ 261427 w 491653"/>
                <a:gd name="connsiteY35" fmla="*/ 196630 h 189097"/>
                <a:gd name="connsiteX36" fmla="*/ 277185 w 491653"/>
                <a:gd name="connsiteY36" fmla="*/ 178224 h 189097"/>
                <a:gd name="connsiteX37" fmla="*/ 287649 w 491653"/>
                <a:gd name="connsiteY37" fmla="*/ 171921 h 189097"/>
                <a:gd name="connsiteX38" fmla="*/ 311727 w 491653"/>
                <a:gd name="connsiteY38" fmla="*/ 171921 h 189097"/>
                <a:gd name="connsiteX39" fmla="*/ 328494 w 491653"/>
                <a:gd name="connsiteY39" fmla="*/ 168770 h 189097"/>
                <a:gd name="connsiteX40" fmla="*/ 358876 w 491653"/>
                <a:gd name="connsiteY40" fmla="*/ 169778 h 189097"/>
                <a:gd name="connsiteX41" fmla="*/ 394552 w 491653"/>
                <a:gd name="connsiteY41" fmla="*/ 159315 h 189097"/>
                <a:gd name="connsiteX42" fmla="*/ 423925 w 491653"/>
                <a:gd name="connsiteY42" fmla="*/ 155155 h 189097"/>
                <a:gd name="connsiteX43" fmla="*/ 433884 w 491653"/>
                <a:gd name="connsiteY43" fmla="*/ 158180 h 189097"/>
                <a:gd name="connsiteX44" fmla="*/ 445734 w 491653"/>
                <a:gd name="connsiteY44" fmla="*/ 149230 h 189097"/>
                <a:gd name="connsiteX45" fmla="*/ 469309 w 491653"/>
                <a:gd name="connsiteY45" fmla="*/ 153894 h 189097"/>
                <a:gd name="connsiteX46" fmla="*/ 497295 w 491653"/>
                <a:gd name="connsiteY46" fmla="*/ 158306 h 189097"/>
                <a:gd name="connsiteX47" fmla="*/ 484562 w 491653"/>
                <a:gd name="connsiteY47" fmla="*/ 136875 h 189097"/>
                <a:gd name="connsiteX48" fmla="*/ 42578 w 491653"/>
                <a:gd name="connsiteY48" fmla="*/ 35771 h 189097"/>
                <a:gd name="connsiteX49" fmla="*/ 78255 w 491653"/>
                <a:gd name="connsiteY49" fmla="*/ 32241 h 189097"/>
                <a:gd name="connsiteX50" fmla="*/ 58210 w 491653"/>
                <a:gd name="connsiteY50" fmla="*/ 16105 h 189097"/>
                <a:gd name="connsiteX51" fmla="*/ 51655 w 491653"/>
                <a:gd name="connsiteY51" fmla="*/ 2364 h 189097"/>
                <a:gd name="connsiteX52" fmla="*/ 40940 w 491653"/>
                <a:gd name="connsiteY52" fmla="*/ 4381 h 189097"/>
                <a:gd name="connsiteX53" fmla="*/ 13836 w 491653"/>
                <a:gd name="connsiteY53" fmla="*/ 4381 h 189097"/>
                <a:gd name="connsiteX54" fmla="*/ 16231 w 491653"/>
                <a:gd name="connsiteY54" fmla="*/ 22030 h 189097"/>
                <a:gd name="connsiteX55" fmla="*/ 8541 w 491653"/>
                <a:gd name="connsiteY55" fmla="*/ 34384 h 189097"/>
                <a:gd name="connsiteX56" fmla="*/ 2364 w 491653"/>
                <a:gd name="connsiteY56" fmla="*/ 43461 h 189097"/>
                <a:gd name="connsiteX57" fmla="*/ 17744 w 491653"/>
                <a:gd name="connsiteY57" fmla="*/ 51025 h 189097"/>
                <a:gd name="connsiteX58" fmla="*/ 42578 w 491653"/>
                <a:gd name="connsiteY58" fmla="*/ 35771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1653" h="189097">
                  <a:moveTo>
                    <a:pt x="484562" y="136875"/>
                  </a:moveTo>
                  <a:cubicBezTo>
                    <a:pt x="480402" y="135867"/>
                    <a:pt x="486705" y="112797"/>
                    <a:pt x="484562" y="108637"/>
                  </a:cubicBezTo>
                  <a:cubicBezTo>
                    <a:pt x="482419" y="104476"/>
                    <a:pt x="477250" y="86701"/>
                    <a:pt x="483554" y="86701"/>
                  </a:cubicBezTo>
                  <a:cubicBezTo>
                    <a:pt x="489227" y="86701"/>
                    <a:pt x="483050" y="73843"/>
                    <a:pt x="490488" y="73086"/>
                  </a:cubicBezTo>
                  <a:cubicBezTo>
                    <a:pt x="488849" y="68548"/>
                    <a:pt x="487210" y="64514"/>
                    <a:pt x="485571" y="63379"/>
                  </a:cubicBezTo>
                  <a:cubicBezTo>
                    <a:pt x="481663" y="60228"/>
                    <a:pt x="469813" y="66531"/>
                    <a:pt x="465148" y="54807"/>
                  </a:cubicBezTo>
                  <a:cubicBezTo>
                    <a:pt x="460484" y="43083"/>
                    <a:pt x="465148" y="41444"/>
                    <a:pt x="458089" y="32115"/>
                  </a:cubicBezTo>
                  <a:cubicBezTo>
                    <a:pt x="451029" y="22660"/>
                    <a:pt x="447878" y="13332"/>
                    <a:pt x="439305" y="17239"/>
                  </a:cubicBezTo>
                  <a:cubicBezTo>
                    <a:pt x="435271" y="19004"/>
                    <a:pt x="423799" y="19004"/>
                    <a:pt x="411571" y="18122"/>
                  </a:cubicBezTo>
                  <a:cubicBezTo>
                    <a:pt x="398838" y="29720"/>
                    <a:pt x="370852" y="37662"/>
                    <a:pt x="362405" y="34510"/>
                  </a:cubicBezTo>
                  <a:cubicBezTo>
                    <a:pt x="351816" y="30602"/>
                    <a:pt x="331394" y="35645"/>
                    <a:pt x="316139" y="35645"/>
                  </a:cubicBezTo>
                  <a:cubicBezTo>
                    <a:pt x="300886" y="35645"/>
                    <a:pt x="296473" y="24677"/>
                    <a:pt x="284749" y="25434"/>
                  </a:cubicBezTo>
                  <a:cubicBezTo>
                    <a:pt x="273025" y="26190"/>
                    <a:pt x="273025" y="14844"/>
                    <a:pt x="261175" y="14844"/>
                  </a:cubicBezTo>
                  <a:cubicBezTo>
                    <a:pt x="249451" y="14844"/>
                    <a:pt x="258402" y="8919"/>
                    <a:pt x="221591" y="4255"/>
                  </a:cubicBezTo>
                  <a:cubicBezTo>
                    <a:pt x="184654" y="-410"/>
                    <a:pt x="152885" y="18752"/>
                    <a:pt x="141161" y="28963"/>
                  </a:cubicBezTo>
                  <a:cubicBezTo>
                    <a:pt x="129437" y="39175"/>
                    <a:pt x="86953" y="29342"/>
                    <a:pt x="83045" y="32115"/>
                  </a:cubicBezTo>
                  <a:cubicBezTo>
                    <a:pt x="79137" y="34889"/>
                    <a:pt x="83802" y="46991"/>
                    <a:pt x="69682" y="52538"/>
                  </a:cubicBezTo>
                  <a:cubicBezTo>
                    <a:pt x="55563" y="58084"/>
                    <a:pt x="24551" y="52538"/>
                    <a:pt x="13961" y="57328"/>
                  </a:cubicBezTo>
                  <a:cubicBezTo>
                    <a:pt x="3372" y="61993"/>
                    <a:pt x="-536" y="77751"/>
                    <a:pt x="8415" y="76994"/>
                  </a:cubicBezTo>
                  <a:cubicBezTo>
                    <a:pt x="17491" y="76238"/>
                    <a:pt x="22156" y="80524"/>
                    <a:pt x="19383" y="84432"/>
                  </a:cubicBezTo>
                  <a:cubicBezTo>
                    <a:pt x="16609" y="88340"/>
                    <a:pt x="26820" y="99308"/>
                    <a:pt x="21778" y="104098"/>
                  </a:cubicBezTo>
                  <a:cubicBezTo>
                    <a:pt x="16735" y="108763"/>
                    <a:pt x="16231" y="117839"/>
                    <a:pt x="22534" y="122504"/>
                  </a:cubicBezTo>
                  <a:cubicBezTo>
                    <a:pt x="28837" y="127168"/>
                    <a:pt x="29972" y="135867"/>
                    <a:pt x="22534" y="137001"/>
                  </a:cubicBezTo>
                  <a:cubicBezTo>
                    <a:pt x="15096" y="138136"/>
                    <a:pt x="35519" y="146834"/>
                    <a:pt x="35897" y="150742"/>
                  </a:cubicBezTo>
                  <a:cubicBezTo>
                    <a:pt x="36275" y="154650"/>
                    <a:pt x="53168" y="156667"/>
                    <a:pt x="53168" y="161332"/>
                  </a:cubicBezTo>
                  <a:cubicBezTo>
                    <a:pt x="53168" y="165996"/>
                    <a:pt x="58210" y="167635"/>
                    <a:pt x="66531" y="165240"/>
                  </a:cubicBezTo>
                  <a:cubicBezTo>
                    <a:pt x="74725" y="162845"/>
                    <a:pt x="77877" y="174190"/>
                    <a:pt x="83045" y="182133"/>
                  </a:cubicBezTo>
                  <a:cubicBezTo>
                    <a:pt x="88088" y="189949"/>
                    <a:pt x="117209" y="184528"/>
                    <a:pt x="117209" y="175829"/>
                  </a:cubicBezTo>
                  <a:cubicBezTo>
                    <a:pt x="117209" y="167257"/>
                    <a:pt x="125781" y="164862"/>
                    <a:pt x="138766" y="165996"/>
                  </a:cubicBezTo>
                  <a:cubicBezTo>
                    <a:pt x="151751" y="167131"/>
                    <a:pt x="168644" y="184780"/>
                    <a:pt x="174821" y="187175"/>
                  </a:cubicBezTo>
                  <a:cubicBezTo>
                    <a:pt x="181124" y="189570"/>
                    <a:pt x="193982" y="182511"/>
                    <a:pt x="202303" y="182511"/>
                  </a:cubicBezTo>
                  <a:cubicBezTo>
                    <a:pt x="210497" y="182511"/>
                    <a:pt x="222347" y="169526"/>
                    <a:pt x="227012" y="166879"/>
                  </a:cubicBezTo>
                  <a:cubicBezTo>
                    <a:pt x="231676" y="164105"/>
                    <a:pt x="239996" y="175955"/>
                    <a:pt x="247434" y="171921"/>
                  </a:cubicBezTo>
                  <a:cubicBezTo>
                    <a:pt x="254872" y="168013"/>
                    <a:pt x="263066" y="163727"/>
                    <a:pt x="267857" y="166500"/>
                  </a:cubicBezTo>
                  <a:cubicBezTo>
                    <a:pt x="272521" y="169274"/>
                    <a:pt x="256511" y="181376"/>
                    <a:pt x="260797" y="187679"/>
                  </a:cubicBezTo>
                  <a:cubicBezTo>
                    <a:pt x="262562" y="190201"/>
                    <a:pt x="262184" y="193352"/>
                    <a:pt x="261427" y="196630"/>
                  </a:cubicBezTo>
                  <a:cubicBezTo>
                    <a:pt x="277690" y="194361"/>
                    <a:pt x="276177" y="183141"/>
                    <a:pt x="277185" y="178224"/>
                  </a:cubicBezTo>
                  <a:cubicBezTo>
                    <a:pt x="278194" y="173056"/>
                    <a:pt x="282354" y="167761"/>
                    <a:pt x="287649" y="171921"/>
                  </a:cubicBezTo>
                  <a:cubicBezTo>
                    <a:pt x="292943" y="176081"/>
                    <a:pt x="300255" y="177090"/>
                    <a:pt x="311727" y="171921"/>
                  </a:cubicBezTo>
                  <a:cubicBezTo>
                    <a:pt x="323199" y="166626"/>
                    <a:pt x="324334" y="163475"/>
                    <a:pt x="328494" y="168770"/>
                  </a:cubicBezTo>
                  <a:cubicBezTo>
                    <a:pt x="332654" y="173938"/>
                    <a:pt x="342109" y="169778"/>
                    <a:pt x="358876" y="169778"/>
                  </a:cubicBezTo>
                  <a:cubicBezTo>
                    <a:pt x="375642" y="169778"/>
                    <a:pt x="378794" y="158306"/>
                    <a:pt x="394552" y="159315"/>
                  </a:cubicBezTo>
                  <a:cubicBezTo>
                    <a:pt x="410310" y="160323"/>
                    <a:pt x="423925" y="155155"/>
                    <a:pt x="423925" y="155155"/>
                  </a:cubicBezTo>
                  <a:lnTo>
                    <a:pt x="433884" y="158180"/>
                  </a:lnTo>
                  <a:cubicBezTo>
                    <a:pt x="437918" y="154398"/>
                    <a:pt x="437666" y="150238"/>
                    <a:pt x="445734" y="149230"/>
                  </a:cubicBezTo>
                  <a:cubicBezTo>
                    <a:pt x="458341" y="147717"/>
                    <a:pt x="463005" y="157046"/>
                    <a:pt x="469309" y="153894"/>
                  </a:cubicBezTo>
                  <a:cubicBezTo>
                    <a:pt x="475612" y="150742"/>
                    <a:pt x="495530" y="172173"/>
                    <a:pt x="497295" y="158306"/>
                  </a:cubicBezTo>
                  <a:cubicBezTo>
                    <a:pt x="498052" y="154776"/>
                    <a:pt x="488722" y="138010"/>
                    <a:pt x="484562" y="136875"/>
                  </a:cubicBezTo>
                  <a:close/>
                  <a:moveTo>
                    <a:pt x="42578" y="35771"/>
                  </a:moveTo>
                  <a:cubicBezTo>
                    <a:pt x="52033" y="32241"/>
                    <a:pt x="73212" y="36906"/>
                    <a:pt x="78255" y="32241"/>
                  </a:cubicBezTo>
                  <a:cubicBezTo>
                    <a:pt x="83297" y="27577"/>
                    <a:pt x="64892" y="21652"/>
                    <a:pt x="58210" y="16105"/>
                  </a:cubicBezTo>
                  <a:cubicBezTo>
                    <a:pt x="54302" y="12953"/>
                    <a:pt x="52916" y="6902"/>
                    <a:pt x="51655" y="2364"/>
                  </a:cubicBezTo>
                  <a:cubicBezTo>
                    <a:pt x="48504" y="4507"/>
                    <a:pt x="44469" y="6146"/>
                    <a:pt x="40940" y="4381"/>
                  </a:cubicBezTo>
                  <a:cubicBezTo>
                    <a:pt x="33880" y="851"/>
                    <a:pt x="16861" y="3246"/>
                    <a:pt x="13836" y="4381"/>
                  </a:cubicBezTo>
                  <a:cubicBezTo>
                    <a:pt x="10936" y="5515"/>
                    <a:pt x="16231" y="15601"/>
                    <a:pt x="16231" y="22030"/>
                  </a:cubicBezTo>
                  <a:cubicBezTo>
                    <a:pt x="16231" y="28459"/>
                    <a:pt x="8541" y="30224"/>
                    <a:pt x="8541" y="34384"/>
                  </a:cubicBezTo>
                  <a:cubicBezTo>
                    <a:pt x="8541" y="37536"/>
                    <a:pt x="5767" y="39679"/>
                    <a:pt x="2364" y="43461"/>
                  </a:cubicBezTo>
                  <a:cubicBezTo>
                    <a:pt x="7532" y="47369"/>
                    <a:pt x="12575" y="51025"/>
                    <a:pt x="17744" y="51025"/>
                  </a:cubicBezTo>
                  <a:cubicBezTo>
                    <a:pt x="28837" y="51151"/>
                    <a:pt x="33249" y="39301"/>
                    <a:pt x="42578" y="35771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E10E0018-9E0F-488D-B8BA-5CF36E6B460E}"/>
                </a:ext>
              </a:extLst>
            </p:cNvPr>
            <p:cNvSpPr/>
            <p:nvPr/>
          </p:nvSpPr>
          <p:spPr>
            <a:xfrm>
              <a:off x="7868506" y="3571175"/>
              <a:ext cx="63033" cy="50426"/>
            </a:xfrm>
            <a:custGeom>
              <a:avLst/>
              <a:gdLst>
                <a:gd name="connsiteX0" fmla="*/ 32493 w 63032"/>
                <a:gd name="connsiteY0" fmla="*/ 2383 h 50426"/>
                <a:gd name="connsiteX1" fmla="*/ 2364 w 63032"/>
                <a:gd name="connsiteY1" fmla="*/ 19654 h 50426"/>
                <a:gd name="connsiteX2" fmla="*/ 6903 w 63032"/>
                <a:gd name="connsiteY2" fmla="*/ 27092 h 50426"/>
                <a:gd name="connsiteX3" fmla="*/ 22661 w 63032"/>
                <a:gd name="connsiteY3" fmla="*/ 44867 h 50426"/>
                <a:gd name="connsiteX4" fmla="*/ 25308 w 63032"/>
                <a:gd name="connsiteY4" fmla="*/ 60625 h 50426"/>
                <a:gd name="connsiteX5" fmla="*/ 36654 w 63032"/>
                <a:gd name="connsiteY5" fmla="*/ 59491 h 50426"/>
                <a:gd name="connsiteX6" fmla="*/ 63127 w 63032"/>
                <a:gd name="connsiteY6" fmla="*/ 27722 h 50426"/>
                <a:gd name="connsiteX7" fmla="*/ 32493 w 63032"/>
                <a:gd name="connsiteY7" fmla="*/ 238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50426">
                  <a:moveTo>
                    <a:pt x="32493" y="2383"/>
                  </a:moveTo>
                  <a:cubicBezTo>
                    <a:pt x="23039" y="1879"/>
                    <a:pt x="5011" y="11208"/>
                    <a:pt x="2364" y="19654"/>
                  </a:cubicBezTo>
                  <a:cubicBezTo>
                    <a:pt x="4255" y="21671"/>
                    <a:pt x="6020" y="24192"/>
                    <a:pt x="6903" y="27092"/>
                  </a:cubicBezTo>
                  <a:cubicBezTo>
                    <a:pt x="9046" y="34404"/>
                    <a:pt x="15223" y="40707"/>
                    <a:pt x="22661" y="44867"/>
                  </a:cubicBezTo>
                  <a:cubicBezTo>
                    <a:pt x="27199" y="47515"/>
                    <a:pt x="26569" y="54448"/>
                    <a:pt x="25308" y="60625"/>
                  </a:cubicBezTo>
                  <a:cubicBezTo>
                    <a:pt x="29468" y="60499"/>
                    <a:pt x="33755" y="60121"/>
                    <a:pt x="36654" y="59491"/>
                  </a:cubicBezTo>
                  <a:cubicBezTo>
                    <a:pt x="44344" y="57726"/>
                    <a:pt x="60732" y="34152"/>
                    <a:pt x="63127" y="27722"/>
                  </a:cubicBezTo>
                  <a:cubicBezTo>
                    <a:pt x="65396" y="21293"/>
                    <a:pt x="42452" y="3014"/>
                    <a:pt x="32493" y="2383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516723EC-D8C2-4579-A51B-C9EB9AC9978C}"/>
                </a:ext>
              </a:extLst>
            </p:cNvPr>
            <p:cNvSpPr/>
            <p:nvPr/>
          </p:nvSpPr>
          <p:spPr>
            <a:xfrm>
              <a:off x="9066754" y="3349951"/>
              <a:ext cx="176491" cy="163885"/>
            </a:xfrm>
            <a:custGeom>
              <a:avLst/>
              <a:gdLst>
                <a:gd name="connsiteX0" fmla="*/ 177341 w 176491"/>
                <a:gd name="connsiteY0" fmla="*/ 10936 h 163884"/>
                <a:gd name="connsiteX1" fmla="*/ 155154 w 176491"/>
                <a:gd name="connsiteY1" fmla="*/ 2364 h 163884"/>
                <a:gd name="connsiteX2" fmla="*/ 139774 w 176491"/>
                <a:gd name="connsiteY2" fmla="*/ 22912 h 163884"/>
                <a:gd name="connsiteX3" fmla="*/ 120991 w 176491"/>
                <a:gd name="connsiteY3" fmla="*/ 36527 h 163884"/>
                <a:gd name="connsiteX4" fmla="*/ 110779 w 176491"/>
                <a:gd name="connsiteY4" fmla="*/ 46865 h 163884"/>
                <a:gd name="connsiteX5" fmla="*/ 93635 w 176491"/>
                <a:gd name="connsiteY5" fmla="*/ 52033 h 163884"/>
                <a:gd name="connsiteX6" fmla="*/ 76489 w 176491"/>
                <a:gd name="connsiteY6" fmla="*/ 45226 h 163884"/>
                <a:gd name="connsiteX7" fmla="*/ 59345 w 176491"/>
                <a:gd name="connsiteY7" fmla="*/ 64010 h 163884"/>
                <a:gd name="connsiteX8" fmla="*/ 9801 w 176491"/>
                <a:gd name="connsiteY8" fmla="*/ 91366 h 163884"/>
                <a:gd name="connsiteX9" fmla="*/ 2364 w 176491"/>
                <a:gd name="connsiteY9" fmla="*/ 103090 h 163884"/>
                <a:gd name="connsiteX10" fmla="*/ 32745 w 176491"/>
                <a:gd name="connsiteY10" fmla="*/ 118092 h 163884"/>
                <a:gd name="connsiteX11" fmla="*/ 16987 w 176491"/>
                <a:gd name="connsiteY11" fmla="*/ 146708 h 163884"/>
                <a:gd name="connsiteX12" fmla="*/ 21651 w 176491"/>
                <a:gd name="connsiteY12" fmla="*/ 162845 h 163884"/>
                <a:gd name="connsiteX13" fmla="*/ 35014 w 176491"/>
                <a:gd name="connsiteY13" fmla="*/ 169526 h 163884"/>
                <a:gd name="connsiteX14" fmla="*/ 55437 w 176491"/>
                <a:gd name="connsiteY14" fmla="*/ 165618 h 163884"/>
                <a:gd name="connsiteX15" fmla="*/ 61740 w 176491"/>
                <a:gd name="connsiteY15" fmla="*/ 169274 h 163884"/>
                <a:gd name="connsiteX16" fmla="*/ 77372 w 176491"/>
                <a:gd name="connsiteY16" fmla="*/ 157550 h 163884"/>
                <a:gd name="connsiteX17" fmla="*/ 101451 w 176491"/>
                <a:gd name="connsiteY17" fmla="*/ 152255 h 163884"/>
                <a:gd name="connsiteX18" fmla="*/ 115444 w 176491"/>
                <a:gd name="connsiteY18" fmla="*/ 146960 h 163884"/>
                <a:gd name="connsiteX19" fmla="*/ 91870 w 176491"/>
                <a:gd name="connsiteY19" fmla="*/ 124899 h 163884"/>
                <a:gd name="connsiteX20" fmla="*/ 99308 w 176491"/>
                <a:gd name="connsiteY20" fmla="*/ 101325 h 163884"/>
                <a:gd name="connsiteX21" fmla="*/ 145573 w 176491"/>
                <a:gd name="connsiteY21" fmla="*/ 73086 h 163884"/>
                <a:gd name="connsiteX22" fmla="*/ 155028 w 176491"/>
                <a:gd name="connsiteY22" fmla="*/ 40940 h 163884"/>
                <a:gd name="connsiteX23" fmla="*/ 184527 w 176491"/>
                <a:gd name="connsiteY23" fmla="*/ 12323 h 163884"/>
                <a:gd name="connsiteX24" fmla="*/ 177341 w 176491"/>
                <a:gd name="connsiteY24" fmla="*/ 1093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91" h="163884">
                  <a:moveTo>
                    <a:pt x="177341" y="10936"/>
                  </a:moveTo>
                  <a:cubicBezTo>
                    <a:pt x="167130" y="14340"/>
                    <a:pt x="163601" y="2364"/>
                    <a:pt x="155154" y="2364"/>
                  </a:cubicBezTo>
                  <a:cubicBezTo>
                    <a:pt x="146582" y="2364"/>
                    <a:pt x="148346" y="22912"/>
                    <a:pt x="139774" y="22912"/>
                  </a:cubicBezTo>
                  <a:cubicBezTo>
                    <a:pt x="131202" y="22912"/>
                    <a:pt x="132967" y="34889"/>
                    <a:pt x="120991" y="36527"/>
                  </a:cubicBezTo>
                  <a:cubicBezTo>
                    <a:pt x="109014" y="38292"/>
                    <a:pt x="105611" y="38292"/>
                    <a:pt x="110779" y="46865"/>
                  </a:cubicBezTo>
                  <a:cubicBezTo>
                    <a:pt x="115948" y="55437"/>
                    <a:pt x="103972" y="52033"/>
                    <a:pt x="93635" y="52033"/>
                  </a:cubicBezTo>
                  <a:cubicBezTo>
                    <a:pt x="83423" y="52033"/>
                    <a:pt x="83423" y="45226"/>
                    <a:pt x="76489" y="45226"/>
                  </a:cubicBezTo>
                  <a:cubicBezTo>
                    <a:pt x="69682" y="45226"/>
                    <a:pt x="64514" y="57202"/>
                    <a:pt x="59345" y="64010"/>
                  </a:cubicBezTo>
                  <a:cubicBezTo>
                    <a:pt x="54176" y="70817"/>
                    <a:pt x="20012" y="86197"/>
                    <a:pt x="9801" y="91366"/>
                  </a:cubicBezTo>
                  <a:cubicBezTo>
                    <a:pt x="6902" y="92879"/>
                    <a:pt x="4380" y="97291"/>
                    <a:pt x="2364" y="103090"/>
                  </a:cubicBezTo>
                  <a:cubicBezTo>
                    <a:pt x="14592" y="104098"/>
                    <a:pt x="27198" y="111158"/>
                    <a:pt x="32745" y="118092"/>
                  </a:cubicBezTo>
                  <a:cubicBezTo>
                    <a:pt x="40183" y="127546"/>
                    <a:pt x="24047" y="138136"/>
                    <a:pt x="16987" y="146708"/>
                  </a:cubicBezTo>
                  <a:cubicBezTo>
                    <a:pt x="9927" y="155407"/>
                    <a:pt x="21273" y="155785"/>
                    <a:pt x="21651" y="162845"/>
                  </a:cubicBezTo>
                  <a:cubicBezTo>
                    <a:pt x="22030" y="169904"/>
                    <a:pt x="31485" y="175829"/>
                    <a:pt x="35014" y="169526"/>
                  </a:cubicBezTo>
                  <a:cubicBezTo>
                    <a:pt x="38544" y="163223"/>
                    <a:pt x="44469" y="165618"/>
                    <a:pt x="55437" y="165618"/>
                  </a:cubicBezTo>
                  <a:cubicBezTo>
                    <a:pt x="58588" y="165618"/>
                    <a:pt x="60480" y="167131"/>
                    <a:pt x="61740" y="169274"/>
                  </a:cubicBezTo>
                  <a:cubicBezTo>
                    <a:pt x="67792" y="164357"/>
                    <a:pt x="74977" y="159945"/>
                    <a:pt x="77372" y="157550"/>
                  </a:cubicBezTo>
                  <a:cubicBezTo>
                    <a:pt x="81532" y="153390"/>
                    <a:pt x="91996" y="152255"/>
                    <a:pt x="101451" y="152255"/>
                  </a:cubicBezTo>
                  <a:cubicBezTo>
                    <a:pt x="107249" y="152255"/>
                    <a:pt x="111157" y="150364"/>
                    <a:pt x="115444" y="146960"/>
                  </a:cubicBezTo>
                  <a:cubicBezTo>
                    <a:pt x="105485" y="136119"/>
                    <a:pt x="95651" y="127168"/>
                    <a:pt x="91870" y="124899"/>
                  </a:cubicBezTo>
                  <a:cubicBezTo>
                    <a:pt x="82919" y="119352"/>
                    <a:pt x="88339" y="104098"/>
                    <a:pt x="99308" y="101325"/>
                  </a:cubicBezTo>
                  <a:cubicBezTo>
                    <a:pt x="110275" y="98551"/>
                    <a:pt x="137379" y="77751"/>
                    <a:pt x="145573" y="73086"/>
                  </a:cubicBezTo>
                  <a:cubicBezTo>
                    <a:pt x="153767" y="68422"/>
                    <a:pt x="148346" y="53042"/>
                    <a:pt x="155028" y="40940"/>
                  </a:cubicBezTo>
                  <a:cubicBezTo>
                    <a:pt x="158432" y="34637"/>
                    <a:pt x="171543" y="22534"/>
                    <a:pt x="184527" y="12323"/>
                  </a:cubicBezTo>
                  <a:cubicBezTo>
                    <a:pt x="181880" y="10810"/>
                    <a:pt x="179359" y="10306"/>
                    <a:pt x="177341" y="1093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FA6368EE-2610-41A3-9BBD-B08A660D7909}"/>
                </a:ext>
              </a:extLst>
            </p:cNvPr>
            <p:cNvSpPr/>
            <p:nvPr/>
          </p:nvSpPr>
          <p:spPr>
            <a:xfrm>
              <a:off x="7924479" y="3738742"/>
              <a:ext cx="201704" cy="113459"/>
            </a:xfrm>
            <a:custGeom>
              <a:avLst/>
              <a:gdLst>
                <a:gd name="connsiteX0" fmla="*/ 202051 w 201704"/>
                <a:gd name="connsiteY0" fmla="*/ 75727 h 113458"/>
                <a:gd name="connsiteX1" fmla="*/ 196000 w 201704"/>
                <a:gd name="connsiteY1" fmla="*/ 75601 h 113458"/>
                <a:gd name="connsiteX2" fmla="*/ 161332 w 201704"/>
                <a:gd name="connsiteY2" fmla="*/ 69172 h 113458"/>
                <a:gd name="connsiteX3" fmla="*/ 110150 w 201704"/>
                <a:gd name="connsiteY3" fmla="*/ 48623 h 113458"/>
                <a:gd name="connsiteX4" fmla="*/ 56068 w 201704"/>
                <a:gd name="connsiteY4" fmla="*/ 9165 h 113458"/>
                <a:gd name="connsiteX5" fmla="*/ 34889 w 201704"/>
                <a:gd name="connsiteY5" fmla="*/ 5005 h 113458"/>
                <a:gd name="connsiteX6" fmla="*/ 18627 w 201704"/>
                <a:gd name="connsiteY6" fmla="*/ 10047 h 113458"/>
                <a:gd name="connsiteX7" fmla="*/ 6524 w 201704"/>
                <a:gd name="connsiteY7" fmla="*/ 25175 h 113458"/>
                <a:gd name="connsiteX8" fmla="*/ 2364 w 201704"/>
                <a:gd name="connsiteY8" fmla="*/ 45093 h 113458"/>
                <a:gd name="connsiteX9" fmla="*/ 15979 w 201704"/>
                <a:gd name="connsiteY9" fmla="*/ 55557 h 113458"/>
                <a:gd name="connsiteX10" fmla="*/ 36905 w 201704"/>
                <a:gd name="connsiteY10" fmla="*/ 66020 h 113458"/>
                <a:gd name="connsiteX11" fmla="*/ 56824 w 201704"/>
                <a:gd name="connsiteY11" fmla="*/ 76483 h 113458"/>
                <a:gd name="connsiteX12" fmla="*/ 78885 w 201704"/>
                <a:gd name="connsiteY12" fmla="*/ 89090 h 113458"/>
                <a:gd name="connsiteX13" fmla="*/ 103972 w 201704"/>
                <a:gd name="connsiteY13" fmla="*/ 84930 h 113458"/>
                <a:gd name="connsiteX14" fmla="*/ 118596 w 201704"/>
                <a:gd name="connsiteY14" fmla="*/ 99553 h 113458"/>
                <a:gd name="connsiteX15" fmla="*/ 153138 w 201704"/>
                <a:gd name="connsiteY15" fmla="*/ 113168 h 113458"/>
                <a:gd name="connsiteX16" fmla="*/ 199277 w 201704"/>
                <a:gd name="connsiteY16" fmla="*/ 109008 h 113458"/>
                <a:gd name="connsiteX17" fmla="*/ 200286 w 201704"/>
                <a:gd name="connsiteY17" fmla="*/ 81778 h 113458"/>
                <a:gd name="connsiteX18" fmla="*/ 202051 w 201704"/>
                <a:gd name="connsiteY18" fmla="*/ 75727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704" h="113458">
                  <a:moveTo>
                    <a:pt x="202051" y="75727"/>
                  </a:moveTo>
                  <a:cubicBezTo>
                    <a:pt x="200286" y="75601"/>
                    <a:pt x="198269" y="75475"/>
                    <a:pt x="196000" y="75601"/>
                  </a:cubicBezTo>
                  <a:cubicBezTo>
                    <a:pt x="180746" y="76231"/>
                    <a:pt x="171291" y="68541"/>
                    <a:pt x="161332" y="69172"/>
                  </a:cubicBezTo>
                  <a:cubicBezTo>
                    <a:pt x="151373" y="69802"/>
                    <a:pt x="122504" y="58582"/>
                    <a:pt x="110150" y="48623"/>
                  </a:cubicBezTo>
                  <a:cubicBezTo>
                    <a:pt x="97795" y="38664"/>
                    <a:pt x="64262" y="17485"/>
                    <a:pt x="56068" y="9165"/>
                  </a:cubicBezTo>
                  <a:cubicBezTo>
                    <a:pt x="47874" y="971"/>
                    <a:pt x="36024" y="971"/>
                    <a:pt x="34889" y="5005"/>
                  </a:cubicBezTo>
                  <a:cubicBezTo>
                    <a:pt x="33754" y="8787"/>
                    <a:pt x="27703" y="9165"/>
                    <a:pt x="18627" y="10047"/>
                  </a:cubicBezTo>
                  <a:cubicBezTo>
                    <a:pt x="16358" y="14081"/>
                    <a:pt x="6524" y="19628"/>
                    <a:pt x="6524" y="25175"/>
                  </a:cubicBezTo>
                  <a:cubicBezTo>
                    <a:pt x="6524" y="31478"/>
                    <a:pt x="2364" y="39925"/>
                    <a:pt x="2364" y="45093"/>
                  </a:cubicBezTo>
                  <a:cubicBezTo>
                    <a:pt x="2364" y="50388"/>
                    <a:pt x="12827" y="51397"/>
                    <a:pt x="15979" y="55557"/>
                  </a:cubicBezTo>
                  <a:cubicBezTo>
                    <a:pt x="19131" y="59717"/>
                    <a:pt x="35897" y="61860"/>
                    <a:pt x="36905" y="66020"/>
                  </a:cubicBezTo>
                  <a:cubicBezTo>
                    <a:pt x="37914" y="70180"/>
                    <a:pt x="49512" y="75475"/>
                    <a:pt x="56824" y="76483"/>
                  </a:cubicBezTo>
                  <a:cubicBezTo>
                    <a:pt x="64136" y="77492"/>
                    <a:pt x="74600" y="85938"/>
                    <a:pt x="78885" y="89090"/>
                  </a:cubicBezTo>
                  <a:cubicBezTo>
                    <a:pt x="83046" y="92242"/>
                    <a:pt x="98804" y="84930"/>
                    <a:pt x="103972" y="84930"/>
                  </a:cubicBezTo>
                  <a:cubicBezTo>
                    <a:pt x="109141" y="84930"/>
                    <a:pt x="117587" y="94385"/>
                    <a:pt x="118596" y="99553"/>
                  </a:cubicBezTo>
                  <a:cubicBezTo>
                    <a:pt x="119605" y="104722"/>
                    <a:pt x="146835" y="108000"/>
                    <a:pt x="153138" y="113168"/>
                  </a:cubicBezTo>
                  <a:cubicBezTo>
                    <a:pt x="159441" y="118463"/>
                    <a:pt x="192974" y="115311"/>
                    <a:pt x="199277" y="109008"/>
                  </a:cubicBezTo>
                  <a:cubicBezTo>
                    <a:pt x="205580" y="102705"/>
                    <a:pt x="200286" y="91233"/>
                    <a:pt x="200286" y="81778"/>
                  </a:cubicBezTo>
                  <a:cubicBezTo>
                    <a:pt x="200286" y="78500"/>
                    <a:pt x="201042" y="76862"/>
                    <a:pt x="202051" y="7572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6D634B8B-F0E6-4B91-910B-D4A4AF465343}"/>
                </a:ext>
              </a:extLst>
            </p:cNvPr>
            <p:cNvSpPr/>
            <p:nvPr/>
          </p:nvSpPr>
          <p:spPr>
            <a:xfrm>
              <a:off x="8219723" y="3793324"/>
              <a:ext cx="226917" cy="491654"/>
            </a:xfrm>
            <a:custGeom>
              <a:avLst/>
              <a:gdLst>
                <a:gd name="connsiteX0" fmla="*/ 185788 w 226917"/>
                <a:gd name="connsiteY0" fmla="*/ 455565 h 491653"/>
                <a:gd name="connsiteX1" fmla="*/ 177467 w 226917"/>
                <a:gd name="connsiteY1" fmla="*/ 435647 h 491653"/>
                <a:gd name="connsiteX2" fmla="*/ 167005 w 226917"/>
                <a:gd name="connsiteY2" fmla="*/ 403122 h 491653"/>
                <a:gd name="connsiteX3" fmla="*/ 157550 w 226917"/>
                <a:gd name="connsiteY3" fmla="*/ 374758 h 491653"/>
                <a:gd name="connsiteX4" fmla="*/ 161709 w 226917"/>
                <a:gd name="connsiteY4" fmla="*/ 355848 h 491653"/>
                <a:gd name="connsiteX5" fmla="*/ 162718 w 226917"/>
                <a:gd name="connsiteY5" fmla="*/ 343241 h 491653"/>
                <a:gd name="connsiteX6" fmla="*/ 157550 w 226917"/>
                <a:gd name="connsiteY6" fmla="*/ 325466 h 491653"/>
                <a:gd name="connsiteX7" fmla="*/ 137631 w 226917"/>
                <a:gd name="connsiteY7" fmla="*/ 301388 h 491653"/>
                <a:gd name="connsiteX8" fmla="*/ 142800 w 226917"/>
                <a:gd name="connsiteY8" fmla="*/ 259408 h 491653"/>
                <a:gd name="connsiteX9" fmla="*/ 157424 w 226917"/>
                <a:gd name="connsiteY9" fmla="*/ 250962 h 491653"/>
                <a:gd name="connsiteX10" fmla="*/ 177342 w 226917"/>
                <a:gd name="connsiteY10" fmla="*/ 244658 h 491653"/>
                <a:gd name="connsiteX11" fmla="*/ 201420 w 226917"/>
                <a:gd name="connsiteY11" fmla="*/ 231044 h 491653"/>
                <a:gd name="connsiteX12" fmla="*/ 215035 w 226917"/>
                <a:gd name="connsiteY12" fmla="*/ 219572 h 491653"/>
                <a:gd name="connsiteX13" fmla="*/ 228650 w 226917"/>
                <a:gd name="connsiteY13" fmla="*/ 197510 h 491653"/>
                <a:gd name="connsiteX14" fmla="*/ 229155 w 226917"/>
                <a:gd name="connsiteY14" fmla="*/ 197636 h 491653"/>
                <a:gd name="connsiteX15" fmla="*/ 217178 w 226917"/>
                <a:gd name="connsiteY15" fmla="*/ 200157 h 491653"/>
                <a:gd name="connsiteX16" fmla="*/ 200664 w 226917"/>
                <a:gd name="connsiteY16" fmla="*/ 191333 h 491653"/>
                <a:gd name="connsiteX17" fmla="*/ 185914 w 226917"/>
                <a:gd name="connsiteY17" fmla="*/ 184273 h 491653"/>
                <a:gd name="connsiteX18" fmla="*/ 185914 w 226917"/>
                <a:gd name="connsiteY18" fmla="*/ 166624 h 491653"/>
                <a:gd name="connsiteX19" fmla="*/ 175955 w 226917"/>
                <a:gd name="connsiteY19" fmla="*/ 154900 h 491653"/>
                <a:gd name="connsiteX20" fmla="*/ 167761 w 226917"/>
                <a:gd name="connsiteY20" fmla="*/ 133091 h 491653"/>
                <a:gd name="connsiteX21" fmla="*/ 143682 w 226917"/>
                <a:gd name="connsiteY21" fmla="*/ 128427 h 491653"/>
                <a:gd name="connsiteX22" fmla="*/ 139018 w 226917"/>
                <a:gd name="connsiteY22" fmla="*/ 115442 h 491653"/>
                <a:gd name="connsiteX23" fmla="*/ 160827 w 226917"/>
                <a:gd name="connsiteY23" fmla="*/ 78379 h 491653"/>
                <a:gd name="connsiteX24" fmla="*/ 167256 w 226917"/>
                <a:gd name="connsiteY24" fmla="*/ 39551 h 491653"/>
                <a:gd name="connsiteX25" fmla="*/ 156667 w 226917"/>
                <a:gd name="connsiteY25" fmla="*/ 26566 h 491653"/>
                <a:gd name="connsiteX26" fmla="*/ 150742 w 226917"/>
                <a:gd name="connsiteY26" fmla="*/ 11816 h 491653"/>
                <a:gd name="connsiteX27" fmla="*/ 133093 w 226917"/>
                <a:gd name="connsiteY27" fmla="*/ 4126 h 491653"/>
                <a:gd name="connsiteX28" fmla="*/ 128554 w 226917"/>
                <a:gd name="connsiteY28" fmla="*/ 6774 h 491653"/>
                <a:gd name="connsiteX29" fmla="*/ 129059 w 226917"/>
                <a:gd name="connsiteY29" fmla="*/ 6900 h 491653"/>
                <a:gd name="connsiteX30" fmla="*/ 122756 w 226917"/>
                <a:gd name="connsiteY30" fmla="*/ 19506 h 491653"/>
                <a:gd name="connsiteX31" fmla="*/ 124899 w 226917"/>
                <a:gd name="connsiteY31" fmla="*/ 37281 h 491653"/>
                <a:gd name="connsiteX32" fmla="*/ 113427 w 226917"/>
                <a:gd name="connsiteY32" fmla="*/ 37281 h 491653"/>
                <a:gd name="connsiteX33" fmla="*/ 91366 w 226917"/>
                <a:gd name="connsiteY33" fmla="*/ 46736 h 491653"/>
                <a:gd name="connsiteX34" fmla="*/ 73590 w 226917"/>
                <a:gd name="connsiteY34" fmla="*/ 67663 h 491653"/>
                <a:gd name="connsiteX35" fmla="*/ 66278 w 226917"/>
                <a:gd name="connsiteY35" fmla="*/ 100188 h 491653"/>
                <a:gd name="connsiteX36" fmla="*/ 56823 w 226917"/>
                <a:gd name="connsiteY36" fmla="*/ 132713 h 491653"/>
                <a:gd name="connsiteX37" fmla="*/ 35897 w 226917"/>
                <a:gd name="connsiteY37" fmla="*/ 131704 h 491653"/>
                <a:gd name="connsiteX38" fmla="*/ 30602 w 226917"/>
                <a:gd name="connsiteY38" fmla="*/ 157926 h 491653"/>
                <a:gd name="connsiteX39" fmla="*/ 23290 w 226917"/>
                <a:gd name="connsiteY39" fmla="*/ 186164 h 491653"/>
                <a:gd name="connsiteX40" fmla="*/ 11819 w 226917"/>
                <a:gd name="connsiteY40" fmla="*/ 206083 h 491653"/>
                <a:gd name="connsiteX41" fmla="*/ 2364 w 226917"/>
                <a:gd name="connsiteY41" fmla="*/ 213899 h 491653"/>
                <a:gd name="connsiteX42" fmla="*/ 27324 w 226917"/>
                <a:gd name="connsiteY42" fmla="*/ 240120 h 491653"/>
                <a:gd name="connsiteX43" fmla="*/ 57580 w 226917"/>
                <a:gd name="connsiteY43" fmla="*/ 293824 h 491653"/>
                <a:gd name="connsiteX44" fmla="*/ 53672 w 226917"/>
                <a:gd name="connsiteY44" fmla="*/ 336560 h 491653"/>
                <a:gd name="connsiteX45" fmla="*/ 64640 w 226917"/>
                <a:gd name="connsiteY45" fmla="*/ 351057 h 491653"/>
                <a:gd name="connsiteX46" fmla="*/ 90483 w 226917"/>
                <a:gd name="connsiteY46" fmla="*/ 347906 h 491653"/>
                <a:gd name="connsiteX47" fmla="*/ 112796 w 226917"/>
                <a:gd name="connsiteY47" fmla="*/ 321306 h 491653"/>
                <a:gd name="connsiteX48" fmla="*/ 126537 w 226917"/>
                <a:gd name="connsiteY48" fmla="*/ 331896 h 491653"/>
                <a:gd name="connsiteX49" fmla="*/ 137127 w 226917"/>
                <a:gd name="connsiteY49" fmla="*/ 361269 h 491653"/>
                <a:gd name="connsiteX50" fmla="*/ 150868 w 226917"/>
                <a:gd name="connsiteY50" fmla="*/ 418502 h 491653"/>
                <a:gd name="connsiteX51" fmla="*/ 161079 w 226917"/>
                <a:gd name="connsiteY51" fmla="*/ 460482 h 491653"/>
                <a:gd name="connsiteX52" fmla="*/ 164609 w 226917"/>
                <a:gd name="connsiteY52" fmla="*/ 491872 h 491653"/>
                <a:gd name="connsiteX53" fmla="*/ 163097 w 226917"/>
                <a:gd name="connsiteY53" fmla="*/ 499058 h 491653"/>
                <a:gd name="connsiteX54" fmla="*/ 185788 w 226917"/>
                <a:gd name="connsiteY54" fmla="*/ 455565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6917" h="491653">
                  <a:moveTo>
                    <a:pt x="185788" y="455565"/>
                  </a:moveTo>
                  <a:cubicBezTo>
                    <a:pt x="185788" y="445102"/>
                    <a:pt x="177467" y="444093"/>
                    <a:pt x="177467" y="435647"/>
                  </a:cubicBezTo>
                  <a:cubicBezTo>
                    <a:pt x="177467" y="427201"/>
                    <a:pt x="177467" y="412577"/>
                    <a:pt x="167005" y="403122"/>
                  </a:cubicBezTo>
                  <a:cubicBezTo>
                    <a:pt x="156541" y="393667"/>
                    <a:pt x="151247" y="380052"/>
                    <a:pt x="157550" y="374758"/>
                  </a:cubicBezTo>
                  <a:cubicBezTo>
                    <a:pt x="163853" y="369463"/>
                    <a:pt x="158558" y="354839"/>
                    <a:pt x="161709" y="355848"/>
                  </a:cubicBezTo>
                  <a:cubicBezTo>
                    <a:pt x="164861" y="356856"/>
                    <a:pt x="169021" y="346393"/>
                    <a:pt x="162718" y="343241"/>
                  </a:cubicBezTo>
                  <a:cubicBezTo>
                    <a:pt x="156415" y="340090"/>
                    <a:pt x="162718" y="327483"/>
                    <a:pt x="157550" y="325466"/>
                  </a:cubicBezTo>
                  <a:cubicBezTo>
                    <a:pt x="152254" y="323323"/>
                    <a:pt x="137631" y="306556"/>
                    <a:pt x="137631" y="301388"/>
                  </a:cubicBezTo>
                  <a:cubicBezTo>
                    <a:pt x="137631" y="296093"/>
                    <a:pt x="141792" y="266846"/>
                    <a:pt x="142800" y="259408"/>
                  </a:cubicBezTo>
                  <a:cubicBezTo>
                    <a:pt x="143808" y="252096"/>
                    <a:pt x="154272" y="250962"/>
                    <a:pt x="157424" y="250962"/>
                  </a:cubicBezTo>
                  <a:cubicBezTo>
                    <a:pt x="160575" y="250962"/>
                    <a:pt x="173182" y="251970"/>
                    <a:pt x="177342" y="244658"/>
                  </a:cubicBezTo>
                  <a:cubicBezTo>
                    <a:pt x="181502" y="237347"/>
                    <a:pt x="199277" y="236212"/>
                    <a:pt x="201420" y="231044"/>
                  </a:cubicBezTo>
                  <a:cubicBezTo>
                    <a:pt x="203563" y="225875"/>
                    <a:pt x="215035" y="225875"/>
                    <a:pt x="215035" y="219572"/>
                  </a:cubicBezTo>
                  <a:cubicBezTo>
                    <a:pt x="215035" y="213268"/>
                    <a:pt x="228650" y="197510"/>
                    <a:pt x="228650" y="197510"/>
                  </a:cubicBezTo>
                  <a:cubicBezTo>
                    <a:pt x="228902" y="197510"/>
                    <a:pt x="229028" y="197636"/>
                    <a:pt x="229155" y="197636"/>
                  </a:cubicBezTo>
                  <a:cubicBezTo>
                    <a:pt x="227516" y="194863"/>
                    <a:pt x="224112" y="197384"/>
                    <a:pt x="217178" y="200157"/>
                  </a:cubicBezTo>
                  <a:cubicBezTo>
                    <a:pt x="205454" y="204822"/>
                    <a:pt x="199529" y="198393"/>
                    <a:pt x="200664" y="191333"/>
                  </a:cubicBezTo>
                  <a:cubicBezTo>
                    <a:pt x="201798" y="184273"/>
                    <a:pt x="192469" y="184273"/>
                    <a:pt x="185914" y="184273"/>
                  </a:cubicBezTo>
                  <a:cubicBezTo>
                    <a:pt x="179485" y="184273"/>
                    <a:pt x="183519" y="173684"/>
                    <a:pt x="185914" y="166624"/>
                  </a:cubicBezTo>
                  <a:cubicBezTo>
                    <a:pt x="188310" y="159565"/>
                    <a:pt x="183519" y="155405"/>
                    <a:pt x="175955" y="154900"/>
                  </a:cubicBezTo>
                  <a:cubicBezTo>
                    <a:pt x="168265" y="154270"/>
                    <a:pt x="164736" y="137882"/>
                    <a:pt x="167761" y="133091"/>
                  </a:cubicBezTo>
                  <a:cubicBezTo>
                    <a:pt x="170660" y="128427"/>
                    <a:pt x="151877" y="124266"/>
                    <a:pt x="143682" y="128427"/>
                  </a:cubicBezTo>
                  <a:cubicBezTo>
                    <a:pt x="135488" y="132587"/>
                    <a:pt x="141287" y="121367"/>
                    <a:pt x="139018" y="115442"/>
                  </a:cubicBezTo>
                  <a:cubicBezTo>
                    <a:pt x="136623" y="109517"/>
                    <a:pt x="149608" y="89599"/>
                    <a:pt x="160827" y="78379"/>
                  </a:cubicBezTo>
                  <a:cubicBezTo>
                    <a:pt x="172047" y="67159"/>
                    <a:pt x="167256" y="52409"/>
                    <a:pt x="167256" y="39551"/>
                  </a:cubicBezTo>
                  <a:cubicBezTo>
                    <a:pt x="167256" y="26566"/>
                    <a:pt x="161962" y="26566"/>
                    <a:pt x="156667" y="26566"/>
                  </a:cubicBezTo>
                  <a:cubicBezTo>
                    <a:pt x="151372" y="26566"/>
                    <a:pt x="150742" y="18876"/>
                    <a:pt x="150742" y="11816"/>
                  </a:cubicBezTo>
                  <a:cubicBezTo>
                    <a:pt x="150742" y="4757"/>
                    <a:pt x="139523" y="-538"/>
                    <a:pt x="133093" y="4126"/>
                  </a:cubicBezTo>
                  <a:cubicBezTo>
                    <a:pt x="132211" y="4757"/>
                    <a:pt x="130572" y="5765"/>
                    <a:pt x="128554" y="6774"/>
                  </a:cubicBezTo>
                  <a:cubicBezTo>
                    <a:pt x="128807" y="6774"/>
                    <a:pt x="129059" y="6900"/>
                    <a:pt x="129059" y="6900"/>
                  </a:cubicBezTo>
                  <a:cubicBezTo>
                    <a:pt x="129059" y="6900"/>
                    <a:pt x="126916" y="17363"/>
                    <a:pt x="122756" y="19506"/>
                  </a:cubicBezTo>
                  <a:cubicBezTo>
                    <a:pt x="118595" y="21650"/>
                    <a:pt x="118595" y="27827"/>
                    <a:pt x="124899" y="37281"/>
                  </a:cubicBezTo>
                  <a:cubicBezTo>
                    <a:pt x="131202" y="46736"/>
                    <a:pt x="115444" y="42576"/>
                    <a:pt x="113427" y="37281"/>
                  </a:cubicBezTo>
                  <a:cubicBezTo>
                    <a:pt x="111283" y="32113"/>
                    <a:pt x="98677" y="40433"/>
                    <a:pt x="91366" y="46736"/>
                  </a:cubicBezTo>
                  <a:cubicBezTo>
                    <a:pt x="84054" y="53040"/>
                    <a:pt x="73590" y="56191"/>
                    <a:pt x="73590" y="67663"/>
                  </a:cubicBezTo>
                  <a:cubicBezTo>
                    <a:pt x="73590" y="79135"/>
                    <a:pt x="64135" y="90733"/>
                    <a:pt x="66278" y="100188"/>
                  </a:cubicBezTo>
                  <a:cubicBezTo>
                    <a:pt x="68422" y="109643"/>
                    <a:pt x="55815" y="127418"/>
                    <a:pt x="56823" y="132713"/>
                  </a:cubicBezTo>
                  <a:cubicBezTo>
                    <a:pt x="57832" y="138007"/>
                    <a:pt x="39048" y="131704"/>
                    <a:pt x="35897" y="131704"/>
                  </a:cubicBezTo>
                  <a:cubicBezTo>
                    <a:pt x="32745" y="131704"/>
                    <a:pt x="34888" y="151623"/>
                    <a:pt x="30602" y="157926"/>
                  </a:cubicBezTo>
                  <a:cubicBezTo>
                    <a:pt x="26442" y="164229"/>
                    <a:pt x="29593" y="186164"/>
                    <a:pt x="23290" y="186164"/>
                  </a:cubicBezTo>
                  <a:cubicBezTo>
                    <a:pt x="16987" y="186164"/>
                    <a:pt x="11819" y="206083"/>
                    <a:pt x="11819" y="206083"/>
                  </a:cubicBezTo>
                  <a:cubicBezTo>
                    <a:pt x="11819" y="206083"/>
                    <a:pt x="6649" y="209486"/>
                    <a:pt x="2364" y="213899"/>
                  </a:cubicBezTo>
                  <a:cubicBezTo>
                    <a:pt x="7532" y="224362"/>
                    <a:pt x="16861" y="235834"/>
                    <a:pt x="27324" y="240120"/>
                  </a:cubicBezTo>
                  <a:cubicBezTo>
                    <a:pt x="42578" y="246423"/>
                    <a:pt x="52790" y="277309"/>
                    <a:pt x="57580" y="293824"/>
                  </a:cubicBezTo>
                  <a:cubicBezTo>
                    <a:pt x="62245" y="310338"/>
                    <a:pt x="59093" y="327231"/>
                    <a:pt x="53672" y="336560"/>
                  </a:cubicBezTo>
                  <a:cubicBezTo>
                    <a:pt x="48125" y="346015"/>
                    <a:pt x="55563" y="346393"/>
                    <a:pt x="64640" y="351057"/>
                  </a:cubicBezTo>
                  <a:cubicBezTo>
                    <a:pt x="73716" y="355722"/>
                    <a:pt x="83927" y="357361"/>
                    <a:pt x="90483" y="347906"/>
                  </a:cubicBezTo>
                  <a:cubicBezTo>
                    <a:pt x="97164" y="338451"/>
                    <a:pt x="110906" y="331896"/>
                    <a:pt x="112796" y="321306"/>
                  </a:cubicBezTo>
                  <a:cubicBezTo>
                    <a:pt x="114814" y="310717"/>
                    <a:pt x="120991" y="326349"/>
                    <a:pt x="126537" y="331896"/>
                  </a:cubicBezTo>
                  <a:cubicBezTo>
                    <a:pt x="132084" y="337442"/>
                    <a:pt x="135992" y="347906"/>
                    <a:pt x="137127" y="361269"/>
                  </a:cubicBezTo>
                  <a:cubicBezTo>
                    <a:pt x="138261" y="374632"/>
                    <a:pt x="139523" y="407913"/>
                    <a:pt x="150868" y="418502"/>
                  </a:cubicBezTo>
                  <a:cubicBezTo>
                    <a:pt x="162214" y="429092"/>
                    <a:pt x="164231" y="452288"/>
                    <a:pt x="161079" y="460482"/>
                  </a:cubicBezTo>
                  <a:cubicBezTo>
                    <a:pt x="157928" y="468676"/>
                    <a:pt x="167005" y="482795"/>
                    <a:pt x="164609" y="491872"/>
                  </a:cubicBezTo>
                  <a:cubicBezTo>
                    <a:pt x="164105" y="493637"/>
                    <a:pt x="163601" y="496284"/>
                    <a:pt x="163097" y="499058"/>
                  </a:cubicBezTo>
                  <a:cubicBezTo>
                    <a:pt x="173308" y="501327"/>
                    <a:pt x="185788" y="455565"/>
                    <a:pt x="185788" y="455565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D4748950-02A8-4D90-B20F-806111DCAF9B}"/>
                </a:ext>
              </a:extLst>
            </p:cNvPr>
            <p:cNvSpPr/>
            <p:nvPr/>
          </p:nvSpPr>
          <p:spPr>
            <a:xfrm>
              <a:off x="8142697" y="3800881"/>
              <a:ext cx="75639" cy="37820"/>
            </a:xfrm>
            <a:custGeom>
              <a:avLst/>
              <a:gdLst>
                <a:gd name="connsiteX0" fmla="*/ 79642 w 75639"/>
                <a:gd name="connsiteY0" fmla="*/ 16487 h 37819"/>
                <a:gd name="connsiteX1" fmla="*/ 49008 w 75639"/>
                <a:gd name="connsiteY1" fmla="*/ 8167 h 37819"/>
                <a:gd name="connsiteX2" fmla="*/ 27199 w 75639"/>
                <a:gd name="connsiteY2" fmla="*/ 4638 h 37819"/>
                <a:gd name="connsiteX3" fmla="*/ 8289 w 75639"/>
                <a:gd name="connsiteY3" fmla="*/ 21152 h 37819"/>
                <a:gd name="connsiteX4" fmla="*/ 2364 w 75639"/>
                <a:gd name="connsiteY4" fmla="*/ 32372 h 37819"/>
                <a:gd name="connsiteX5" fmla="*/ 9298 w 75639"/>
                <a:gd name="connsiteY5" fmla="*/ 38549 h 37819"/>
                <a:gd name="connsiteX6" fmla="*/ 27073 w 75639"/>
                <a:gd name="connsiteY6" fmla="*/ 42709 h 37819"/>
                <a:gd name="connsiteX7" fmla="*/ 52286 w 75639"/>
                <a:gd name="connsiteY7" fmla="*/ 44852 h 37819"/>
                <a:gd name="connsiteX8" fmla="*/ 78507 w 75639"/>
                <a:gd name="connsiteY8" fmla="*/ 41700 h 37819"/>
                <a:gd name="connsiteX9" fmla="*/ 75356 w 75639"/>
                <a:gd name="connsiteY9" fmla="*/ 18631 h 37819"/>
                <a:gd name="connsiteX10" fmla="*/ 79642 w 75639"/>
                <a:gd name="connsiteY10" fmla="*/ 1648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37819">
                  <a:moveTo>
                    <a:pt x="79642" y="16487"/>
                  </a:moveTo>
                  <a:cubicBezTo>
                    <a:pt x="63884" y="1990"/>
                    <a:pt x="59598" y="13714"/>
                    <a:pt x="49008" y="8167"/>
                  </a:cubicBezTo>
                  <a:cubicBezTo>
                    <a:pt x="37788" y="2242"/>
                    <a:pt x="32493" y="477"/>
                    <a:pt x="27199" y="4638"/>
                  </a:cubicBezTo>
                  <a:cubicBezTo>
                    <a:pt x="21904" y="8797"/>
                    <a:pt x="13710" y="8167"/>
                    <a:pt x="8289" y="21152"/>
                  </a:cubicBezTo>
                  <a:cubicBezTo>
                    <a:pt x="6524" y="25438"/>
                    <a:pt x="4381" y="29346"/>
                    <a:pt x="2364" y="32372"/>
                  </a:cubicBezTo>
                  <a:cubicBezTo>
                    <a:pt x="4129" y="36280"/>
                    <a:pt x="7028" y="39053"/>
                    <a:pt x="9298" y="38549"/>
                  </a:cubicBezTo>
                  <a:cubicBezTo>
                    <a:pt x="13458" y="37541"/>
                    <a:pt x="18753" y="44852"/>
                    <a:pt x="27073" y="42709"/>
                  </a:cubicBezTo>
                  <a:cubicBezTo>
                    <a:pt x="35519" y="40566"/>
                    <a:pt x="40688" y="48004"/>
                    <a:pt x="52286" y="44852"/>
                  </a:cubicBezTo>
                  <a:cubicBezTo>
                    <a:pt x="63757" y="41700"/>
                    <a:pt x="74221" y="49012"/>
                    <a:pt x="78507" y="41700"/>
                  </a:cubicBezTo>
                  <a:cubicBezTo>
                    <a:pt x="82667" y="34389"/>
                    <a:pt x="75356" y="18631"/>
                    <a:pt x="75356" y="18631"/>
                  </a:cubicBezTo>
                  <a:cubicBezTo>
                    <a:pt x="75356" y="18631"/>
                    <a:pt x="77246" y="17496"/>
                    <a:pt x="79642" y="1648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17742287-69BD-411A-93AC-68D9C5CBFE06}"/>
                </a:ext>
              </a:extLst>
            </p:cNvPr>
            <p:cNvSpPr/>
            <p:nvPr/>
          </p:nvSpPr>
          <p:spPr>
            <a:xfrm>
              <a:off x="8475635" y="3941077"/>
              <a:ext cx="189098" cy="403408"/>
            </a:xfrm>
            <a:custGeom>
              <a:avLst/>
              <a:gdLst>
                <a:gd name="connsiteX0" fmla="*/ 146708 w 189097"/>
                <a:gd name="connsiteY0" fmla="*/ 50136 h 403408"/>
                <a:gd name="connsiteX1" fmla="*/ 120487 w 189097"/>
                <a:gd name="connsiteY1" fmla="*/ 30217 h 403408"/>
                <a:gd name="connsiteX2" fmla="*/ 113175 w 189097"/>
                <a:gd name="connsiteY2" fmla="*/ 14459 h 403408"/>
                <a:gd name="connsiteX3" fmla="*/ 91239 w 189097"/>
                <a:gd name="connsiteY3" fmla="*/ 2987 h 403408"/>
                <a:gd name="connsiteX4" fmla="*/ 70313 w 189097"/>
                <a:gd name="connsiteY4" fmla="*/ 16602 h 403408"/>
                <a:gd name="connsiteX5" fmla="*/ 52537 w 189097"/>
                <a:gd name="connsiteY5" fmla="*/ 19754 h 403408"/>
                <a:gd name="connsiteX6" fmla="*/ 29467 w 189097"/>
                <a:gd name="connsiteY6" fmla="*/ 19754 h 403408"/>
                <a:gd name="connsiteX7" fmla="*/ 9550 w 189097"/>
                <a:gd name="connsiteY7" fmla="*/ 21897 h 403408"/>
                <a:gd name="connsiteX8" fmla="*/ 2364 w 189097"/>
                <a:gd name="connsiteY8" fmla="*/ 27570 h 403408"/>
                <a:gd name="connsiteX9" fmla="*/ 11945 w 189097"/>
                <a:gd name="connsiteY9" fmla="*/ 41563 h 403408"/>
                <a:gd name="connsiteX10" fmla="*/ 25434 w 189097"/>
                <a:gd name="connsiteY10" fmla="*/ 61734 h 403408"/>
                <a:gd name="connsiteX11" fmla="*/ 47243 w 189097"/>
                <a:gd name="connsiteY11" fmla="*/ 73457 h 403408"/>
                <a:gd name="connsiteX12" fmla="*/ 65774 w 189097"/>
                <a:gd name="connsiteY12" fmla="*/ 78500 h 403408"/>
                <a:gd name="connsiteX13" fmla="*/ 74221 w 189097"/>
                <a:gd name="connsiteY13" fmla="*/ 98670 h 403408"/>
                <a:gd name="connsiteX14" fmla="*/ 54050 w 189097"/>
                <a:gd name="connsiteY14" fmla="*/ 110395 h 403408"/>
                <a:gd name="connsiteX15" fmla="*/ 82667 w 189097"/>
                <a:gd name="connsiteY15" fmla="*/ 135608 h 403408"/>
                <a:gd name="connsiteX16" fmla="*/ 96156 w 189097"/>
                <a:gd name="connsiteY16" fmla="*/ 159056 h 403408"/>
                <a:gd name="connsiteX17" fmla="*/ 117965 w 189097"/>
                <a:gd name="connsiteY17" fmla="*/ 187673 h 403408"/>
                <a:gd name="connsiteX18" fmla="*/ 139900 w 189097"/>
                <a:gd name="connsiteY18" fmla="*/ 207843 h 403408"/>
                <a:gd name="connsiteX19" fmla="*/ 144943 w 189097"/>
                <a:gd name="connsiteY19" fmla="*/ 234695 h 403408"/>
                <a:gd name="connsiteX20" fmla="*/ 153389 w 189097"/>
                <a:gd name="connsiteY20" fmla="*/ 278439 h 403408"/>
                <a:gd name="connsiteX21" fmla="*/ 134858 w 189097"/>
                <a:gd name="connsiteY21" fmla="*/ 308695 h 403408"/>
                <a:gd name="connsiteX22" fmla="*/ 111284 w 189097"/>
                <a:gd name="connsiteY22" fmla="*/ 323823 h 403408"/>
                <a:gd name="connsiteX23" fmla="*/ 111284 w 189097"/>
                <a:gd name="connsiteY23" fmla="*/ 347397 h 403408"/>
                <a:gd name="connsiteX24" fmla="*/ 81028 w 189097"/>
                <a:gd name="connsiteY24" fmla="*/ 347397 h 403408"/>
                <a:gd name="connsiteX25" fmla="*/ 64640 w 189097"/>
                <a:gd name="connsiteY25" fmla="*/ 360255 h 403408"/>
                <a:gd name="connsiteX26" fmla="*/ 76364 w 189097"/>
                <a:gd name="connsiteY26" fmla="*/ 369206 h 403408"/>
                <a:gd name="connsiteX27" fmla="*/ 68926 w 189097"/>
                <a:gd name="connsiteY27" fmla="*/ 392276 h 403408"/>
                <a:gd name="connsiteX28" fmla="*/ 82289 w 189097"/>
                <a:gd name="connsiteY28" fmla="*/ 402865 h 403408"/>
                <a:gd name="connsiteX29" fmla="*/ 106241 w 189097"/>
                <a:gd name="connsiteY29" fmla="*/ 384460 h 403408"/>
                <a:gd name="connsiteX30" fmla="*/ 112544 w 189097"/>
                <a:gd name="connsiteY30" fmla="*/ 374249 h 403408"/>
                <a:gd name="connsiteX31" fmla="*/ 119604 w 189097"/>
                <a:gd name="connsiteY31" fmla="*/ 360129 h 403408"/>
                <a:gd name="connsiteX32" fmla="*/ 136119 w 189097"/>
                <a:gd name="connsiteY32" fmla="*/ 357356 h 403408"/>
                <a:gd name="connsiteX33" fmla="*/ 172173 w 189097"/>
                <a:gd name="connsiteY33" fmla="*/ 340085 h 403408"/>
                <a:gd name="connsiteX34" fmla="*/ 192974 w 189097"/>
                <a:gd name="connsiteY34" fmla="*/ 304787 h 403408"/>
                <a:gd name="connsiteX35" fmla="*/ 186671 w 189097"/>
                <a:gd name="connsiteY35" fmla="*/ 243141 h 403408"/>
                <a:gd name="connsiteX36" fmla="*/ 161584 w 189097"/>
                <a:gd name="connsiteY36" fmla="*/ 201540 h 403408"/>
                <a:gd name="connsiteX37" fmla="*/ 118848 w 189097"/>
                <a:gd name="connsiteY37" fmla="*/ 165485 h 403408"/>
                <a:gd name="connsiteX38" fmla="*/ 107124 w 189097"/>
                <a:gd name="connsiteY38" fmla="*/ 145063 h 403408"/>
                <a:gd name="connsiteX39" fmla="*/ 100442 w 189097"/>
                <a:gd name="connsiteY39" fmla="*/ 109008 h 403408"/>
                <a:gd name="connsiteX40" fmla="*/ 119352 w 189097"/>
                <a:gd name="connsiteY40" fmla="*/ 85812 h 403408"/>
                <a:gd name="connsiteX41" fmla="*/ 129563 w 189097"/>
                <a:gd name="connsiteY41" fmla="*/ 70180 h 403408"/>
                <a:gd name="connsiteX42" fmla="*/ 150364 w 189097"/>
                <a:gd name="connsiteY42" fmla="*/ 56439 h 403408"/>
                <a:gd name="connsiteX43" fmla="*/ 152633 w 189097"/>
                <a:gd name="connsiteY43" fmla="*/ 54548 h 403408"/>
                <a:gd name="connsiteX44" fmla="*/ 146708 w 189097"/>
                <a:gd name="connsiteY44" fmla="*/ 50136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9097" h="403408">
                  <a:moveTo>
                    <a:pt x="146708" y="50136"/>
                  </a:moveTo>
                  <a:cubicBezTo>
                    <a:pt x="139396" y="49127"/>
                    <a:pt x="120487" y="35512"/>
                    <a:pt x="120487" y="30217"/>
                  </a:cubicBezTo>
                  <a:cubicBezTo>
                    <a:pt x="120487" y="24923"/>
                    <a:pt x="129941" y="16602"/>
                    <a:pt x="113175" y="14459"/>
                  </a:cubicBezTo>
                  <a:cubicBezTo>
                    <a:pt x="96408" y="12316"/>
                    <a:pt x="94265" y="6013"/>
                    <a:pt x="91239" y="2987"/>
                  </a:cubicBezTo>
                  <a:cubicBezTo>
                    <a:pt x="88088" y="-164"/>
                    <a:pt x="74473" y="9290"/>
                    <a:pt x="70313" y="16602"/>
                  </a:cubicBezTo>
                  <a:cubicBezTo>
                    <a:pt x="66153" y="23914"/>
                    <a:pt x="61866" y="14459"/>
                    <a:pt x="52537" y="19754"/>
                  </a:cubicBezTo>
                  <a:cubicBezTo>
                    <a:pt x="43082" y="25049"/>
                    <a:pt x="33628" y="12442"/>
                    <a:pt x="29467" y="19754"/>
                  </a:cubicBezTo>
                  <a:cubicBezTo>
                    <a:pt x="25308" y="27066"/>
                    <a:pt x="14718" y="15594"/>
                    <a:pt x="9550" y="21897"/>
                  </a:cubicBezTo>
                  <a:cubicBezTo>
                    <a:pt x="7532" y="24292"/>
                    <a:pt x="4885" y="26183"/>
                    <a:pt x="2364" y="27570"/>
                  </a:cubicBezTo>
                  <a:cubicBezTo>
                    <a:pt x="6902" y="32739"/>
                    <a:pt x="11945" y="37655"/>
                    <a:pt x="11945" y="41563"/>
                  </a:cubicBezTo>
                  <a:cubicBezTo>
                    <a:pt x="11945" y="48244"/>
                    <a:pt x="25434" y="53287"/>
                    <a:pt x="25434" y="61734"/>
                  </a:cubicBezTo>
                  <a:cubicBezTo>
                    <a:pt x="25434" y="70180"/>
                    <a:pt x="42200" y="76861"/>
                    <a:pt x="47243" y="73457"/>
                  </a:cubicBezTo>
                  <a:cubicBezTo>
                    <a:pt x="52285" y="70054"/>
                    <a:pt x="64010" y="66776"/>
                    <a:pt x="65774" y="78500"/>
                  </a:cubicBezTo>
                  <a:cubicBezTo>
                    <a:pt x="67413" y="90224"/>
                    <a:pt x="74221" y="90224"/>
                    <a:pt x="74221" y="98670"/>
                  </a:cubicBezTo>
                  <a:cubicBezTo>
                    <a:pt x="74221" y="107117"/>
                    <a:pt x="57454" y="102074"/>
                    <a:pt x="54050" y="110395"/>
                  </a:cubicBezTo>
                  <a:cubicBezTo>
                    <a:pt x="50647" y="118841"/>
                    <a:pt x="82667" y="128926"/>
                    <a:pt x="82667" y="135608"/>
                  </a:cubicBezTo>
                  <a:cubicBezTo>
                    <a:pt x="82667" y="142289"/>
                    <a:pt x="92752" y="150735"/>
                    <a:pt x="96156" y="159056"/>
                  </a:cubicBezTo>
                  <a:cubicBezTo>
                    <a:pt x="99559" y="167502"/>
                    <a:pt x="114687" y="177587"/>
                    <a:pt x="117965" y="187673"/>
                  </a:cubicBezTo>
                  <a:cubicBezTo>
                    <a:pt x="121369" y="197758"/>
                    <a:pt x="134858" y="202800"/>
                    <a:pt x="139900" y="207843"/>
                  </a:cubicBezTo>
                  <a:cubicBezTo>
                    <a:pt x="144943" y="212886"/>
                    <a:pt x="146582" y="224610"/>
                    <a:pt x="144943" y="234695"/>
                  </a:cubicBezTo>
                  <a:cubicBezTo>
                    <a:pt x="143304" y="244780"/>
                    <a:pt x="143304" y="263312"/>
                    <a:pt x="153389" y="278439"/>
                  </a:cubicBezTo>
                  <a:cubicBezTo>
                    <a:pt x="163474" y="293567"/>
                    <a:pt x="141665" y="300249"/>
                    <a:pt x="134858" y="308695"/>
                  </a:cubicBezTo>
                  <a:cubicBezTo>
                    <a:pt x="128176" y="317141"/>
                    <a:pt x="131454" y="328865"/>
                    <a:pt x="111284" y="323823"/>
                  </a:cubicBezTo>
                  <a:cubicBezTo>
                    <a:pt x="91113" y="318780"/>
                    <a:pt x="114687" y="340589"/>
                    <a:pt x="111284" y="347397"/>
                  </a:cubicBezTo>
                  <a:cubicBezTo>
                    <a:pt x="107880" y="354204"/>
                    <a:pt x="81028" y="340716"/>
                    <a:pt x="81028" y="347397"/>
                  </a:cubicBezTo>
                  <a:cubicBezTo>
                    <a:pt x="81028" y="351431"/>
                    <a:pt x="71951" y="356726"/>
                    <a:pt x="64640" y="360255"/>
                  </a:cubicBezTo>
                  <a:cubicBezTo>
                    <a:pt x="67539" y="364037"/>
                    <a:pt x="71573" y="366181"/>
                    <a:pt x="76364" y="369206"/>
                  </a:cubicBezTo>
                  <a:cubicBezTo>
                    <a:pt x="82667" y="373114"/>
                    <a:pt x="68548" y="379796"/>
                    <a:pt x="68926" y="392276"/>
                  </a:cubicBezTo>
                  <a:cubicBezTo>
                    <a:pt x="69304" y="404883"/>
                    <a:pt x="78759" y="408034"/>
                    <a:pt x="82289" y="402865"/>
                  </a:cubicBezTo>
                  <a:cubicBezTo>
                    <a:pt x="85819" y="397697"/>
                    <a:pt x="100316" y="386351"/>
                    <a:pt x="106241" y="384460"/>
                  </a:cubicBezTo>
                  <a:cubicBezTo>
                    <a:pt x="112166" y="382443"/>
                    <a:pt x="106241" y="373870"/>
                    <a:pt x="112544" y="374249"/>
                  </a:cubicBezTo>
                  <a:cubicBezTo>
                    <a:pt x="118848" y="374627"/>
                    <a:pt x="116831" y="365172"/>
                    <a:pt x="119604" y="360129"/>
                  </a:cubicBezTo>
                  <a:cubicBezTo>
                    <a:pt x="122377" y="355087"/>
                    <a:pt x="126664" y="356978"/>
                    <a:pt x="136119" y="357356"/>
                  </a:cubicBezTo>
                  <a:cubicBezTo>
                    <a:pt x="145573" y="357734"/>
                    <a:pt x="158810" y="348784"/>
                    <a:pt x="172173" y="340085"/>
                  </a:cubicBezTo>
                  <a:cubicBezTo>
                    <a:pt x="185536" y="331513"/>
                    <a:pt x="187805" y="329496"/>
                    <a:pt x="192974" y="304787"/>
                  </a:cubicBezTo>
                  <a:cubicBezTo>
                    <a:pt x="198142" y="280078"/>
                    <a:pt x="187049" y="250705"/>
                    <a:pt x="186671" y="243141"/>
                  </a:cubicBezTo>
                  <a:cubicBezTo>
                    <a:pt x="186292" y="235703"/>
                    <a:pt x="168265" y="201161"/>
                    <a:pt x="161584" y="201540"/>
                  </a:cubicBezTo>
                  <a:cubicBezTo>
                    <a:pt x="154902" y="201918"/>
                    <a:pt x="124395" y="170528"/>
                    <a:pt x="118848" y="165485"/>
                  </a:cubicBezTo>
                  <a:cubicBezTo>
                    <a:pt x="113427" y="160442"/>
                    <a:pt x="114940" y="151744"/>
                    <a:pt x="107124" y="145063"/>
                  </a:cubicBezTo>
                  <a:cubicBezTo>
                    <a:pt x="99308" y="138381"/>
                    <a:pt x="98551" y="121110"/>
                    <a:pt x="100442" y="109008"/>
                  </a:cubicBezTo>
                  <a:cubicBezTo>
                    <a:pt x="102459" y="96780"/>
                    <a:pt x="119730" y="94132"/>
                    <a:pt x="119352" y="85812"/>
                  </a:cubicBezTo>
                  <a:cubicBezTo>
                    <a:pt x="118974" y="77618"/>
                    <a:pt x="120864" y="70558"/>
                    <a:pt x="129563" y="70180"/>
                  </a:cubicBezTo>
                  <a:cubicBezTo>
                    <a:pt x="138261" y="69802"/>
                    <a:pt x="146456" y="62742"/>
                    <a:pt x="150364" y="56439"/>
                  </a:cubicBezTo>
                  <a:cubicBezTo>
                    <a:pt x="150868" y="55556"/>
                    <a:pt x="151750" y="54926"/>
                    <a:pt x="152633" y="54548"/>
                  </a:cubicBezTo>
                  <a:cubicBezTo>
                    <a:pt x="149985" y="51900"/>
                    <a:pt x="148095" y="50388"/>
                    <a:pt x="146708" y="5013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EE2A8994-989E-40EB-A7DA-C88EACA461FF}"/>
                </a:ext>
              </a:extLst>
            </p:cNvPr>
            <p:cNvSpPr/>
            <p:nvPr/>
          </p:nvSpPr>
          <p:spPr>
            <a:xfrm>
              <a:off x="8480828" y="4184123"/>
              <a:ext cx="151278" cy="113459"/>
            </a:xfrm>
            <a:custGeom>
              <a:avLst/>
              <a:gdLst>
                <a:gd name="connsiteX0" fmla="*/ 75583 w 151278"/>
                <a:gd name="connsiteY0" fmla="*/ 104350 h 113458"/>
                <a:gd name="connsiteX1" fmla="*/ 105839 w 151278"/>
                <a:gd name="connsiteY1" fmla="*/ 104350 h 113458"/>
                <a:gd name="connsiteX2" fmla="*/ 105839 w 151278"/>
                <a:gd name="connsiteY2" fmla="*/ 80776 h 113458"/>
                <a:gd name="connsiteX3" fmla="*/ 129413 w 151278"/>
                <a:gd name="connsiteY3" fmla="*/ 65648 h 113458"/>
                <a:gd name="connsiteX4" fmla="*/ 147944 w 151278"/>
                <a:gd name="connsiteY4" fmla="*/ 35393 h 113458"/>
                <a:gd name="connsiteX5" fmla="*/ 138741 w 151278"/>
                <a:gd name="connsiteY5" fmla="*/ 2364 h 113458"/>
                <a:gd name="connsiteX6" fmla="*/ 119958 w 151278"/>
                <a:gd name="connsiteY6" fmla="*/ 6146 h 113458"/>
                <a:gd name="connsiteX7" fmla="*/ 101805 w 151278"/>
                <a:gd name="connsiteY7" fmla="*/ 11819 h 113458"/>
                <a:gd name="connsiteX8" fmla="*/ 93862 w 151278"/>
                <a:gd name="connsiteY8" fmla="*/ 18626 h 113458"/>
                <a:gd name="connsiteX9" fmla="*/ 79113 w 151278"/>
                <a:gd name="connsiteY9" fmla="*/ 8415 h 113458"/>
                <a:gd name="connsiteX10" fmla="*/ 42806 w 151278"/>
                <a:gd name="connsiteY10" fmla="*/ 7280 h 113458"/>
                <a:gd name="connsiteX11" fmla="*/ 6626 w 151278"/>
                <a:gd name="connsiteY11" fmla="*/ 25433 h 113458"/>
                <a:gd name="connsiteX12" fmla="*/ 7760 w 151278"/>
                <a:gd name="connsiteY12" fmla="*/ 49260 h 113458"/>
                <a:gd name="connsiteX13" fmla="*/ 11164 w 151278"/>
                <a:gd name="connsiteY13" fmla="*/ 69682 h 113458"/>
                <a:gd name="connsiteX14" fmla="*/ 10911 w 151278"/>
                <a:gd name="connsiteY14" fmla="*/ 70439 h 113458"/>
                <a:gd name="connsiteX15" fmla="*/ 18097 w 151278"/>
                <a:gd name="connsiteY15" fmla="*/ 94391 h 113458"/>
                <a:gd name="connsiteX16" fmla="*/ 34612 w 151278"/>
                <a:gd name="connsiteY16" fmla="*/ 97164 h 113458"/>
                <a:gd name="connsiteX17" fmla="*/ 35747 w 151278"/>
                <a:gd name="connsiteY17" fmla="*/ 111284 h 113458"/>
                <a:gd name="connsiteX18" fmla="*/ 56925 w 151278"/>
                <a:gd name="connsiteY18" fmla="*/ 113301 h 113458"/>
                <a:gd name="connsiteX19" fmla="*/ 59321 w 151278"/>
                <a:gd name="connsiteY19" fmla="*/ 117335 h 113458"/>
                <a:gd name="connsiteX20" fmla="*/ 75583 w 151278"/>
                <a:gd name="connsiteY20" fmla="*/ 104350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278" h="113458">
                  <a:moveTo>
                    <a:pt x="75583" y="104350"/>
                  </a:moveTo>
                  <a:cubicBezTo>
                    <a:pt x="75583" y="97669"/>
                    <a:pt x="102435" y="111158"/>
                    <a:pt x="105839" y="104350"/>
                  </a:cubicBezTo>
                  <a:cubicBezTo>
                    <a:pt x="109243" y="97669"/>
                    <a:pt x="85668" y="75733"/>
                    <a:pt x="105839" y="80776"/>
                  </a:cubicBezTo>
                  <a:cubicBezTo>
                    <a:pt x="126009" y="85819"/>
                    <a:pt x="122606" y="74095"/>
                    <a:pt x="129413" y="65648"/>
                  </a:cubicBezTo>
                  <a:cubicBezTo>
                    <a:pt x="136094" y="57202"/>
                    <a:pt x="158030" y="50520"/>
                    <a:pt x="147944" y="35393"/>
                  </a:cubicBezTo>
                  <a:cubicBezTo>
                    <a:pt x="140759" y="24677"/>
                    <a:pt x="138741" y="12323"/>
                    <a:pt x="138741" y="2364"/>
                  </a:cubicBezTo>
                  <a:cubicBezTo>
                    <a:pt x="132186" y="7532"/>
                    <a:pt x="124370" y="7910"/>
                    <a:pt x="119958" y="6146"/>
                  </a:cubicBezTo>
                  <a:cubicBezTo>
                    <a:pt x="114285" y="3876"/>
                    <a:pt x="101805" y="2742"/>
                    <a:pt x="101805" y="11819"/>
                  </a:cubicBezTo>
                  <a:cubicBezTo>
                    <a:pt x="101805" y="20895"/>
                    <a:pt x="92728" y="23164"/>
                    <a:pt x="93862" y="18626"/>
                  </a:cubicBezTo>
                  <a:cubicBezTo>
                    <a:pt x="94997" y="14088"/>
                    <a:pt x="84786" y="15222"/>
                    <a:pt x="79113" y="8415"/>
                  </a:cubicBezTo>
                  <a:cubicBezTo>
                    <a:pt x="73440" y="1607"/>
                    <a:pt x="53017" y="10684"/>
                    <a:pt x="42806" y="7280"/>
                  </a:cubicBezTo>
                  <a:cubicBezTo>
                    <a:pt x="32595" y="3876"/>
                    <a:pt x="16711" y="12953"/>
                    <a:pt x="6626" y="25433"/>
                  </a:cubicBezTo>
                  <a:cubicBezTo>
                    <a:pt x="-3586" y="37914"/>
                    <a:pt x="7760" y="37914"/>
                    <a:pt x="7760" y="49260"/>
                  </a:cubicBezTo>
                  <a:cubicBezTo>
                    <a:pt x="7760" y="60606"/>
                    <a:pt x="14568" y="60606"/>
                    <a:pt x="11164" y="69682"/>
                  </a:cubicBezTo>
                  <a:cubicBezTo>
                    <a:pt x="11038" y="69934"/>
                    <a:pt x="11038" y="70187"/>
                    <a:pt x="10911" y="70439"/>
                  </a:cubicBezTo>
                  <a:cubicBezTo>
                    <a:pt x="20871" y="74851"/>
                    <a:pt x="16963" y="87331"/>
                    <a:pt x="18097" y="94391"/>
                  </a:cubicBezTo>
                  <a:cubicBezTo>
                    <a:pt x="19232" y="101829"/>
                    <a:pt x="29065" y="97543"/>
                    <a:pt x="34612" y="97164"/>
                  </a:cubicBezTo>
                  <a:cubicBezTo>
                    <a:pt x="40159" y="96786"/>
                    <a:pt x="31082" y="105863"/>
                    <a:pt x="35747" y="111284"/>
                  </a:cubicBezTo>
                  <a:cubicBezTo>
                    <a:pt x="40537" y="116831"/>
                    <a:pt x="54152" y="106619"/>
                    <a:pt x="56925" y="113301"/>
                  </a:cubicBezTo>
                  <a:cubicBezTo>
                    <a:pt x="57556" y="114940"/>
                    <a:pt x="58438" y="116200"/>
                    <a:pt x="59321" y="117335"/>
                  </a:cubicBezTo>
                  <a:cubicBezTo>
                    <a:pt x="66506" y="113679"/>
                    <a:pt x="75583" y="108384"/>
                    <a:pt x="75583" y="104350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6053A926-744A-43BB-A528-1A26BAC956C8}"/>
                </a:ext>
              </a:extLst>
            </p:cNvPr>
            <p:cNvSpPr/>
            <p:nvPr/>
          </p:nvSpPr>
          <p:spPr>
            <a:xfrm>
              <a:off x="8423066" y="3966283"/>
              <a:ext cx="189098" cy="239524"/>
            </a:xfrm>
            <a:custGeom>
              <a:avLst/>
              <a:gdLst>
                <a:gd name="connsiteX0" fmla="*/ 134984 w 189097"/>
                <a:gd name="connsiteY0" fmla="*/ 110402 h 239523"/>
                <a:gd name="connsiteX1" fmla="*/ 106367 w 189097"/>
                <a:gd name="connsiteY1" fmla="*/ 85189 h 239523"/>
                <a:gd name="connsiteX2" fmla="*/ 126537 w 189097"/>
                <a:gd name="connsiteY2" fmla="*/ 73464 h 239523"/>
                <a:gd name="connsiteX3" fmla="*/ 118091 w 189097"/>
                <a:gd name="connsiteY3" fmla="*/ 53294 h 239523"/>
                <a:gd name="connsiteX4" fmla="*/ 99559 w 189097"/>
                <a:gd name="connsiteY4" fmla="*/ 48251 h 239523"/>
                <a:gd name="connsiteX5" fmla="*/ 77750 w 189097"/>
                <a:gd name="connsiteY5" fmla="*/ 36527 h 239523"/>
                <a:gd name="connsiteX6" fmla="*/ 64261 w 189097"/>
                <a:gd name="connsiteY6" fmla="*/ 16357 h 239523"/>
                <a:gd name="connsiteX7" fmla="*/ 54680 w 189097"/>
                <a:gd name="connsiteY7" fmla="*/ 2364 h 239523"/>
                <a:gd name="connsiteX8" fmla="*/ 44091 w 189097"/>
                <a:gd name="connsiteY8" fmla="*/ 2994 h 239523"/>
                <a:gd name="connsiteX9" fmla="*/ 39931 w 189097"/>
                <a:gd name="connsiteY9" fmla="*/ 16609 h 239523"/>
                <a:gd name="connsiteX10" fmla="*/ 38922 w 189097"/>
                <a:gd name="connsiteY10" fmla="*/ 37536 h 239523"/>
                <a:gd name="connsiteX11" fmla="*/ 25307 w 189097"/>
                <a:gd name="connsiteY11" fmla="*/ 24929 h 239523"/>
                <a:gd name="connsiteX12" fmla="*/ 11692 w 189097"/>
                <a:gd name="connsiteY12" fmla="*/ 46991 h 239523"/>
                <a:gd name="connsiteX13" fmla="*/ 2364 w 189097"/>
                <a:gd name="connsiteY13" fmla="*/ 54681 h 239523"/>
                <a:gd name="connsiteX14" fmla="*/ 7532 w 189097"/>
                <a:gd name="connsiteY14" fmla="*/ 59850 h 239523"/>
                <a:gd name="connsiteX15" fmla="*/ 9801 w 189097"/>
                <a:gd name="connsiteY15" fmla="*/ 80272 h 239523"/>
                <a:gd name="connsiteX16" fmla="*/ 27955 w 189097"/>
                <a:gd name="connsiteY16" fmla="*/ 87079 h 239523"/>
                <a:gd name="connsiteX17" fmla="*/ 25685 w 189097"/>
                <a:gd name="connsiteY17" fmla="*/ 115444 h 239523"/>
                <a:gd name="connsiteX18" fmla="*/ 18878 w 189097"/>
                <a:gd name="connsiteY18" fmla="*/ 135867 h 239523"/>
                <a:gd name="connsiteX19" fmla="*/ 42578 w 189097"/>
                <a:gd name="connsiteY19" fmla="*/ 126790 h 239523"/>
                <a:gd name="connsiteX20" fmla="*/ 61866 w 189097"/>
                <a:gd name="connsiteY20" fmla="*/ 125655 h 239523"/>
                <a:gd name="connsiteX21" fmla="*/ 78885 w 189097"/>
                <a:gd name="connsiteY21" fmla="*/ 121117 h 239523"/>
                <a:gd name="connsiteX22" fmla="*/ 103846 w 189097"/>
                <a:gd name="connsiteY22" fmla="*/ 119982 h 239523"/>
                <a:gd name="connsiteX23" fmla="*/ 123133 w 189097"/>
                <a:gd name="connsiteY23" fmla="*/ 139270 h 239523"/>
                <a:gd name="connsiteX24" fmla="*/ 125403 w 189097"/>
                <a:gd name="connsiteY24" fmla="*/ 170913 h 239523"/>
                <a:gd name="connsiteX25" fmla="*/ 143556 w 189097"/>
                <a:gd name="connsiteY25" fmla="*/ 199277 h 239523"/>
                <a:gd name="connsiteX26" fmla="*/ 140153 w 189097"/>
                <a:gd name="connsiteY26" fmla="*/ 229281 h 239523"/>
                <a:gd name="connsiteX27" fmla="*/ 151498 w 189097"/>
                <a:gd name="connsiteY27" fmla="*/ 236593 h 239523"/>
                <a:gd name="connsiteX28" fmla="*/ 159440 w 189097"/>
                <a:gd name="connsiteY28" fmla="*/ 229785 h 239523"/>
                <a:gd name="connsiteX29" fmla="*/ 177594 w 189097"/>
                <a:gd name="connsiteY29" fmla="*/ 224112 h 239523"/>
                <a:gd name="connsiteX30" fmla="*/ 196377 w 189097"/>
                <a:gd name="connsiteY30" fmla="*/ 220330 h 239523"/>
                <a:gd name="connsiteX31" fmla="*/ 197134 w 189097"/>
                <a:gd name="connsiteY31" fmla="*/ 209615 h 239523"/>
                <a:gd name="connsiteX32" fmla="*/ 192091 w 189097"/>
                <a:gd name="connsiteY32" fmla="*/ 182763 h 239523"/>
                <a:gd name="connsiteX33" fmla="*/ 170156 w 189097"/>
                <a:gd name="connsiteY33" fmla="*/ 162592 h 239523"/>
                <a:gd name="connsiteX34" fmla="*/ 148346 w 189097"/>
                <a:gd name="connsiteY34" fmla="*/ 133976 h 239523"/>
                <a:gd name="connsiteX35" fmla="*/ 134984 w 189097"/>
                <a:gd name="connsiteY35" fmla="*/ 110402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9097" h="239523">
                  <a:moveTo>
                    <a:pt x="134984" y="110402"/>
                  </a:moveTo>
                  <a:cubicBezTo>
                    <a:pt x="134984" y="103720"/>
                    <a:pt x="103090" y="93635"/>
                    <a:pt x="106367" y="85189"/>
                  </a:cubicBezTo>
                  <a:cubicBezTo>
                    <a:pt x="109771" y="76742"/>
                    <a:pt x="126537" y="81785"/>
                    <a:pt x="126537" y="73464"/>
                  </a:cubicBezTo>
                  <a:cubicBezTo>
                    <a:pt x="126537" y="65018"/>
                    <a:pt x="119856" y="65018"/>
                    <a:pt x="118091" y="53294"/>
                  </a:cubicBezTo>
                  <a:cubicBezTo>
                    <a:pt x="116452" y="41570"/>
                    <a:pt x="104602" y="44848"/>
                    <a:pt x="99559" y="48251"/>
                  </a:cubicBezTo>
                  <a:cubicBezTo>
                    <a:pt x="94517" y="51655"/>
                    <a:pt x="77750" y="44848"/>
                    <a:pt x="77750" y="36527"/>
                  </a:cubicBezTo>
                  <a:cubicBezTo>
                    <a:pt x="77750" y="28081"/>
                    <a:pt x="64261" y="23038"/>
                    <a:pt x="64261" y="16357"/>
                  </a:cubicBezTo>
                  <a:cubicBezTo>
                    <a:pt x="64261" y="12449"/>
                    <a:pt x="59218" y="7532"/>
                    <a:pt x="54680" y="2364"/>
                  </a:cubicBezTo>
                  <a:cubicBezTo>
                    <a:pt x="50394" y="4507"/>
                    <a:pt x="46108" y="5011"/>
                    <a:pt x="44091" y="2994"/>
                  </a:cubicBezTo>
                  <a:cubicBezTo>
                    <a:pt x="40940" y="-158"/>
                    <a:pt x="36779" y="13458"/>
                    <a:pt x="39931" y="16609"/>
                  </a:cubicBezTo>
                  <a:cubicBezTo>
                    <a:pt x="43082" y="19761"/>
                    <a:pt x="47243" y="39679"/>
                    <a:pt x="38922" y="37536"/>
                  </a:cubicBezTo>
                  <a:cubicBezTo>
                    <a:pt x="30476" y="35393"/>
                    <a:pt x="30476" y="23921"/>
                    <a:pt x="25307" y="24929"/>
                  </a:cubicBezTo>
                  <a:cubicBezTo>
                    <a:pt x="25307" y="24929"/>
                    <a:pt x="11692" y="40688"/>
                    <a:pt x="11692" y="46991"/>
                  </a:cubicBezTo>
                  <a:cubicBezTo>
                    <a:pt x="11692" y="51277"/>
                    <a:pt x="6523" y="52664"/>
                    <a:pt x="2364" y="54681"/>
                  </a:cubicBezTo>
                  <a:cubicBezTo>
                    <a:pt x="4758" y="56824"/>
                    <a:pt x="6902" y="58841"/>
                    <a:pt x="7532" y="59850"/>
                  </a:cubicBezTo>
                  <a:cubicBezTo>
                    <a:pt x="9801" y="63253"/>
                    <a:pt x="6397" y="72330"/>
                    <a:pt x="9801" y="80272"/>
                  </a:cubicBezTo>
                  <a:cubicBezTo>
                    <a:pt x="13205" y="88214"/>
                    <a:pt x="24551" y="75734"/>
                    <a:pt x="27955" y="87079"/>
                  </a:cubicBezTo>
                  <a:cubicBezTo>
                    <a:pt x="31359" y="98425"/>
                    <a:pt x="25685" y="104098"/>
                    <a:pt x="25685" y="115444"/>
                  </a:cubicBezTo>
                  <a:cubicBezTo>
                    <a:pt x="25685" y="126790"/>
                    <a:pt x="16608" y="125655"/>
                    <a:pt x="18878" y="135867"/>
                  </a:cubicBezTo>
                  <a:cubicBezTo>
                    <a:pt x="21147" y="146078"/>
                    <a:pt x="33628" y="133597"/>
                    <a:pt x="42578" y="126790"/>
                  </a:cubicBezTo>
                  <a:cubicBezTo>
                    <a:pt x="51655" y="119982"/>
                    <a:pt x="58462" y="121117"/>
                    <a:pt x="61866" y="125655"/>
                  </a:cubicBezTo>
                  <a:cubicBezTo>
                    <a:pt x="65270" y="130194"/>
                    <a:pt x="76615" y="126790"/>
                    <a:pt x="78885" y="121117"/>
                  </a:cubicBezTo>
                  <a:cubicBezTo>
                    <a:pt x="81154" y="115444"/>
                    <a:pt x="98173" y="113175"/>
                    <a:pt x="103846" y="119982"/>
                  </a:cubicBezTo>
                  <a:cubicBezTo>
                    <a:pt x="109519" y="126790"/>
                    <a:pt x="115191" y="134732"/>
                    <a:pt x="123133" y="139270"/>
                  </a:cubicBezTo>
                  <a:cubicBezTo>
                    <a:pt x="131076" y="143809"/>
                    <a:pt x="117460" y="168644"/>
                    <a:pt x="125403" y="170913"/>
                  </a:cubicBezTo>
                  <a:cubicBezTo>
                    <a:pt x="133345" y="173182"/>
                    <a:pt x="144691" y="185662"/>
                    <a:pt x="143556" y="199277"/>
                  </a:cubicBezTo>
                  <a:cubicBezTo>
                    <a:pt x="142548" y="211001"/>
                    <a:pt x="149103" y="219322"/>
                    <a:pt x="140153" y="229281"/>
                  </a:cubicBezTo>
                  <a:cubicBezTo>
                    <a:pt x="145700" y="232937"/>
                    <a:pt x="152381" y="232811"/>
                    <a:pt x="151498" y="236593"/>
                  </a:cubicBezTo>
                  <a:cubicBezTo>
                    <a:pt x="150364" y="241131"/>
                    <a:pt x="159440" y="238862"/>
                    <a:pt x="159440" y="229785"/>
                  </a:cubicBezTo>
                  <a:cubicBezTo>
                    <a:pt x="159440" y="220708"/>
                    <a:pt x="171921" y="221843"/>
                    <a:pt x="177594" y="224112"/>
                  </a:cubicBezTo>
                  <a:cubicBezTo>
                    <a:pt x="182006" y="225877"/>
                    <a:pt x="189948" y="225499"/>
                    <a:pt x="196377" y="220330"/>
                  </a:cubicBezTo>
                  <a:cubicBezTo>
                    <a:pt x="196377" y="216296"/>
                    <a:pt x="196630" y="212514"/>
                    <a:pt x="197134" y="209615"/>
                  </a:cubicBezTo>
                  <a:cubicBezTo>
                    <a:pt x="198772" y="199529"/>
                    <a:pt x="197134" y="187805"/>
                    <a:pt x="192091" y="182763"/>
                  </a:cubicBezTo>
                  <a:cubicBezTo>
                    <a:pt x="187049" y="177720"/>
                    <a:pt x="173559" y="172678"/>
                    <a:pt x="170156" y="162592"/>
                  </a:cubicBezTo>
                  <a:cubicBezTo>
                    <a:pt x="166878" y="152507"/>
                    <a:pt x="151750" y="142422"/>
                    <a:pt x="148346" y="133976"/>
                  </a:cubicBezTo>
                  <a:cubicBezTo>
                    <a:pt x="145069" y="125529"/>
                    <a:pt x="134984" y="117083"/>
                    <a:pt x="134984" y="110402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0CA9EB93-BE25-495F-B763-992CEC6E2BDA}"/>
                </a:ext>
              </a:extLst>
            </p:cNvPr>
            <p:cNvSpPr/>
            <p:nvPr/>
          </p:nvSpPr>
          <p:spPr>
            <a:xfrm>
              <a:off x="8355117" y="4018348"/>
              <a:ext cx="214311" cy="403408"/>
            </a:xfrm>
            <a:custGeom>
              <a:avLst/>
              <a:gdLst>
                <a:gd name="connsiteX0" fmla="*/ 133471 w 214310"/>
                <a:gd name="connsiteY0" fmla="*/ 214909 h 403408"/>
                <a:gd name="connsiteX1" fmla="*/ 132337 w 214310"/>
                <a:gd name="connsiteY1" fmla="*/ 191083 h 403408"/>
                <a:gd name="connsiteX2" fmla="*/ 168517 w 214310"/>
                <a:gd name="connsiteY2" fmla="*/ 172930 h 403408"/>
                <a:gd name="connsiteX3" fmla="*/ 204824 w 214310"/>
                <a:gd name="connsiteY3" fmla="*/ 174064 h 403408"/>
                <a:gd name="connsiteX4" fmla="*/ 208227 w 214310"/>
                <a:gd name="connsiteY4" fmla="*/ 176964 h 403408"/>
                <a:gd name="connsiteX5" fmla="*/ 211631 w 214310"/>
                <a:gd name="connsiteY5" fmla="*/ 146960 h 403408"/>
                <a:gd name="connsiteX6" fmla="*/ 193478 w 214310"/>
                <a:gd name="connsiteY6" fmla="*/ 118596 h 403408"/>
                <a:gd name="connsiteX7" fmla="*/ 191209 w 214310"/>
                <a:gd name="connsiteY7" fmla="*/ 86953 h 403408"/>
                <a:gd name="connsiteX8" fmla="*/ 171921 w 214310"/>
                <a:gd name="connsiteY8" fmla="*/ 67666 h 403408"/>
                <a:gd name="connsiteX9" fmla="*/ 146960 w 214310"/>
                <a:gd name="connsiteY9" fmla="*/ 68800 h 403408"/>
                <a:gd name="connsiteX10" fmla="*/ 129941 w 214310"/>
                <a:gd name="connsiteY10" fmla="*/ 73338 h 403408"/>
                <a:gd name="connsiteX11" fmla="*/ 110653 w 214310"/>
                <a:gd name="connsiteY11" fmla="*/ 74473 h 403408"/>
                <a:gd name="connsiteX12" fmla="*/ 86953 w 214310"/>
                <a:gd name="connsiteY12" fmla="*/ 83550 h 403408"/>
                <a:gd name="connsiteX13" fmla="*/ 93761 w 214310"/>
                <a:gd name="connsiteY13" fmla="*/ 63127 h 403408"/>
                <a:gd name="connsiteX14" fmla="*/ 96030 w 214310"/>
                <a:gd name="connsiteY14" fmla="*/ 34763 h 403408"/>
                <a:gd name="connsiteX15" fmla="*/ 77877 w 214310"/>
                <a:gd name="connsiteY15" fmla="*/ 27955 h 403408"/>
                <a:gd name="connsiteX16" fmla="*/ 75607 w 214310"/>
                <a:gd name="connsiteY16" fmla="*/ 7532 h 403408"/>
                <a:gd name="connsiteX17" fmla="*/ 70438 w 214310"/>
                <a:gd name="connsiteY17" fmla="*/ 2364 h 403408"/>
                <a:gd name="connsiteX18" fmla="*/ 66153 w 214310"/>
                <a:gd name="connsiteY18" fmla="*/ 6146 h 403408"/>
                <a:gd name="connsiteX19" fmla="*/ 42074 w 214310"/>
                <a:gd name="connsiteY19" fmla="*/ 19761 h 403408"/>
                <a:gd name="connsiteX20" fmla="*/ 22156 w 214310"/>
                <a:gd name="connsiteY20" fmla="*/ 26064 h 403408"/>
                <a:gd name="connsiteX21" fmla="*/ 7532 w 214310"/>
                <a:gd name="connsiteY21" fmla="*/ 34510 h 403408"/>
                <a:gd name="connsiteX22" fmla="*/ 2364 w 214310"/>
                <a:gd name="connsiteY22" fmla="*/ 76490 h 403408"/>
                <a:gd name="connsiteX23" fmla="*/ 22281 w 214310"/>
                <a:gd name="connsiteY23" fmla="*/ 100568 h 403408"/>
                <a:gd name="connsiteX24" fmla="*/ 27451 w 214310"/>
                <a:gd name="connsiteY24" fmla="*/ 118344 h 403408"/>
                <a:gd name="connsiteX25" fmla="*/ 26442 w 214310"/>
                <a:gd name="connsiteY25" fmla="*/ 130950 h 403408"/>
                <a:gd name="connsiteX26" fmla="*/ 22281 w 214310"/>
                <a:gd name="connsiteY26" fmla="*/ 149860 h 403408"/>
                <a:gd name="connsiteX27" fmla="*/ 31736 w 214310"/>
                <a:gd name="connsiteY27" fmla="*/ 178224 h 403408"/>
                <a:gd name="connsiteX28" fmla="*/ 42200 w 214310"/>
                <a:gd name="connsiteY28" fmla="*/ 210749 h 403408"/>
                <a:gd name="connsiteX29" fmla="*/ 50521 w 214310"/>
                <a:gd name="connsiteY29" fmla="*/ 230667 h 403408"/>
                <a:gd name="connsiteX30" fmla="*/ 27703 w 214310"/>
                <a:gd name="connsiteY30" fmla="*/ 274412 h 403408"/>
                <a:gd name="connsiteX31" fmla="*/ 20265 w 214310"/>
                <a:gd name="connsiteY31" fmla="*/ 313492 h 403408"/>
                <a:gd name="connsiteX32" fmla="*/ 21904 w 214310"/>
                <a:gd name="connsiteY32" fmla="*/ 337066 h 403408"/>
                <a:gd name="connsiteX33" fmla="*/ 56824 w 214310"/>
                <a:gd name="connsiteY33" fmla="*/ 371230 h 403408"/>
                <a:gd name="connsiteX34" fmla="*/ 64766 w 214310"/>
                <a:gd name="connsiteY34" fmla="*/ 384341 h 403408"/>
                <a:gd name="connsiteX35" fmla="*/ 80146 w 214310"/>
                <a:gd name="connsiteY35" fmla="*/ 385349 h 403408"/>
                <a:gd name="connsiteX36" fmla="*/ 93131 w 214310"/>
                <a:gd name="connsiteY36" fmla="*/ 400981 h 403408"/>
                <a:gd name="connsiteX37" fmla="*/ 114057 w 214310"/>
                <a:gd name="connsiteY37" fmla="*/ 403629 h 403408"/>
                <a:gd name="connsiteX38" fmla="*/ 122252 w 214310"/>
                <a:gd name="connsiteY38" fmla="*/ 392913 h 403408"/>
                <a:gd name="connsiteX39" fmla="*/ 91743 w 214310"/>
                <a:gd name="connsiteY39" fmla="*/ 375138 h 403408"/>
                <a:gd name="connsiteX40" fmla="*/ 73338 w 214310"/>
                <a:gd name="connsiteY40" fmla="*/ 344882 h 403408"/>
                <a:gd name="connsiteX41" fmla="*/ 63505 w 214310"/>
                <a:gd name="connsiteY41" fmla="*/ 320174 h 403408"/>
                <a:gd name="connsiteX42" fmla="*/ 46613 w 214310"/>
                <a:gd name="connsiteY42" fmla="*/ 307567 h 403408"/>
                <a:gd name="connsiteX43" fmla="*/ 49764 w 214310"/>
                <a:gd name="connsiteY43" fmla="*/ 265209 h 403408"/>
                <a:gd name="connsiteX44" fmla="*/ 64261 w 214310"/>
                <a:gd name="connsiteY44" fmla="*/ 211127 h 403408"/>
                <a:gd name="connsiteX45" fmla="*/ 86575 w 214310"/>
                <a:gd name="connsiteY45" fmla="*/ 204446 h 403408"/>
                <a:gd name="connsiteX46" fmla="*/ 106619 w 214310"/>
                <a:gd name="connsiteY46" fmla="*/ 220582 h 403408"/>
                <a:gd name="connsiteX47" fmla="*/ 134858 w 214310"/>
                <a:gd name="connsiteY47" fmla="*/ 235458 h 403408"/>
                <a:gd name="connsiteX48" fmla="*/ 136749 w 214310"/>
                <a:gd name="connsiteY48" fmla="*/ 236214 h 403408"/>
                <a:gd name="connsiteX49" fmla="*/ 137001 w 214310"/>
                <a:gd name="connsiteY49" fmla="*/ 235458 h 403408"/>
                <a:gd name="connsiteX50" fmla="*/ 133471 w 214310"/>
                <a:gd name="connsiteY50" fmla="*/ 214909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4310" h="403408">
                  <a:moveTo>
                    <a:pt x="133471" y="214909"/>
                  </a:moveTo>
                  <a:cubicBezTo>
                    <a:pt x="133471" y="203564"/>
                    <a:pt x="122126" y="203564"/>
                    <a:pt x="132337" y="191083"/>
                  </a:cubicBezTo>
                  <a:cubicBezTo>
                    <a:pt x="142548" y="178603"/>
                    <a:pt x="158306" y="169526"/>
                    <a:pt x="168517" y="172930"/>
                  </a:cubicBezTo>
                  <a:cubicBezTo>
                    <a:pt x="178729" y="176334"/>
                    <a:pt x="199151" y="167257"/>
                    <a:pt x="204824" y="174064"/>
                  </a:cubicBezTo>
                  <a:cubicBezTo>
                    <a:pt x="205833" y="175325"/>
                    <a:pt x="206967" y="176208"/>
                    <a:pt x="208227" y="176964"/>
                  </a:cubicBezTo>
                  <a:cubicBezTo>
                    <a:pt x="217178" y="167005"/>
                    <a:pt x="210623" y="158558"/>
                    <a:pt x="211631" y="146960"/>
                  </a:cubicBezTo>
                  <a:cubicBezTo>
                    <a:pt x="212766" y="133345"/>
                    <a:pt x="201420" y="120865"/>
                    <a:pt x="193478" y="118596"/>
                  </a:cubicBezTo>
                  <a:cubicBezTo>
                    <a:pt x="185536" y="116327"/>
                    <a:pt x="199151" y="91366"/>
                    <a:pt x="191209" y="86953"/>
                  </a:cubicBezTo>
                  <a:cubicBezTo>
                    <a:pt x="183267" y="82415"/>
                    <a:pt x="177594" y="74473"/>
                    <a:pt x="171921" y="67666"/>
                  </a:cubicBezTo>
                  <a:cubicBezTo>
                    <a:pt x="166248" y="60858"/>
                    <a:pt x="149229" y="63127"/>
                    <a:pt x="146960" y="68800"/>
                  </a:cubicBezTo>
                  <a:cubicBezTo>
                    <a:pt x="144691" y="74473"/>
                    <a:pt x="133345" y="77877"/>
                    <a:pt x="129941" y="73338"/>
                  </a:cubicBezTo>
                  <a:cubicBezTo>
                    <a:pt x="126537" y="68800"/>
                    <a:pt x="119730" y="67666"/>
                    <a:pt x="110653" y="74473"/>
                  </a:cubicBezTo>
                  <a:cubicBezTo>
                    <a:pt x="101577" y="81280"/>
                    <a:pt x="89097" y="93761"/>
                    <a:pt x="86953" y="83550"/>
                  </a:cubicBezTo>
                  <a:cubicBezTo>
                    <a:pt x="84684" y="73338"/>
                    <a:pt x="93761" y="74473"/>
                    <a:pt x="93761" y="63127"/>
                  </a:cubicBezTo>
                  <a:cubicBezTo>
                    <a:pt x="93761" y="51781"/>
                    <a:pt x="99434" y="46108"/>
                    <a:pt x="96030" y="34763"/>
                  </a:cubicBezTo>
                  <a:cubicBezTo>
                    <a:pt x="92626" y="23417"/>
                    <a:pt x="81281" y="35897"/>
                    <a:pt x="77877" y="27955"/>
                  </a:cubicBezTo>
                  <a:cubicBezTo>
                    <a:pt x="74473" y="20013"/>
                    <a:pt x="77877" y="10936"/>
                    <a:pt x="75607" y="7532"/>
                  </a:cubicBezTo>
                  <a:cubicBezTo>
                    <a:pt x="74977" y="6398"/>
                    <a:pt x="72834" y="4507"/>
                    <a:pt x="70438" y="2364"/>
                  </a:cubicBezTo>
                  <a:cubicBezTo>
                    <a:pt x="68422" y="3372"/>
                    <a:pt x="66783" y="4507"/>
                    <a:pt x="66153" y="6146"/>
                  </a:cubicBezTo>
                  <a:cubicBezTo>
                    <a:pt x="64010" y="11440"/>
                    <a:pt x="46234" y="12449"/>
                    <a:pt x="42074" y="19761"/>
                  </a:cubicBezTo>
                  <a:cubicBezTo>
                    <a:pt x="37914" y="27073"/>
                    <a:pt x="25308" y="26064"/>
                    <a:pt x="22156" y="26064"/>
                  </a:cubicBezTo>
                  <a:cubicBezTo>
                    <a:pt x="19004" y="26064"/>
                    <a:pt x="8541" y="27073"/>
                    <a:pt x="7532" y="34510"/>
                  </a:cubicBezTo>
                  <a:cubicBezTo>
                    <a:pt x="6523" y="41822"/>
                    <a:pt x="2364" y="71195"/>
                    <a:pt x="2364" y="76490"/>
                  </a:cubicBezTo>
                  <a:cubicBezTo>
                    <a:pt x="2364" y="81659"/>
                    <a:pt x="16987" y="98425"/>
                    <a:pt x="22281" y="100568"/>
                  </a:cubicBezTo>
                  <a:cubicBezTo>
                    <a:pt x="27451" y="102712"/>
                    <a:pt x="21273" y="115192"/>
                    <a:pt x="27451" y="118344"/>
                  </a:cubicBezTo>
                  <a:cubicBezTo>
                    <a:pt x="33754" y="121495"/>
                    <a:pt x="29593" y="131959"/>
                    <a:pt x="26442" y="130950"/>
                  </a:cubicBezTo>
                  <a:cubicBezTo>
                    <a:pt x="23290" y="129941"/>
                    <a:pt x="28585" y="144565"/>
                    <a:pt x="22281" y="149860"/>
                  </a:cubicBezTo>
                  <a:cubicBezTo>
                    <a:pt x="15978" y="155028"/>
                    <a:pt x="21273" y="168770"/>
                    <a:pt x="31736" y="178224"/>
                  </a:cubicBezTo>
                  <a:cubicBezTo>
                    <a:pt x="42200" y="187679"/>
                    <a:pt x="42200" y="202303"/>
                    <a:pt x="42200" y="210749"/>
                  </a:cubicBezTo>
                  <a:cubicBezTo>
                    <a:pt x="42200" y="219070"/>
                    <a:pt x="50521" y="220204"/>
                    <a:pt x="50521" y="230667"/>
                  </a:cubicBezTo>
                  <a:cubicBezTo>
                    <a:pt x="50521" y="230667"/>
                    <a:pt x="38040" y="276429"/>
                    <a:pt x="27703" y="274412"/>
                  </a:cubicBezTo>
                  <a:cubicBezTo>
                    <a:pt x="25559" y="285884"/>
                    <a:pt x="22786" y="303785"/>
                    <a:pt x="20265" y="313492"/>
                  </a:cubicBezTo>
                  <a:cubicBezTo>
                    <a:pt x="17113" y="325594"/>
                    <a:pt x="14844" y="336184"/>
                    <a:pt x="21904" y="337066"/>
                  </a:cubicBezTo>
                  <a:cubicBezTo>
                    <a:pt x="28963" y="337823"/>
                    <a:pt x="43082" y="353959"/>
                    <a:pt x="56824" y="371230"/>
                  </a:cubicBezTo>
                  <a:cubicBezTo>
                    <a:pt x="60227" y="375390"/>
                    <a:pt x="62749" y="379802"/>
                    <a:pt x="64766" y="384341"/>
                  </a:cubicBezTo>
                  <a:cubicBezTo>
                    <a:pt x="69556" y="384089"/>
                    <a:pt x="74851" y="384341"/>
                    <a:pt x="80146" y="385349"/>
                  </a:cubicBezTo>
                  <a:cubicBezTo>
                    <a:pt x="90609" y="387366"/>
                    <a:pt x="93131" y="395813"/>
                    <a:pt x="93131" y="400981"/>
                  </a:cubicBezTo>
                  <a:cubicBezTo>
                    <a:pt x="93131" y="406276"/>
                    <a:pt x="110779" y="404259"/>
                    <a:pt x="114057" y="403629"/>
                  </a:cubicBezTo>
                  <a:cubicBezTo>
                    <a:pt x="116579" y="403125"/>
                    <a:pt x="113301" y="395813"/>
                    <a:pt x="122252" y="392913"/>
                  </a:cubicBezTo>
                  <a:cubicBezTo>
                    <a:pt x="116956" y="385349"/>
                    <a:pt x="103090" y="376147"/>
                    <a:pt x="91743" y="375138"/>
                  </a:cubicBezTo>
                  <a:cubicBezTo>
                    <a:pt x="78381" y="374003"/>
                    <a:pt x="72077" y="353959"/>
                    <a:pt x="73338" y="344882"/>
                  </a:cubicBezTo>
                  <a:cubicBezTo>
                    <a:pt x="74473" y="335806"/>
                    <a:pt x="63505" y="327990"/>
                    <a:pt x="63505" y="320174"/>
                  </a:cubicBezTo>
                  <a:cubicBezTo>
                    <a:pt x="63505" y="312358"/>
                    <a:pt x="55689" y="311979"/>
                    <a:pt x="46613" y="307567"/>
                  </a:cubicBezTo>
                  <a:cubicBezTo>
                    <a:pt x="37536" y="303281"/>
                    <a:pt x="48503" y="276555"/>
                    <a:pt x="49764" y="265209"/>
                  </a:cubicBezTo>
                  <a:cubicBezTo>
                    <a:pt x="50898" y="253863"/>
                    <a:pt x="69808" y="221213"/>
                    <a:pt x="64261" y="211127"/>
                  </a:cubicBezTo>
                  <a:cubicBezTo>
                    <a:pt x="58714" y="200916"/>
                    <a:pt x="83423" y="193100"/>
                    <a:pt x="86575" y="204446"/>
                  </a:cubicBezTo>
                  <a:cubicBezTo>
                    <a:pt x="89727" y="215792"/>
                    <a:pt x="90861" y="221339"/>
                    <a:pt x="106619" y="220582"/>
                  </a:cubicBezTo>
                  <a:cubicBezTo>
                    <a:pt x="122377" y="219826"/>
                    <a:pt x="122377" y="231928"/>
                    <a:pt x="134858" y="235458"/>
                  </a:cubicBezTo>
                  <a:cubicBezTo>
                    <a:pt x="135615" y="235584"/>
                    <a:pt x="136119" y="235962"/>
                    <a:pt x="136749" y="236214"/>
                  </a:cubicBezTo>
                  <a:cubicBezTo>
                    <a:pt x="136875" y="235962"/>
                    <a:pt x="136875" y="235710"/>
                    <a:pt x="137001" y="235458"/>
                  </a:cubicBezTo>
                  <a:cubicBezTo>
                    <a:pt x="140279" y="226255"/>
                    <a:pt x="133471" y="226255"/>
                    <a:pt x="133471" y="214909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A2ACF35C-60E9-4167-B93C-8964C08A4B8F}"/>
                </a:ext>
              </a:extLst>
            </p:cNvPr>
            <p:cNvSpPr/>
            <p:nvPr/>
          </p:nvSpPr>
          <p:spPr>
            <a:xfrm>
              <a:off x="6174969" y="2932035"/>
              <a:ext cx="252130" cy="201704"/>
            </a:xfrm>
            <a:custGeom>
              <a:avLst/>
              <a:gdLst>
                <a:gd name="connsiteX0" fmla="*/ 5368 w 252130"/>
                <a:gd name="connsiteY0" fmla="*/ 43723 h 201704"/>
                <a:gd name="connsiteX1" fmla="*/ 4738 w 252130"/>
                <a:gd name="connsiteY1" fmla="*/ 71331 h 201704"/>
                <a:gd name="connsiteX2" fmla="*/ 6503 w 252130"/>
                <a:gd name="connsiteY2" fmla="*/ 81921 h 201704"/>
                <a:gd name="connsiteX3" fmla="*/ 12428 w 252130"/>
                <a:gd name="connsiteY3" fmla="*/ 94905 h 201704"/>
                <a:gd name="connsiteX4" fmla="*/ 15958 w 252130"/>
                <a:gd name="connsiteY4" fmla="*/ 109025 h 201704"/>
                <a:gd name="connsiteX5" fmla="*/ 22387 w 252130"/>
                <a:gd name="connsiteY5" fmla="*/ 130203 h 201704"/>
                <a:gd name="connsiteX6" fmla="*/ 23143 w 252130"/>
                <a:gd name="connsiteY6" fmla="*/ 142054 h 201704"/>
                <a:gd name="connsiteX7" fmla="*/ 38523 w 252130"/>
                <a:gd name="connsiteY7" fmla="*/ 151004 h 201704"/>
                <a:gd name="connsiteX8" fmla="*/ 56046 w 252130"/>
                <a:gd name="connsiteY8" fmla="*/ 163233 h 201704"/>
                <a:gd name="connsiteX9" fmla="*/ 70040 w 252130"/>
                <a:gd name="connsiteY9" fmla="*/ 169410 h 201704"/>
                <a:gd name="connsiteX10" fmla="*/ 84915 w 252130"/>
                <a:gd name="connsiteY10" fmla="*/ 166762 h 201704"/>
                <a:gd name="connsiteX11" fmla="*/ 91849 w 252130"/>
                <a:gd name="connsiteY11" fmla="*/ 176343 h 201704"/>
                <a:gd name="connsiteX12" fmla="*/ 109372 w 252130"/>
                <a:gd name="connsiteY12" fmla="*/ 180756 h 201704"/>
                <a:gd name="connsiteX13" fmla="*/ 121600 w 252130"/>
                <a:gd name="connsiteY13" fmla="*/ 196514 h 201704"/>
                <a:gd name="connsiteX14" fmla="*/ 137358 w 252130"/>
                <a:gd name="connsiteY14" fmla="*/ 194749 h 201704"/>
                <a:gd name="connsiteX15" fmla="*/ 160176 w 252130"/>
                <a:gd name="connsiteY15" fmla="*/ 197396 h 201704"/>
                <a:gd name="connsiteX16" fmla="*/ 180346 w 252130"/>
                <a:gd name="connsiteY16" fmla="*/ 199161 h 201704"/>
                <a:gd name="connsiteX17" fmla="*/ 203164 w 252130"/>
                <a:gd name="connsiteY17" fmla="*/ 204456 h 201704"/>
                <a:gd name="connsiteX18" fmla="*/ 218670 w 252130"/>
                <a:gd name="connsiteY18" fmla="*/ 208238 h 201704"/>
                <a:gd name="connsiteX19" fmla="*/ 217535 w 252130"/>
                <a:gd name="connsiteY19" fmla="*/ 190841 h 201704"/>
                <a:gd name="connsiteX20" fmla="*/ 242244 w 252130"/>
                <a:gd name="connsiteY20" fmla="*/ 165502 h 201704"/>
                <a:gd name="connsiteX21" fmla="*/ 253968 w 252130"/>
                <a:gd name="connsiteY21" fmla="*/ 156047 h 201704"/>
                <a:gd name="connsiteX22" fmla="*/ 243379 w 252130"/>
                <a:gd name="connsiteY22" fmla="*/ 130203 h 201704"/>
                <a:gd name="connsiteX23" fmla="*/ 241614 w 252130"/>
                <a:gd name="connsiteY23" fmla="*/ 106629 h 201704"/>
                <a:gd name="connsiteX24" fmla="*/ 232790 w 252130"/>
                <a:gd name="connsiteY24" fmla="*/ 93140 h 201704"/>
                <a:gd name="connsiteX25" fmla="*/ 248043 w 252130"/>
                <a:gd name="connsiteY25" fmla="*/ 79651 h 201704"/>
                <a:gd name="connsiteX26" fmla="*/ 246909 w 252130"/>
                <a:gd name="connsiteY26" fmla="*/ 56708 h 201704"/>
                <a:gd name="connsiteX27" fmla="*/ 242748 w 252130"/>
                <a:gd name="connsiteY27" fmla="*/ 36663 h 201704"/>
                <a:gd name="connsiteX28" fmla="*/ 222200 w 252130"/>
                <a:gd name="connsiteY28" fmla="*/ 21914 h 201704"/>
                <a:gd name="connsiteX29" fmla="*/ 221191 w 252130"/>
                <a:gd name="connsiteY29" fmla="*/ 20653 h 201704"/>
                <a:gd name="connsiteX30" fmla="*/ 152234 w 252130"/>
                <a:gd name="connsiteY30" fmla="*/ 17754 h 201704"/>
                <a:gd name="connsiteX31" fmla="*/ 138871 w 252130"/>
                <a:gd name="connsiteY31" fmla="*/ 12837 h 201704"/>
                <a:gd name="connsiteX32" fmla="*/ 124374 w 252130"/>
                <a:gd name="connsiteY32" fmla="*/ 20275 h 201704"/>
                <a:gd name="connsiteX33" fmla="*/ 111767 w 252130"/>
                <a:gd name="connsiteY33" fmla="*/ 3760 h 201704"/>
                <a:gd name="connsiteX34" fmla="*/ 53651 w 252130"/>
                <a:gd name="connsiteY34" fmla="*/ 20275 h 201704"/>
                <a:gd name="connsiteX35" fmla="*/ 12428 w 252130"/>
                <a:gd name="connsiteY35" fmla="*/ 34394 h 201704"/>
                <a:gd name="connsiteX36" fmla="*/ 4864 w 252130"/>
                <a:gd name="connsiteY36" fmla="*/ 40445 h 201704"/>
                <a:gd name="connsiteX37" fmla="*/ 5368 w 252130"/>
                <a:gd name="connsiteY37" fmla="*/ 43723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2130" h="201704">
                  <a:moveTo>
                    <a:pt x="5368" y="43723"/>
                  </a:moveTo>
                  <a:cubicBezTo>
                    <a:pt x="7133" y="48387"/>
                    <a:pt x="8898" y="64902"/>
                    <a:pt x="4738" y="71331"/>
                  </a:cubicBezTo>
                  <a:cubicBezTo>
                    <a:pt x="578" y="77760"/>
                    <a:pt x="2343" y="79525"/>
                    <a:pt x="6503" y="81921"/>
                  </a:cubicBezTo>
                  <a:cubicBezTo>
                    <a:pt x="10663" y="84316"/>
                    <a:pt x="12428" y="90115"/>
                    <a:pt x="12428" y="94905"/>
                  </a:cubicBezTo>
                  <a:cubicBezTo>
                    <a:pt x="12428" y="99570"/>
                    <a:pt x="15327" y="99065"/>
                    <a:pt x="15958" y="109025"/>
                  </a:cubicBezTo>
                  <a:cubicBezTo>
                    <a:pt x="16588" y="118984"/>
                    <a:pt x="18857" y="126043"/>
                    <a:pt x="22387" y="130203"/>
                  </a:cubicBezTo>
                  <a:cubicBezTo>
                    <a:pt x="25160" y="133481"/>
                    <a:pt x="24656" y="138398"/>
                    <a:pt x="23143" y="142054"/>
                  </a:cubicBezTo>
                  <a:cubicBezTo>
                    <a:pt x="28060" y="145710"/>
                    <a:pt x="33607" y="149239"/>
                    <a:pt x="38523" y="151004"/>
                  </a:cubicBezTo>
                  <a:cubicBezTo>
                    <a:pt x="50752" y="155416"/>
                    <a:pt x="55164" y="158946"/>
                    <a:pt x="56046" y="163233"/>
                  </a:cubicBezTo>
                  <a:cubicBezTo>
                    <a:pt x="56929" y="167645"/>
                    <a:pt x="67518" y="175461"/>
                    <a:pt x="70040" y="169410"/>
                  </a:cubicBezTo>
                  <a:cubicBezTo>
                    <a:pt x="72687" y="163233"/>
                    <a:pt x="79620" y="166762"/>
                    <a:pt x="84915" y="166762"/>
                  </a:cubicBezTo>
                  <a:cubicBezTo>
                    <a:pt x="90210" y="166762"/>
                    <a:pt x="91092" y="172940"/>
                    <a:pt x="91849" y="176343"/>
                  </a:cubicBezTo>
                  <a:cubicBezTo>
                    <a:pt x="92731" y="179873"/>
                    <a:pt x="104959" y="178108"/>
                    <a:pt x="109372" y="180756"/>
                  </a:cubicBezTo>
                  <a:cubicBezTo>
                    <a:pt x="113784" y="183403"/>
                    <a:pt x="115549" y="192984"/>
                    <a:pt x="121600" y="196514"/>
                  </a:cubicBezTo>
                  <a:cubicBezTo>
                    <a:pt x="127777" y="200044"/>
                    <a:pt x="132946" y="192101"/>
                    <a:pt x="137358" y="194749"/>
                  </a:cubicBezTo>
                  <a:cubicBezTo>
                    <a:pt x="141771" y="197396"/>
                    <a:pt x="153116" y="200044"/>
                    <a:pt x="160176" y="197396"/>
                  </a:cubicBezTo>
                  <a:cubicBezTo>
                    <a:pt x="167109" y="194749"/>
                    <a:pt x="171522" y="200044"/>
                    <a:pt x="180346" y="199161"/>
                  </a:cubicBezTo>
                  <a:cubicBezTo>
                    <a:pt x="189045" y="198279"/>
                    <a:pt x="200517" y="201808"/>
                    <a:pt x="203164" y="204456"/>
                  </a:cubicBezTo>
                  <a:cubicBezTo>
                    <a:pt x="204551" y="205843"/>
                    <a:pt x="211988" y="207229"/>
                    <a:pt x="218670" y="208238"/>
                  </a:cubicBezTo>
                  <a:cubicBezTo>
                    <a:pt x="220435" y="204582"/>
                    <a:pt x="217031" y="193488"/>
                    <a:pt x="217535" y="190841"/>
                  </a:cubicBezTo>
                  <a:cubicBezTo>
                    <a:pt x="218166" y="187941"/>
                    <a:pt x="238715" y="169662"/>
                    <a:pt x="242244" y="165502"/>
                  </a:cubicBezTo>
                  <a:cubicBezTo>
                    <a:pt x="245774" y="161342"/>
                    <a:pt x="251069" y="161342"/>
                    <a:pt x="253968" y="156047"/>
                  </a:cubicBezTo>
                  <a:cubicBezTo>
                    <a:pt x="256868" y="150752"/>
                    <a:pt x="245774" y="133733"/>
                    <a:pt x="243379" y="130203"/>
                  </a:cubicBezTo>
                  <a:cubicBezTo>
                    <a:pt x="240984" y="126674"/>
                    <a:pt x="239849" y="112554"/>
                    <a:pt x="241614" y="106629"/>
                  </a:cubicBezTo>
                  <a:cubicBezTo>
                    <a:pt x="243379" y="100704"/>
                    <a:pt x="232790" y="97174"/>
                    <a:pt x="232790" y="93140"/>
                  </a:cubicBezTo>
                  <a:cubicBezTo>
                    <a:pt x="232790" y="88980"/>
                    <a:pt x="242748" y="81921"/>
                    <a:pt x="248043" y="79651"/>
                  </a:cubicBezTo>
                  <a:cubicBezTo>
                    <a:pt x="253338" y="77256"/>
                    <a:pt x="251573" y="60742"/>
                    <a:pt x="246909" y="56708"/>
                  </a:cubicBezTo>
                  <a:cubicBezTo>
                    <a:pt x="242244" y="52547"/>
                    <a:pt x="239849" y="44983"/>
                    <a:pt x="242748" y="36663"/>
                  </a:cubicBezTo>
                  <a:cubicBezTo>
                    <a:pt x="245648" y="28469"/>
                    <a:pt x="225099" y="21914"/>
                    <a:pt x="222200" y="21914"/>
                  </a:cubicBezTo>
                  <a:cubicBezTo>
                    <a:pt x="221696" y="21914"/>
                    <a:pt x="221443" y="21409"/>
                    <a:pt x="221191" y="20653"/>
                  </a:cubicBezTo>
                  <a:cubicBezTo>
                    <a:pt x="202786" y="24057"/>
                    <a:pt x="155764" y="19140"/>
                    <a:pt x="152234" y="17754"/>
                  </a:cubicBezTo>
                  <a:cubicBezTo>
                    <a:pt x="149965" y="16871"/>
                    <a:pt x="143913" y="14728"/>
                    <a:pt x="138871" y="12837"/>
                  </a:cubicBezTo>
                  <a:cubicBezTo>
                    <a:pt x="136476" y="16745"/>
                    <a:pt x="131685" y="20275"/>
                    <a:pt x="124374" y="20275"/>
                  </a:cubicBezTo>
                  <a:cubicBezTo>
                    <a:pt x="113028" y="20275"/>
                    <a:pt x="112271" y="8929"/>
                    <a:pt x="111767" y="3760"/>
                  </a:cubicBezTo>
                  <a:cubicBezTo>
                    <a:pt x="111389" y="-1282"/>
                    <a:pt x="65879" y="8046"/>
                    <a:pt x="53651" y="20275"/>
                  </a:cubicBezTo>
                  <a:cubicBezTo>
                    <a:pt x="41549" y="32377"/>
                    <a:pt x="13184" y="27713"/>
                    <a:pt x="12428" y="34394"/>
                  </a:cubicBezTo>
                  <a:cubicBezTo>
                    <a:pt x="11798" y="39185"/>
                    <a:pt x="7637" y="41706"/>
                    <a:pt x="4864" y="40445"/>
                  </a:cubicBezTo>
                  <a:cubicBezTo>
                    <a:pt x="4990" y="41706"/>
                    <a:pt x="4990" y="42714"/>
                    <a:pt x="5368" y="43723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B3D20C16-099A-49F6-A980-735D57A6E4BF}"/>
                </a:ext>
              </a:extLst>
            </p:cNvPr>
            <p:cNvSpPr/>
            <p:nvPr/>
          </p:nvSpPr>
          <p:spPr>
            <a:xfrm>
              <a:off x="6211393" y="3270531"/>
              <a:ext cx="88246" cy="88246"/>
            </a:xfrm>
            <a:custGeom>
              <a:avLst/>
              <a:gdLst>
                <a:gd name="connsiteX0" fmla="*/ 72822 w 88245"/>
                <a:gd name="connsiteY0" fmla="*/ 83800 h 88245"/>
                <a:gd name="connsiteX1" fmla="*/ 92866 w 88245"/>
                <a:gd name="connsiteY1" fmla="*/ 54301 h 88245"/>
                <a:gd name="connsiteX2" fmla="*/ 96144 w 88245"/>
                <a:gd name="connsiteY2" fmla="*/ 18877 h 88245"/>
                <a:gd name="connsiteX3" fmla="*/ 72192 w 88245"/>
                <a:gd name="connsiteY3" fmla="*/ 6775 h 88245"/>
                <a:gd name="connsiteX4" fmla="*/ 31221 w 88245"/>
                <a:gd name="connsiteY4" fmla="*/ 2741 h 88245"/>
                <a:gd name="connsiteX5" fmla="*/ 14202 w 88245"/>
                <a:gd name="connsiteY5" fmla="*/ 6271 h 88245"/>
                <a:gd name="connsiteX6" fmla="*/ 2478 w 88245"/>
                <a:gd name="connsiteY6" fmla="*/ 13330 h 88245"/>
                <a:gd name="connsiteX7" fmla="*/ 14832 w 88245"/>
                <a:gd name="connsiteY7" fmla="*/ 31484 h 88245"/>
                <a:gd name="connsiteX8" fmla="*/ 36515 w 88245"/>
                <a:gd name="connsiteY8" fmla="*/ 57831 h 88245"/>
                <a:gd name="connsiteX9" fmla="*/ 58073 w 88245"/>
                <a:gd name="connsiteY9" fmla="*/ 82036 h 88245"/>
                <a:gd name="connsiteX10" fmla="*/ 71688 w 88245"/>
                <a:gd name="connsiteY10" fmla="*/ 92121 h 88245"/>
                <a:gd name="connsiteX11" fmla="*/ 72822 w 88245"/>
                <a:gd name="connsiteY11" fmla="*/ 8380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88245">
                  <a:moveTo>
                    <a:pt x="72822" y="83800"/>
                  </a:moveTo>
                  <a:cubicBezTo>
                    <a:pt x="71814" y="78506"/>
                    <a:pt x="88706" y="54301"/>
                    <a:pt x="92866" y="54301"/>
                  </a:cubicBezTo>
                  <a:cubicBezTo>
                    <a:pt x="96396" y="54301"/>
                    <a:pt x="97657" y="30979"/>
                    <a:pt x="96144" y="18877"/>
                  </a:cubicBezTo>
                  <a:cubicBezTo>
                    <a:pt x="83033" y="9800"/>
                    <a:pt x="72192" y="6775"/>
                    <a:pt x="72192" y="6775"/>
                  </a:cubicBezTo>
                  <a:cubicBezTo>
                    <a:pt x="72192" y="6775"/>
                    <a:pt x="37020" y="5010"/>
                    <a:pt x="31221" y="2741"/>
                  </a:cubicBezTo>
                  <a:cubicBezTo>
                    <a:pt x="25422" y="345"/>
                    <a:pt x="19497" y="10305"/>
                    <a:pt x="14202" y="6271"/>
                  </a:cubicBezTo>
                  <a:cubicBezTo>
                    <a:pt x="8907" y="2236"/>
                    <a:pt x="1343" y="7405"/>
                    <a:pt x="2478" y="13330"/>
                  </a:cubicBezTo>
                  <a:cubicBezTo>
                    <a:pt x="3612" y="19129"/>
                    <a:pt x="14832" y="22659"/>
                    <a:pt x="14832" y="31484"/>
                  </a:cubicBezTo>
                  <a:cubicBezTo>
                    <a:pt x="14832" y="40308"/>
                    <a:pt x="37146" y="53167"/>
                    <a:pt x="36515" y="57831"/>
                  </a:cubicBezTo>
                  <a:cubicBezTo>
                    <a:pt x="36137" y="61109"/>
                    <a:pt x="49878" y="70059"/>
                    <a:pt x="58073" y="82036"/>
                  </a:cubicBezTo>
                  <a:cubicBezTo>
                    <a:pt x="62485" y="84809"/>
                    <a:pt x="67149" y="88339"/>
                    <a:pt x="71688" y="92121"/>
                  </a:cubicBezTo>
                  <a:cubicBezTo>
                    <a:pt x="72696" y="88213"/>
                    <a:pt x="73200" y="85187"/>
                    <a:pt x="72822" y="83800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EE1E92B7-9429-46E9-9507-2C0F0ACFBDFE}"/>
                </a:ext>
              </a:extLst>
            </p:cNvPr>
            <p:cNvSpPr/>
            <p:nvPr/>
          </p:nvSpPr>
          <p:spPr>
            <a:xfrm>
              <a:off x="6163098" y="3226281"/>
              <a:ext cx="138672" cy="126065"/>
            </a:xfrm>
            <a:custGeom>
              <a:avLst/>
              <a:gdLst>
                <a:gd name="connsiteX0" fmla="*/ 84810 w 138671"/>
                <a:gd name="connsiteY0" fmla="*/ 101955 h 126065"/>
                <a:gd name="connsiteX1" fmla="*/ 63127 w 138671"/>
                <a:gd name="connsiteY1" fmla="*/ 75607 h 126065"/>
                <a:gd name="connsiteX2" fmla="*/ 50773 w 138671"/>
                <a:gd name="connsiteY2" fmla="*/ 57454 h 126065"/>
                <a:gd name="connsiteX3" fmla="*/ 62497 w 138671"/>
                <a:gd name="connsiteY3" fmla="*/ 50394 h 126065"/>
                <a:gd name="connsiteX4" fmla="*/ 79515 w 138671"/>
                <a:gd name="connsiteY4" fmla="*/ 46865 h 126065"/>
                <a:gd name="connsiteX5" fmla="*/ 120487 w 138671"/>
                <a:gd name="connsiteY5" fmla="*/ 50899 h 126065"/>
                <a:gd name="connsiteX6" fmla="*/ 144439 w 138671"/>
                <a:gd name="connsiteY6" fmla="*/ 63001 h 126065"/>
                <a:gd name="connsiteX7" fmla="*/ 143178 w 138671"/>
                <a:gd name="connsiteY7" fmla="*/ 57328 h 126065"/>
                <a:gd name="connsiteX8" fmla="*/ 134732 w 138671"/>
                <a:gd name="connsiteY8" fmla="*/ 38292 h 126065"/>
                <a:gd name="connsiteX9" fmla="*/ 127798 w 138671"/>
                <a:gd name="connsiteY9" fmla="*/ 22282 h 126065"/>
                <a:gd name="connsiteX10" fmla="*/ 118596 w 138671"/>
                <a:gd name="connsiteY10" fmla="*/ 24929 h 126065"/>
                <a:gd name="connsiteX11" fmla="*/ 91366 w 138671"/>
                <a:gd name="connsiteY11" fmla="*/ 18752 h 126065"/>
                <a:gd name="connsiteX12" fmla="*/ 69304 w 138671"/>
                <a:gd name="connsiteY12" fmla="*/ 2364 h 126065"/>
                <a:gd name="connsiteX13" fmla="*/ 53420 w 138671"/>
                <a:gd name="connsiteY13" fmla="*/ 12953 h 126065"/>
                <a:gd name="connsiteX14" fmla="*/ 46990 w 138671"/>
                <a:gd name="connsiteY14" fmla="*/ 25938 h 126065"/>
                <a:gd name="connsiteX15" fmla="*/ 37536 w 138671"/>
                <a:gd name="connsiteY15" fmla="*/ 37662 h 126065"/>
                <a:gd name="connsiteX16" fmla="*/ 21021 w 138671"/>
                <a:gd name="connsiteY16" fmla="*/ 37032 h 126065"/>
                <a:gd name="connsiteX17" fmla="*/ 2364 w 138671"/>
                <a:gd name="connsiteY17" fmla="*/ 40688 h 126065"/>
                <a:gd name="connsiteX18" fmla="*/ 7154 w 138671"/>
                <a:gd name="connsiteY18" fmla="*/ 52033 h 126065"/>
                <a:gd name="connsiteX19" fmla="*/ 27577 w 138671"/>
                <a:gd name="connsiteY19" fmla="*/ 60732 h 126065"/>
                <a:gd name="connsiteX20" fmla="*/ 51151 w 138671"/>
                <a:gd name="connsiteY20" fmla="*/ 98047 h 126065"/>
                <a:gd name="connsiteX21" fmla="*/ 72330 w 138671"/>
                <a:gd name="connsiteY21" fmla="*/ 109393 h 126065"/>
                <a:gd name="connsiteX22" fmla="*/ 95147 w 138671"/>
                <a:gd name="connsiteY22" fmla="*/ 121495 h 126065"/>
                <a:gd name="connsiteX23" fmla="*/ 106241 w 138671"/>
                <a:gd name="connsiteY23" fmla="*/ 126160 h 126065"/>
                <a:gd name="connsiteX24" fmla="*/ 84810 w 138671"/>
                <a:gd name="connsiteY24" fmla="*/ 10195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26065">
                  <a:moveTo>
                    <a:pt x="84810" y="101955"/>
                  </a:moveTo>
                  <a:cubicBezTo>
                    <a:pt x="85441" y="97291"/>
                    <a:pt x="63127" y="84432"/>
                    <a:pt x="63127" y="75607"/>
                  </a:cubicBezTo>
                  <a:cubicBezTo>
                    <a:pt x="63127" y="66783"/>
                    <a:pt x="52033" y="63253"/>
                    <a:pt x="50773" y="57454"/>
                  </a:cubicBezTo>
                  <a:cubicBezTo>
                    <a:pt x="49638" y="51529"/>
                    <a:pt x="57202" y="46360"/>
                    <a:pt x="62497" y="50394"/>
                  </a:cubicBezTo>
                  <a:cubicBezTo>
                    <a:pt x="67792" y="54555"/>
                    <a:pt x="73590" y="44596"/>
                    <a:pt x="79515" y="46865"/>
                  </a:cubicBezTo>
                  <a:cubicBezTo>
                    <a:pt x="85314" y="49260"/>
                    <a:pt x="120487" y="50899"/>
                    <a:pt x="120487" y="50899"/>
                  </a:cubicBezTo>
                  <a:cubicBezTo>
                    <a:pt x="120487" y="50899"/>
                    <a:pt x="131328" y="53924"/>
                    <a:pt x="144439" y="63001"/>
                  </a:cubicBezTo>
                  <a:cubicBezTo>
                    <a:pt x="144187" y="60606"/>
                    <a:pt x="143809" y="58589"/>
                    <a:pt x="143178" y="57328"/>
                  </a:cubicBezTo>
                  <a:cubicBezTo>
                    <a:pt x="140027" y="49890"/>
                    <a:pt x="143178" y="41570"/>
                    <a:pt x="134732" y="38292"/>
                  </a:cubicBezTo>
                  <a:cubicBezTo>
                    <a:pt x="130446" y="36653"/>
                    <a:pt x="128555" y="29216"/>
                    <a:pt x="127798" y="22282"/>
                  </a:cubicBezTo>
                  <a:cubicBezTo>
                    <a:pt x="123764" y="23543"/>
                    <a:pt x="120487" y="24425"/>
                    <a:pt x="118596" y="24929"/>
                  </a:cubicBezTo>
                  <a:cubicBezTo>
                    <a:pt x="111536" y="26694"/>
                    <a:pt x="96660" y="25812"/>
                    <a:pt x="91366" y="18752"/>
                  </a:cubicBezTo>
                  <a:cubicBezTo>
                    <a:pt x="87458" y="13583"/>
                    <a:pt x="75229" y="5894"/>
                    <a:pt x="69304" y="2364"/>
                  </a:cubicBezTo>
                  <a:cubicBezTo>
                    <a:pt x="66909" y="4507"/>
                    <a:pt x="57454" y="12449"/>
                    <a:pt x="53420" y="12953"/>
                  </a:cubicBezTo>
                  <a:cubicBezTo>
                    <a:pt x="48756" y="13583"/>
                    <a:pt x="51655" y="25938"/>
                    <a:pt x="46990" y="25938"/>
                  </a:cubicBezTo>
                  <a:cubicBezTo>
                    <a:pt x="42326" y="25938"/>
                    <a:pt x="38796" y="34132"/>
                    <a:pt x="37536" y="37662"/>
                  </a:cubicBezTo>
                  <a:cubicBezTo>
                    <a:pt x="36401" y="41192"/>
                    <a:pt x="25812" y="35267"/>
                    <a:pt x="21021" y="37032"/>
                  </a:cubicBezTo>
                  <a:cubicBezTo>
                    <a:pt x="17617" y="38292"/>
                    <a:pt x="7784" y="39805"/>
                    <a:pt x="2364" y="40688"/>
                  </a:cubicBezTo>
                  <a:cubicBezTo>
                    <a:pt x="3246" y="46108"/>
                    <a:pt x="2868" y="52033"/>
                    <a:pt x="7154" y="52033"/>
                  </a:cubicBezTo>
                  <a:cubicBezTo>
                    <a:pt x="14214" y="52033"/>
                    <a:pt x="27199" y="51277"/>
                    <a:pt x="27577" y="60732"/>
                  </a:cubicBezTo>
                  <a:cubicBezTo>
                    <a:pt x="27955" y="70187"/>
                    <a:pt x="44848" y="90987"/>
                    <a:pt x="51151" y="98047"/>
                  </a:cubicBezTo>
                  <a:cubicBezTo>
                    <a:pt x="57454" y="105107"/>
                    <a:pt x="71573" y="103594"/>
                    <a:pt x="72330" y="109393"/>
                  </a:cubicBezTo>
                  <a:cubicBezTo>
                    <a:pt x="73086" y="115318"/>
                    <a:pt x="83297" y="120739"/>
                    <a:pt x="95147" y="121495"/>
                  </a:cubicBezTo>
                  <a:cubicBezTo>
                    <a:pt x="98299" y="121747"/>
                    <a:pt x="102207" y="123512"/>
                    <a:pt x="106241" y="126160"/>
                  </a:cubicBezTo>
                  <a:cubicBezTo>
                    <a:pt x="98173" y="114184"/>
                    <a:pt x="84432" y="105233"/>
                    <a:pt x="84810" y="101955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820460C0-E2CF-4721-A626-40B5E33914B6}"/>
                </a:ext>
              </a:extLst>
            </p:cNvPr>
            <p:cNvSpPr/>
            <p:nvPr/>
          </p:nvSpPr>
          <p:spPr>
            <a:xfrm>
              <a:off x="6300887" y="3355876"/>
              <a:ext cx="50426" cy="100852"/>
            </a:xfrm>
            <a:custGeom>
              <a:avLst/>
              <a:gdLst>
                <a:gd name="connsiteX0" fmla="*/ 34132 w 50426"/>
                <a:gd name="connsiteY0" fmla="*/ 85315 h 100852"/>
                <a:gd name="connsiteX1" fmla="*/ 40561 w 50426"/>
                <a:gd name="connsiteY1" fmla="*/ 75355 h 100852"/>
                <a:gd name="connsiteX2" fmla="*/ 50016 w 50426"/>
                <a:gd name="connsiteY2" fmla="*/ 60102 h 100852"/>
                <a:gd name="connsiteX3" fmla="*/ 50521 w 50426"/>
                <a:gd name="connsiteY3" fmla="*/ 59345 h 100852"/>
                <a:gd name="connsiteX4" fmla="*/ 35141 w 50426"/>
                <a:gd name="connsiteY4" fmla="*/ 42831 h 100852"/>
                <a:gd name="connsiteX5" fmla="*/ 38040 w 50426"/>
                <a:gd name="connsiteY5" fmla="*/ 15348 h 100852"/>
                <a:gd name="connsiteX6" fmla="*/ 15096 w 50426"/>
                <a:gd name="connsiteY6" fmla="*/ 2364 h 100852"/>
                <a:gd name="connsiteX7" fmla="*/ 2364 w 50426"/>
                <a:gd name="connsiteY7" fmla="*/ 21400 h 100852"/>
                <a:gd name="connsiteX8" fmla="*/ 9550 w 50426"/>
                <a:gd name="connsiteY8" fmla="*/ 37914 h 100852"/>
                <a:gd name="connsiteX9" fmla="*/ 8793 w 50426"/>
                <a:gd name="connsiteY9" fmla="*/ 77120 h 100852"/>
                <a:gd name="connsiteX10" fmla="*/ 26442 w 50426"/>
                <a:gd name="connsiteY10" fmla="*/ 99686 h 100852"/>
                <a:gd name="connsiteX11" fmla="*/ 34132 w 50426"/>
                <a:gd name="connsiteY11" fmla="*/ 8531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100852">
                  <a:moveTo>
                    <a:pt x="34132" y="85315"/>
                  </a:moveTo>
                  <a:cubicBezTo>
                    <a:pt x="40057" y="84180"/>
                    <a:pt x="36527" y="79389"/>
                    <a:pt x="40561" y="75355"/>
                  </a:cubicBezTo>
                  <a:cubicBezTo>
                    <a:pt x="44721" y="71195"/>
                    <a:pt x="49386" y="63001"/>
                    <a:pt x="50016" y="60102"/>
                  </a:cubicBezTo>
                  <a:cubicBezTo>
                    <a:pt x="50016" y="59723"/>
                    <a:pt x="50268" y="59597"/>
                    <a:pt x="50521" y="59345"/>
                  </a:cubicBezTo>
                  <a:cubicBezTo>
                    <a:pt x="42578" y="53294"/>
                    <a:pt x="36905" y="49008"/>
                    <a:pt x="35141" y="42831"/>
                  </a:cubicBezTo>
                  <a:cubicBezTo>
                    <a:pt x="33376" y="36527"/>
                    <a:pt x="35141" y="24299"/>
                    <a:pt x="38040" y="15348"/>
                  </a:cubicBezTo>
                  <a:cubicBezTo>
                    <a:pt x="33502" y="12071"/>
                    <a:pt x="19508" y="2364"/>
                    <a:pt x="15096" y="2364"/>
                  </a:cubicBezTo>
                  <a:cubicBezTo>
                    <a:pt x="10684" y="2364"/>
                    <a:pt x="4003" y="12071"/>
                    <a:pt x="2364" y="21400"/>
                  </a:cubicBezTo>
                  <a:cubicBezTo>
                    <a:pt x="12701" y="26947"/>
                    <a:pt x="16735" y="30855"/>
                    <a:pt x="9550" y="37914"/>
                  </a:cubicBezTo>
                  <a:cubicBezTo>
                    <a:pt x="2112" y="45352"/>
                    <a:pt x="599" y="70439"/>
                    <a:pt x="8793" y="77120"/>
                  </a:cubicBezTo>
                  <a:cubicBezTo>
                    <a:pt x="16609" y="83424"/>
                    <a:pt x="18878" y="96030"/>
                    <a:pt x="26442" y="99686"/>
                  </a:cubicBezTo>
                  <a:cubicBezTo>
                    <a:pt x="28711" y="93257"/>
                    <a:pt x="30350" y="86071"/>
                    <a:pt x="34132" y="85315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9D2C6D82-70B1-43F0-B64A-2E178AE9AE3B}"/>
                </a:ext>
              </a:extLst>
            </p:cNvPr>
            <p:cNvSpPr/>
            <p:nvPr/>
          </p:nvSpPr>
          <p:spPr>
            <a:xfrm>
              <a:off x="6056285" y="3141061"/>
              <a:ext cx="189098" cy="88246"/>
            </a:xfrm>
            <a:custGeom>
              <a:avLst/>
              <a:gdLst>
                <a:gd name="connsiteX0" fmla="*/ 166915 w 189097"/>
                <a:gd name="connsiteY0" fmla="*/ 10306 h 88245"/>
                <a:gd name="connsiteX1" fmla="*/ 142332 w 189097"/>
                <a:gd name="connsiteY1" fmla="*/ 2364 h 88245"/>
                <a:gd name="connsiteX2" fmla="*/ 137920 w 189097"/>
                <a:gd name="connsiteY2" fmla="*/ 14592 h 88245"/>
                <a:gd name="connsiteX3" fmla="*/ 114850 w 189097"/>
                <a:gd name="connsiteY3" fmla="*/ 15979 h 88245"/>
                <a:gd name="connsiteX4" fmla="*/ 100479 w 189097"/>
                <a:gd name="connsiteY4" fmla="*/ 25812 h 88245"/>
                <a:gd name="connsiteX5" fmla="*/ 89889 w 189097"/>
                <a:gd name="connsiteY5" fmla="*/ 42326 h 88245"/>
                <a:gd name="connsiteX6" fmla="*/ 79300 w 189097"/>
                <a:gd name="connsiteY6" fmla="*/ 50016 h 88245"/>
                <a:gd name="connsiteX7" fmla="*/ 52195 w 189097"/>
                <a:gd name="connsiteY7" fmla="*/ 55311 h 88245"/>
                <a:gd name="connsiteX8" fmla="*/ 36942 w 189097"/>
                <a:gd name="connsiteY8" fmla="*/ 56446 h 88245"/>
                <a:gd name="connsiteX9" fmla="*/ 21057 w 189097"/>
                <a:gd name="connsiteY9" fmla="*/ 58841 h 88245"/>
                <a:gd name="connsiteX10" fmla="*/ 5804 w 189097"/>
                <a:gd name="connsiteY10" fmla="*/ 54681 h 88245"/>
                <a:gd name="connsiteX11" fmla="*/ 2904 w 189097"/>
                <a:gd name="connsiteY11" fmla="*/ 68800 h 88245"/>
                <a:gd name="connsiteX12" fmla="*/ 16393 w 189097"/>
                <a:gd name="connsiteY12" fmla="*/ 75860 h 88245"/>
                <a:gd name="connsiteX13" fmla="*/ 32908 w 189097"/>
                <a:gd name="connsiteY13" fmla="*/ 79389 h 88245"/>
                <a:gd name="connsiteX14" fmla="*/ 49422 w 189097"/>
                <a:gd name="connsiteY14" fmla="*/ 74095 h 88245"/>
                <a:gd name="connsiteX15" fmla="*/ 70601 w 189097"/>
                <a:gd name="connsiteY15" fmla="*/ 71195 h 88245"/>
                <a:gd name="connsiteX16" fmla="*/ 75896 w 189097"/>
                <a:gd name="connsiteY16" fmla="*/ 82415 h 88245"/>
                <a:gd name="connsiteX17" fmla="*/ 99974 w 189097"/>
                <a:gd name="connsiteY17" fmla="*/ 85945 h 88245"/>
                <a:gd name="connsiteX18" fmla="*/ 129347 w 189097"/>
                <a:gd name="connsiteY18" fmla="*/ 91240 h 88245"/>
                <a:gd name="connsiteX19" fmla="*/ 152291 w 189097"/>
                <a:gd name="connsiteY19" fmla="*/ 83045 h 88245"/>
                <a:gd name="connsiteX20" fmla="*/ 170571 w 189097"/>
                <a:gd name="connsiteY20" fmla="*/ 77120 h 88245"/>
                <a:gd name="connsiteX21" fmla="*/ 170697 w 189097"/>
                <a:gd name="connsiteY21" fmla="*/ 77246 h 88245"/>
                <a:gd name="connsiteX22" fmla="*/ 174983 w 189097"/>
                <a:gd name="connsiteY22" fmla="*/ 70943 h 88245"/>
                <a:gd name="connsiteX23" fmla="*/ 179269 w 189097"/>
                <a:gd name="connsiteY23" fmla="*/ 59345 h 88245"/>
                <a:gd name="connsiteX24" fmla="*/ 182295 w 189097"/>
                <a:gd name="connsiteY24" fmla="*/ 48882 h 88245"/>
                <a:gd name="connsiteX25" fmla="*/ 193893 w 189097"/>
                <a:gd name="connsiteY25" fmla="*/ 42200 h 88245"/>
                <a:gd name="connsiteX26" fmla="*/ 197423 w 189097"/>
                <a:gd name="connsiteY26" fmla="*/ 35141 h 88245"/>
                <a:gd name="connsiteX27" fmla="*/ 186959 w 189097"/>
                <a:gd name="connsiteY27" fmla="*/ 13079 h 88245"/>
                <a:gd name="connsiteX28" fmla="*/ 166915 w 189097"/>
                <a:gd name="connsiteY28" fmla="*/ 1030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097" h="88245">
                  <a:moveTo>
                    <a:pt x="166915" y="10306"/>
                  </a:moveTo>
                  <a:cubicBezTo>
                    <a:pt x="159855" y="2364"/>
                    <a:pt x="142332" y="2364"/>
                    <a:pt x="142332" y="2364"/>
                  </a:cubicBezTo>
                  <a:cubicBezTo>
                    <a:pt x="142332" y="2364"/>
                    <a:pt x="140567" y="10306"/>
                    <a:pt x="137920" y="14592"/>
                  </a:cubicBezTo>
                  <a:cubicBezTo>
                    <a:pt x="135777" y="18248"/>
                    <a:pt x="123044" y="18248"/>
                    <a:pt x="114850" y="15979"/>
                  </a:cubicBezTo>
                  <a:cubicBezTo>
                    <a:pt x="112581" y="19004"/>
                    <a:pt x="101991" y="21399"/>
                    <a:pt x="100479" y="25812"/>
                  </a:cubicBezTo>
                  <a:cubicBezTo>
                    <a:pt x="98714" y="31107"/>
                    <a:pt x="85729" y="28207"/>
                    <a:pt x="89889" y="42326"/>
                  </a:cubicBezTo>
                  <a:cubicBezTo>
                    <a:pt x="94049" y="56446"/>
                    <a:pt x="83460" y="51781"/>
                    <a:pt x="79300" y="50016"/>
                  </a:cubicBezTo>
                  <a:cubicBezTo>
                    <a:pt x="75139" y="48251"/>
                    <a:pt x="56986" y="50647"/>
                    <a:pt x="52195" y="55311"/>
                  </a:cubicBezTo>
                  <a:cubicBezTo>
                    <a:pt x="47531" y="59975"/>
                    <a:pt x="40976" y="58841"/>
                    <a:pt x="36942" y="56446"/>
                  </a:cubicBezTo>
                  <a:cubicBezTo>
                    <a:pt x="32782" y="54050"/>
                    <a:pt x="24587" y="52916"/>
                    <a:pt x="21057" y="58841"/>
                  </a:cubicBezTo>
                  <a:cubicBezTo>
                    <a:pt x="17528" y="64766"/>
                    <a:pt x="11099" y="54176"/>
                    <a:pt x="5804" y="54681"/>
                  </a:cubicBezTo>
                  <a:cubicBezTo>
                    <a:pt x="509" y="55311"/>
                    <a:pt x="2904" y="66405"/>
                    <a:pt x="2904" y="68800"/>
                  </a:cubicBezTo>
                  <a:cubicBezTo>
                    <a:pt x="2904" y="71195"/>
                    <a:pt x="11099" y="78255"/>
                    <a:pt x="16393" y="75860"/>
                  </a:cubicBezTo>
                  <a:cubicBezTo>
                    <a:pt x="21688" y="73464"/>
                    <a:pt x="28117" y="76490"/>
                    <a:pt x="32908" y="79389"/>
                  </a:cubicBezTo>
                  <a:cubicBezTo>
                    <a:pt x="37572" y="82289"/>
                    <a:pt x="46397" y="76994"/>
                    <a:pt x="49422" y="74095"/>
                  </a:cubicBezTo>
                  <a:cubicBezTo>
                    <a:pt x="52322" y="71195"/>
                    <a:pt x="68836" y="71195"/>
                    <a:pt x="70601" y="71195"/>
                  </a:cubicBezTo>
                  <a:cubicBezTo>
                    <a:pt x="72366" y="71195"/>
                    <a:pt x="72997" y="80650"/>
                    <a:pt x="75896" y="82415"/>
                  </a:cubicBezTo>
                  <a:cubicBezTo>
                    <a:pt x="78795" y="84180"/>
                    <a:pt x="90015" y="85315"/>
                    <a:pt x="99974" y="85945"/>
                  </a:cubicBezTo>
                  <a:cubicBezTo>
                    <a:pt x="109933" y="86575"/>
                    <a:pt x="124683" y="91240"/>
                    <a:pt x="129347" y="91240"/>
                  </a:cubicBezTo>
                  <a:cubicBezTo>
                    <a:pt x="134012" y="91240"/>
                    <a:pt x="141702" y="83045"/>
                    <a:pt x="152291" y="83045"/>
                  </a:cubicBezTo>
                  <a:cubicBezTo>
                    <a:pt x="162881" y="83045"/>
                    <a:pt x="168806" y="76616"/>
                    <a:pt x="170571" y="77120"/>
                  </a:cubicBezTo>
                  <a:cubicBezTo>
                    <a:pt x="170571" y="77120"/>
                    <a:pt x="170697" y="77120"/>
                    <a:pt x="170697" y="77246"/>
                  </a:cubicBezTo>
                  <a:cubicBezTo>
                    <a:pt x="171453" y="73969"/>
                    <a:pt x="172714" y="71321"/>
                    <a:pt x="174983" y="70943"/>
                  </a:cubicBezTo>
                  <a:cubicBezTo>
                    <a:pt x="179269" y="70313"/>
                    <a:pt x="176243" y="63001"/>
                    <a:pt x="179269" y="59345"/>
                  </a:cubicBezTo>
                  <a:cubicBezTo>
                    <a:pt x="182295" y="55689"/>
                    <a:pt x="176748" y="48251"/>
                    <a:pt x="182295" y="48882"/>
                  </a:cubicBezTo>
                  <a:cubicBezTo>
                    <a:pt x="187842" y="49512"/>
                    <a:pt x="193893" y="50142"/>
                    <a:pt x="193893" y="42200"/>
                  </a:cubicBezTo>
                  <a:cubicBezTo>
                    <a:pt x="193893" y="39553"/>
                    <a:pt x="195406" y="37158"/>
                    <a:pt x="197423" y="35141"/>
                  </a:cubicBezTo>
                  <a:cubicBezTo>
                    <a:pt x="191371" y="26694"/>
                    <a:pt x="186959" y="13079"/>
                    <a:pt x="186959" y="13079"/>
                  </a:cubicBezTo>
                  <a:cubicBezTo>
                    <a:pt x="186959" y="13079"/>
                    <a:pt x="173849" y="18248"/>
                    <a:pt x="166915" y="1030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D195C6AC-A5D6-4273-83A0-CA909C5F277C}"/>
                </a:ext>
              </a:extLst>
            </p:cNvPr>
            <p:cNvSpPr/>
            <p:nvPr/>
          </p:nvSpPr>
          <p:spPr>
            <a:xfrm>
              <a:off x="6224744" y="3153382"/>
              <a:ext cx="163885" cy="100852"/>
            </a:xfrm>
            <a:custGeom>
              <a:avLst/>
              <a:gdLst>
                <a:gd name="connsiteX0" fmla="*/ 168517 w 163884"/>
                <a:gd name="connsiteY0" fmla="*/ 20047 h 100852"/>
                <a:gd name="connsiteX1" fmla="*/ 162340 w 163884"/>
                <a:gd name="connsiteY1" fmla="*/ 16265 h 100852"/>
                <a:gd name="connsiteX2" fmla="*/ 145700 w 163884"/>
                <a:gd name="connsiteY2" fmla="*/ 10340 h 100852"/>
                <a:gd name="connsiteX3" fmla="*/ 121117 w 163884"/>
                <a:gd name="connsiteY3" fmla="*/ 2398 h 100852"/>
                <a:gd name="connsiteX4" fmla="*/ 96534 w 163884"/>
                <a:gd name="connsiteY4" fmla="*/ 18156 h 100852"/>
                <a:gd name="connsiteX5" fmla="*/ 68548 w 163884"/>
                <a:gd name="connsiteY5" fmla="*/ 26854 h 100852"/>
                <a:gd name="connsiteX6" fmla="*/ 32619 w 163884"/>
                <a:gd name="connsiteY6" fmla="*/ 26854 h 100852"/>
                <a:gd name="connsiteX7" fmla="*/ 29089 w 163884"/>
                <a:gd name="connsiteY7" fmla="*/ 22694 h 100852"/>
                <a:gd name="connsiteX8" fmla="*/ 25560 w 163884"/>
                <a:gd name="connsiteY8" fmla="*/ 29754 h 100852"/>
                <a:gd name="connsiteX9" fmla="*/ 13962 w 163884"/>
                <a:gd name="connsiteY9" fmla="*/ 36435 h 100852"/>
                <a:gd name="connsiteX10" fmla="*/ 10936 w 163884"/>
                <a:gd name="connsiteY10" fmla="*/ 46899 h 100852"/>
                <a:gd name="connsiteX11" fmla="*/ 6650 w 163884"/>
                <a:gd name="connsiteY11" fmla="*/ 58497 h 100852"/>
                <a:gd name="connsiteX12" fmla="*/ 2364 w 163884"/>
                <a:gd name="connsiteY12" fmla="*/ 64800 h 100852"/>
                <a:gd name="connsiteX13" fmla="*/ 8667 w 163884"/>
                <a:gd name="connsiteY13" fmla="*/ 74759 h 100852"/>
                <a:gd name="connsiteX14" fmla="*/ 8037 w 163884"/>
                <a:gd name="connsiteY14" fmla="*/ 75263 h 100852"/>
                <a:gd name="connsiteX15" fmla="*/ 30098 w 163884"/>
                <a:gd name="connsiteY15" fmla="*/ 91652 h 100852"/>
                <a:gd name="connsiteX16" fmla="*/ 57328 w 163884"/>
                <a:gd name="connsiteY16" fmla="*/ 97829 h 100852"/>
                <a:gd name="connsiteX17" fmla="*/ 94139 w 163884"/>
                <a:gd name="connsiteY17" fmla="*/ 86483 h 100852"/>
                <a:gd name="connsiteX18" fmla="*/ 105485 w 163884"/>
                <a:gd name="connsiteY18" fmla="*/ 90013 h 100852"/>
                <a:gd name="connsiteX19" fmla="*/ 112923 w 163884"/>
                <a:gd name="connsiteY19" fmla="*/ 91273 h 100852"/>
                <a:gd name="connsiteX20" fmla="*/ 128681 w 163884"/>
                <a:gd name="connsiteY20" fmla="*/ 80180 h 100852"/>
                <a:gd name="connsiteX21" fmla="*/ 152759 w 163884"/>
                <a:gd name="connsiteY21" fmla="*/ 40217 h 100852"/>
                <a:gd name="connsiteX22" fmla="*/ 170409 w 163884"/>
                <a:gd name="connsiteY22" fmla="*/ 28997 h 100852"/>
                <a:gd name="connsiteX23" fmla="*/ 168517 w 163884"/>
                <a:gd name="connsiteY23" fmla="*/ 20047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100852">
                  <a:moveTo>
                    <a:pt x="168517" y="20047"/>
                  </a:moveTo>
                  <a:cubicBezTo>
                    <a:pt x="166501" y="19416"/>
                    <a:pt x="164231" y="18030"/>
                    <a:pt x="162340" y="16265"/>
                  </a:cubicBezTo>
                  <a:cubicBezTo>
                    <a:pt x="154902" y="14626"/>
                    <a:pt x="147843" y="12483"/>
                    <a:pt x="145700" y="10340"/>
                  </a:cubicBezTo>
                  <a:cubicBezTo>
                    <a:pt x="141288" y="5927"/>
                    <a:pt x="123764" y="3280"/>
                    <a:pt x="121117" y="2398"/>
                  </a:cubicBezTo>
                  <a:cubicBezTo>
                    <a:pt x="118470" y="1515"/>
                    <a:pt x="101829" y="18156"/>
                    <a:pt x="96534" y="18156"/>
                  </a:cubicBezTo>
                  <a:cubicBezTo>
                    <a:pt x="91240" y="18156"/>
                    <a:pt x="68548" y="20803"/>
                    <a:pt x="68548" y="26854"/>
                  </a:cubicBezTo>
                  <a:cubicBezTo>
                    <a:pt x="68548" y="33032"/>
                    <a:pt x="40561" y="33914"/>
                    <a:pt x="32619" y="26854"/>
                  </a:cubicBezTo>
                  <a:cubicBezTo>
                    <a:pt x="31359" y="25720"/>
                    <a:pt x="30224" y="24207"/>
                    <a:pt x="29089" y="22694"/>
                  </a:cubicBezTo>
                  <a:cubicBezTo>
                    <a:pt x="26947" y="24711"/>
                    <a:pt x="25560" y="27106"/>
                    <a:pt x="25560" y="29754"/>
                  </a:cubicBezTo>
                  <a:cubicBezTo>
                    <a:pt x="25560" y="37696"/>
                    <a:pt x="19383" y="37065"/>
                    <a:pt x="13962" y="36435"/>
                  </a:cubicBezTo>
                  <a:cubicBezTo>
                    <a:pt x="8415" y="35805"/>
                    <a:pt x="13962" y="43243"/>
                    <a:pt x="10936" y="46899"/>
                  </a:cubicBezTo>
                  <a:cubicBezTo>
                    <a:pt x="7911" y="50555"/>
                    <a:pt x="10936" y="57992"/>
                    <a:pt x="6650" y="58497"/>
                  </a:cubicBezTo>
                  <a:cubicBezTo>
                    <a:pt x="4381" y="58875"/>
                    <a:pt x="3120" y="61522"/>
                    <a:pt x="2364" y="64800"/>
                  </a:cubicBezTo>
                  <a:cubicBezTo>
                    <a:pt x="4255" y="65682"/>
                    <a:pt x="8667" y="74759"/>
                    <a:pt x="8667" y="74759"/>
                  </a:cubicBezTo>
                  <a:cubicBezTo>
                    <a:pt x="8667" y="74759"/>
                    <a:pt x="8415" y="75011"/>
                    <a:pt x="8037" y="75263"/>
                  </a:cubicBezTo>
                  <a:cubicBezTo>
                    <a:pt x="13962" y="78793"/>
                    <a:pt x="26190" y="86483"/>
                    <a:pt x="30098" y="91652"/>
                  </a:cubicBezTo>
                  <a:cubicBezTo>
                    <a:pt x="35393" y="98711"/>
                    <a:pt x="50269" y="99594"/>
                    <a:pt x="57328" y="97829"/>
                  </a:cubicBezTo>
                  <a:cubicBezTo>
                    <a:pt x="64388" y="96064"/>
                    <a:pt x="94139" y="86483"/>
                    <a:pt x="94139" y="86483"/>
                  </a:cubicBezTo>
                  <a:cubicBezTo>
                    <a:pt x="94139" y="86483"/>
                    <a:pt x="101199" y="89130"/>
                    <a:pt x="105485" y="90013"/>
                  </a:cubicBezTo>
                  <a:cubicBezTo>
                    <a:pt x="106494" y="90265"/>
                    <a:pt x="109267" y="90643"/>
                    <a:pt x="112923" y="91273"/>
                  </a:cubicBezTo>
                  <a:cubicBezTo>
                    <a:pt x="115066" y="89004"/>
                    <a:pt x="121621" y="87113"/>
                    <a:pt x="128681" y="80180"/>
                  </a:cubicBezTo>
                  <a:cubicBezTo>
                    <a:pt x="136875" y="71986"/>
                    <a:pt x="149229" y="42486"/>
                    <a:pt x="152759" y="40217"/>
                  </a:cubicBezTo>
                  <a:cubicBezTo>
                    <a:pt x="156289" y="37822"/>
                    <a:pt x="165744" y="32527"/>
                    <a:pt x="170409" y="28997"/>
                  </a:cubicBezTo>
                  <a:cubicBezTo>
                    <a:pt x="175073" y="25342"/>
                    <a:pt x="173938" y="21812"/>
                    <a:pt x="168517" y="2004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53F37C33-604F-4704-9788-F7FCD7CF949B}"/>
                </a:ext>
              </a:extLst>
            </p:cNvPr>
            <p:cNvSpPr/>
            <p:nvPr/>
          </p:nvSpPr>
          <p:spPr>
            <a:xfrm>
              <a:off x="6127470" y="3071725"/>
              <a:ext cx="163885" cy="88246"/>
            </a:xfrm>
            <a:custGeom>
              <a:avLst/>
              <a:gdLst>
                <a:gd name="connsiteX0" fmla="*/ 157123 w 163884"/>
                <a:gd name="connsiteY0" fmla="*/ 41066 h 88245"/>
                <a:gd name="connsiteX1" fmla="*/ 139600 w 163884"/>
                <a:gd name="connsiteY1" fmla="*/ 36653 h 88245"/>
                <a:gd name="connsiteX2" fmla="*/ 132667 w 163884"/>
                <a:gd name="connsiteY2" fmla="*/ 27072 h 88245"/>
                <a:gd name="connsiteX3" fmla="*/ 117791 w 163884"/>
                <a:gd name="connsiteY3" fmla="*/ 29720 h 88245"/>
                <a:gd name="connsiteX4" fmla="*/ 103798 w 163884"/>
                <a:gd name="connsiteY4" fmla="*/ 23543 h 88245"/>
                <a:gd name="connsiteX5" fmla="*/ 86275 w 163884"/>
                <a:gd name="connsiteY5" fmla="*/ 11314 h 88245"/>
                <a:gd name="connsiteX6" fmla="*/ 70895 w 163884"/>
                <a:gd name="connsiteY6" fmla="*/ 2364 h 88245"/>
                <a:gd name="connsiteX7" fmla="*/ 69508 w 163884"/>
                <a:gd name="connsiteY7" fmla="*/ 5137 h 88245"/>
                <a:gd name="connsiteX8" fmla="*/ 55389 w 163884"/>
                <a:gd name="connsiteY8" fmla="*/ 5767 h 88245"/>
                <a:gd name="connsiteX9" fmla="*/ 33580 w 163884"/>
                <a:gd name="connsiteY9" fmla="*/ 15727 h 88245"/>
                <a:gd name="connsiteX10" fmla="*/ 5971 w 163884"/>
                <a:gd name="connsiteY10" fmla="*/ 26316 h 88245"/>
                <a:gd name="connsiteX11" fmla="*/ 7736 w 163884"/>
                <a:gd name="connsiteY11" fmla="*/ 40435 h 88245"/>
                <a:gd name="connsiteX12" fmla="*/ 16561 w 163884"/>
                <a:gd name="connsiteY12" fmla="*/ 62749 h 88245"/>
                <a:gd name="connsiteX13" fmla="*/ 44169 w 163884"/>
                <a:gd name="connsiteY13" fmla="*/ 83297 h 88245"/>
                <a:gd name="connsiteX14" fmla="*/ 43791 w 163884"/>
                <a:gd name="connsiteY14" fmla="*/ 85315 h 88245"/>
                <a:gd name="connsiteX15" fmla="*/ 66861 w 163884"/>
                <a:gd name="connsiteY15" fmla="*/ 83928 h 88245"/>
                <a:gd name="connsiteX16" fmla="*/ 71273 w 163884"/>
                <a:gd name="connsiteY16" fmla="*/ 71699 h 88245"/>
                <a:gd name="connsiteX17" fmla="*/ 95856 w 163884"/>
                <a:gd name="connsiteY17" fmla="*/ 79642 h 88245"/>
                <a:gd name="connsiteX18" fmla="*/ 116026 w 163884"/>
                <a:gd name="connsiteY18" fmla="*/ 82289 h 88245"/>
                <a:gd name="connsiteX19" fmla="*/ 117917 w 163884"/>
                <a:gd name="connsiteY19" fmla="*/ 87584 h 88245"/>
                <a:gd name="connsiteX20" fmla="*/ 125229 w 163884"/>
                <a:gd name="connsiteY20" fmla="*/ 79011 h 88245"/>
                <a:gd name="connsiteX21" fmla="*/ 150568 w 163884"/>
                <a:gd name="connsiteY21" fmla="*/ 66405 h 88245"/>
                <a:gd name="connsiteX22" fmla="*/ 165948 w 163884"/>
                <a:gd name="connsiteY22" fmla="*/ 53798 h 88245"/>
                <a:gd name="connsiteX23" fmla="*/ 157123 w 163884"/>
                <a:gd name="connsiteY23" fmla="*/ 4106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88245">
                  <a:moveTo>
                    <a:pt x="157123" y="41066"/>
                  </a:moveTo>
                  <a:cubicBezTo>
                    <a:pt x="152711" y="38418"/>
                    <a:pt x="140483" y="40183"/>
                    <a:pt x="139600" y="36653"/>
                  </a:cubicBezTo>
                  <a:cubicBezTo>
                    <a:pt x="138718" y="33124"/>
                    <a:pt x="137835" y="27072"/>
                    <a:pt x="132667" y="27072"/>
                  </a:cubicBezTo>
                  <a:cubicBezTo>
                    <a:pt x="127372" y="27072"/>
                    <a:pt x="120438" y="23543"/>
                    <a:pt x="117791" y="29720"/>
                  </a:cubicBezTo>
                  <a:cubicBezTo>
                    <a:pt x="115144" y="35897"/>
                    <a:pt x="104680" y="27955"/>
                    <a:pt x="103798" y="23543"/>
                  </a:cubicBezTo>
                  <a:cubicBezTo>
                    <a:pt x="102915" y="19130"/>
                    <a:pt x="98503" y="15600"/>
                    <a:pt x="86275" y="11314"/>
                  </a:cubicBezTo>
                  <a:cubicBezTo>
                    <a:pt x="81358" y="9549"/>
                    <a:pt x="75811" y="6020"/>
                    <a:pt x="70895" y="2364"/>
                  </a:cubicBezTo>
                  <a:cubicBezTo>
                    <a:pt x="70517" y="3372"/>
                    <a:pt x="70012" y="4381"/>
                    <a:pt x="69508" y="5137"/>
                  </a:cubicBezTo>
                  <a:cubicBezTo>
                    <a:pt x="67113" y="8667"/>
                    <a:pt x="58919" y="2238"/>
                    <a:pt x="55389" y="5767"/>
                  </a:cubicBezTo>
                  <a:cubicBezTo>
                    <a:pt x="51859" y="9297"/>
                    <a:pt x="40135" y="9928"/>
                    <a:pt x="33580" y="15727"/>
                  </a:cubicBezTo>
                  <a:cubicBezTo>
                    <a:pt x="27150" y="21652"/>
                    <a:pt x="13535" y="24551"/>
                    <a:pt x="5971" y="26316"/>
                  </a:cubicBezTo>
                  <a:cubicBezTo>
                    <a:pt x="-1719" y="28081"/>
                    <a:pt x="4837" y="35141"/>
                    <a:pt x="7736" y="40435"/>
                  </a:cubicBezTo>
                  <a:cubicBezTo>
                    <a:pt x="10636" y="45730"/>
                    <a:pt x="10636" y="58715"/>
                    <a:pt x="16561" y="62749"/>
                  </a:cubicBezTo>
                  <a:cubicBezTo>
                    <a:pt x="22486" y="66909"/>
                    <a:pt x="41900" y="79263"/>
                    <a:pt x="44169" y="83297"/>
                  </a:cubicBezTo>
                  <a:cubicBezTo>
                    <a:pt x="44547" y="84054"/>
                    <a:pt x="44295" y="84684"/>
                    <a:pt x="43791" y="85315"/>
                  </a:cubicBezTo>
                  <a:cubicBezTo>
                    <a:pt x="51985" y="87458"/>
                    <a:pt x="64718" y="87584"/>
                    <a:pt x="66861" y="83928"/>
                  </a:cubicBezTo>
                  <a:cubicBezTo>
                    <a:pt x="69508" y="79515"/>
                    <a:pt x="71273" y="71699"/>
                    <a:pt x="71273" y="71699"/>
                  </a:cubicBezTo>
                  <a:cubicBezTo>
                    <a:pt x="71273" y="71699"/>
                    <a:pt x="88796" y="71699"/>
                    <a:pt x="95856" y="79642"/>
                  </a:cubicBezTo>
                  <a:cubicBezTo>
                    <a:pt x="102915" y="87584"/>
                    <a:pt x="116026" y="82289"/>
                    <a:pt x="116026" y="82289"/>
                  </a:cubicBezTo>
                  <a:cubicBezTo>
                    <a:pt x="116026" y="82289"/>
                    <a:pt x="116783" y="84558"/>
                    <a:pt x="117917" y="87584"/>
                  </a:cubicBezTo>
                  <a:cubicBezTo>
                    <a:pt x="119808" y="83297"/>
                    <a:pt x="122330" y="79389"/>
                    <a:pt x="125229" y="79011"/>
                  </a:cubicBezTo>
                  <a:cubicBezTo>
                    <a:pt x="132667" y="78003"/>
                    <a:pt x="143130" y="76868"/>
                    <a:pt x="150568" y="66405"/>
                  </a:cubicBezTo>
                  <a:cubicBezTo>
                    <a:pt x="154350" y="60984"/>
                    <a:pt x="160653" y="56698"/>
                    <a:pt x="165948" y="53798"/>
                  </a:cubicBezTo>
                  <a:cubicBezTo>
                    <a:pt x="162292" y="49386"/>
                    <a:pt x="160401" y="43209"/>
                    <a:pt x="157123" y="4106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678C7061-FA3C-46DF-A8A1-6B961B7A0227}"/>
                </a:ext>
              </a:extLst>
            </p:cNvPr>
            <p:cNvSpPr/>
            <p:nvPr/>
          </p:nvSpPr>
          <p:spPr>
            <a:xfrm>
              <a:off x="6242897" y="3123034"/>
              <a:ext cx="151278" cy="63033"/>
            </a:xfrm>
            <a:custGeom>
              <a:avLst/>
              <a:gdLst>
                <a:gd name="connsiteX0" fmla="*/ 112671 w 151278"/>
                <a:gd name="connsiteY0" fmla="*/ 8163 h 63032"/>
                <a:gd name="connsiteX1" fmla="*/ 92500 w 151278"/>
                <a:gd name="connsiteY1" fmla="*/ 6398 h 63032"/>
                <a:gd name="connsiteX2" fmla="*/ 69682 w 151278"/>
                <a:gd name="connsiteY2" fmla="*/ 3750 h 63032"/>
                <a:gd name="connsiteX3" fmla="*/ 53924 w 151278"/>
                <a:gd name="connsiteY3" fmla="*/ 5515 h 63032"/>
                <a:gd name="connsiteX4" fmla="*/ 50394 w 151278"/>
                <a:gd name="connsiteY4" fmla="*/ 2364 h 63032"/>
                <a:gd name="connsiteX5" fmla="*/ 35015 w 151278"/>
                <a:gd name="connsiteY5" fmla="*/ 14970 h 63032"/>
                <a:gd name="connsiteX6" fmla="*/ 9676 w 151278"/>
                <a:gd name="connsiteY6" fmla="*/ 27577 h 63032"/>
                <a:gd name="connsiteX7" fmla="*/ 2364 w 151278"/>
                <a:gd name="connsiteY7" fmla="*/ 36149 h 63032"/>
                <a:gd name="connsiteX8" fmla="*/ 14466 w 151278"/>
                <a:gd name="connsiteY8" fmla="*/ 57076 h 63032"/>
                <a:gd name="connsiteX9" fmla="*/ 50394 w 151278"/>
                <a:gd name="connsiteY9" fmla="*/ 57076 h 63032"/>
                <a:gd name="connsiteX10" fmla="*/ 78381 w 151278"/>
                <a:gd name="connsiteY10" fmla="*/ 48377 h 63032"/>
                <a:gd name="connsiteX11" fmla="*/ 102964 w 151278"/>
                <a:gd name="connsiteY11" fmla="*/ 32619 h 63032"/>
                <a:gd name="connsiteX12" fmla="*/ 127546 w 151278"/>
                <a:gd name="connsiteY12" fmla="*/ 40561 h 63032"/>
                <a:gd name="connsiteX13" fmla="*/ 144187 w 151278"/>
                <a:gd name="connsiteY13" fmla="*/ 46486 h 63032"/>
                <a:gd name="connsiteX14" fmla="*/ 138640 w 151278"/>
                <a:gd name="connsiteY14" fmla="*/ 37284 h 63032"/>
                <a:gd name="connsiteX15" fmla="*/ 150364 w 151278"/>
                <a:gd name="connsiteY15" fmla="*/ 17870 h 63032"/>
                <a:gd name="connsiteX16" fmla="*/ 150868 w 151278"/>
                <a:gd name="connsiteY16" fmla="*/ 16987 h 63032"/>
                <a:gd name="connsiteX17" fmla="*/ 135363 w 151278"/>
                <a:gd name="connsiteY17" fmla="*/ 13205 h 63032"/>
                <a:gd name="connsiteX18" fmla="*/ 112671 w 151278"/>
                <a:gd name="connsiteY18" fmla="*/ 816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1278" h="63032">
                  <a:moveTo>
                    <a:pt x="112671" y="8163"/>
                  </a:moveTo>
                  <a:cubicBezTo>
                    <a:pt x="103846" y="9045"/>
                    <a:pt x="99560" y="3750"/>
                    <a:pt x="92500" y="6398"/>
                  </a:cubicBezTo>
                  <a:cubicBezTo>
                    <a:pt x="85441" y="9045"/>
                    <a:pt x="74095" y="6398"/>
                    <a:pt x="69682" y="3750"/>
                  </a:cubicBezTo>
                  <a:cubicBezTo>
                    <a:pt x="65270" y="1103"/>
                    <a:pt x="60102" y="9045"/>
                    <a:pt x="53924" y="5515"/>
                  </a:cubicBezTo>
                  <a:cubicBezTo>
                    <a:pt x="52538" y="4759"/>
                    <a:pt x="51403" y="3624"/>
                    <a:pt x="50394" y="2364"/>
                  </a:cubicBezTo>
                  <a:cubicBezTo>
                    <a:pt x="45100" y="5263"/>
                    <a:pt x="38797" y="9549"/>
                    <a:pt x="35015" y="14970"/>
                  </a:cubicBezTo>
                  <a:cubicBezTo>
                    <a:pt x="27577" y="25560"/>
                    <a:pt x="17113" y="26568"/>
                    <a:pt x="9676" y="27577"/>
                  </a:cubicBezTo>
                  <a:cubicBezTo>
                    <a:pt x="6650" y="28081"/>
                    <a:pt x="4255" y="31863"/>
                    <a:pt x="2364" y="36149"/>
                  </a:cubicBezTo>
                  <a:cubicBezTo>
                    <a:pt x="4759" y="42326"/>
                    <a:pt x="9171" y="52411"/>
                    <a:pt x="14466" y="57076"/>
                  </a:cubicBezTo>
                  <a:cubicBezTo>
                    <a:pt x="22408" y="64136"/>
                    <a:pt x="50394" y="63253"/>
                    <a:pt x="50394" y="57076"/>
                  </a:cubicBezTo>
                  <a:cubicBezTo>
                    <a:pt x="50394" y="50899"/>
                    <a:pt x="73212" y="48377"/>
                    <a:pt x="78381" y="48377"/>
                  </a:cubicBezTo>
                  <a:cubicBezTo>
                    <a:pt x="83676" y="48377"/>
                    <a:pt x="100316" y="31737"/>
                    <a:pt x="102964" y="32619"/>
                  </a:cubicBezTo>
                  <a:cubicBezTo>
                    <a:pt x="105611" y="33502"/>
                    <a:pt x="123134" y="36149"/>
                    <a:pt x="127546" y="40561"/>
                  </a:cubicBezTo>
                  <a:cubicBezTo>
                    <a:pt x="129689" y="42705"/>
                    <a:pt x="136875" y="44848"/>
                    <a:pt x="144187" y="46486"/>
                  </a:cubicBezTo>
                  <a:cubicBezTo>
                    <a:pt x="141035" y="43713"/>
                    <a:pt x="138640" y="40183"/>
                    <a:pt x="138640" y="37284"/>
                  </a:cubicBezTo>
                  <a:cubicBezTo>
                    <a:pt x="138640" y="32619"/>
                    <a:pt x="147465" y="20265"/>
                    <a:pt x="150364" y="17870"/>
                  </a:cubicBezTo>
                  <a:cubicBezTo>
                    <a:pt x="150616" y="17618"/>
                    <a:pt x="150742" y="17365"/>
                    <a:pt x="150868" y="16987"/>
                  </a:cubicBezTo>
                  <a:cubicBezTo>
                    <a:pt x="144061" y="15979"/>
                    <a:pt x="136749" y="14592"/>
                    <a:pt x="135363" y="13205"/>
                  </a:cubicBezTo>
                  <a:cubicBezTo>
                    <a:pt x="132715" y="10810"/>
                    <a:pt x="121369" y="7280"/>
                    <a:pt x="112671" y="8163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E32B5206-D41E-471A-A61D-A0BAD5E031EB}"/>
                </a:ext>
              </a:extLst>
            </p:cNvPr>
            <p:cNvSpPr/>
            <p:nvPr/>
          </p:nvSpPr>
          <p:spPr>
            <a:xfrm>
              <a:off x="5543854" y="3372346"/>
              <a:ext cx="88246" cy="163885"/>
            </a:xfrm>
            <a:custGeom>
              <a:avLst/>
              <a:gdLst>
                <a:gd name="connsiteX0" fmla="*/ 68813 w 88245"/>
                <a:gd name="connsiteY0" fmla="*/ 135155 h 163884"/>
                <a:gd name="connsiteX1" fmla="*/ 63014 w 88245"/>
                <a:gd name="connsiteY1" fmla="*/ 121792 h 163884"/>
                <a:gd name="connsiteX2" fmla="*/ 69695 w 88245"/>
                <a:gd name="connsiteY2" fmla="*/ 107421 h 163884"/>
                <a:gd name="connsiteX3" fmla="*/ 62005 w 88245"/>
                <a:gd name="connsiteY3" fmla="*/ 93049 h 163884"/>
                <a:gd name="connsiteX4" fmla="*/ 68687 w 88245"/>
                <a:gd name="connsiteY4" fmla="*/ 82586 h 163884"/>
                <a:gd name="connsiteX5" fmla="*/ 73477 w 88245"/>
                <a:gd name="connsiteY5" fmla="*/ 64433 h 163884"/>
                <a:gd name="connsiteX6" fmla="*/ 71586 w 88245"/>
                <a:gd name="connsiteY6" fmla="*/ 39598 h 163884"/>
                <a:gd name="connsiteX7" fmla="*/ 88731 w 88245"/>
                <a:gd name="connsiteY7" fmla="*/ 24344 h 163884"/>
                <a:gd name="connsiteX8" fmla="*/ 82050 w 88245"/>
                <a:gd name="connsiteY8" fmla="*/ 13880 h 163884"/>
                <a:gd name="connsiteX9" fmla="*/ 65788 w 88245"/>
                <a:gd name="connsiteY9" fmla="*/ 10981 h 163884"/>
                <a:gd name="connsiteX10" fmla="*/ 55324 w 88245"/>
                <a:gd name="connsiteY10" fmla="*/ 10981 h 163884"/>
                <a:gd name="connsiteX11" fmla="*/ 39061 w 88245"/>
                <a:gd name="connsiteY11" fmla="*/ 7199 h 163884"/>
                <a:gd name="connsiteX12" fmla="*/ 29481 w 88245"/>
                <a:gd name="connsiteY12" fmla="*/ 6190 h 163884"/>
                <a:gd name="connsiteX13" fmla="*/ 22421 w 88245"/>
                <a:gd name="connsiteY13" fmla="*/ 9216 h 163884"/>
                <a:gd name="connsiteX14" fmla="*/ 23177 w 88245"/>
                <a:gd name="connsiteY14" fmla="*/ 27243 h 163884"/>
                <a:gd name="connsiteX15" fmla="*/ 6663 w 88245"/>
                <a:gd name="connsiteY15" fmla="*/ 90780 h 163884"/>
                <a:gd name="connsiteX16" fmla="*/ 16874 w 88245"/>
                <a:gd name="connsiteY16" fmla="*/ 113976 h 163884"/>
                <a:gd name="connsiteX17" fmla="*/ 20404 w 88245"/>
                <a:gd name="connsiteY17" fmla="*/ 159107 h 163884"/>
                <a:gd name="connsiteX18" fmla="*/ 40826 w 88245"/>
                <a:gd name="connsiteY18" fmla="*/ 164276 h 163884"/>
                <a:gd name="connsiteX19" fmla="*/ 62005 w 88245"/>
                <a:gd name="connsiteY19" fmla="*/ 160116 h 163884"/>
                <a:gd name="connsiteX20" fmla="*/ 58097 w 88245"/>
                <a:gd name="connsiteY20" fmla="*/ 151543 h 163884"/>
                <a:gd name="connsiteX21" fmla="*/ 68813 w 88245"/>
                <a:gd name="connsiteY21" fmla="*/ 135155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245" h="163884">
                  <a:moveTo>
                    <a:pt x="68813" y="135155"/>
                  </a:moveTo>
                  <a:cubicBezTo>
                    <a:pt x="79276" y="133264"/>
                    <a:pt x="65913" y="124692"/>
                    <a:pt x="63014" y="121792"/>
                  </a:cubicBezTo>
                  <a:cubicBezTo>
                    <a:pt x="60114" y="118893"/>
                    <a:pt x="64022" y="107421"/>
                    <a:pt x="69695" y="107421"/>
                  </a:cubicBezTo>
                  <a:cubicBezTo>
                    <a:pt x="75368" y="107421"/>
                    <a:pt x="69695" y="100739"/>
                    <a:pt x="62005" y="93049"/>
                  </a:cubicBezTo>
                  <a:cubicBezTo>
                    <a:pt x="54316" y="85359"/>
                    <a:pt x="62005" y="82586"/>
                    <a:pt x="68687" y="82586"/>
                  </a:cubicBezTo>
                  <a:cubicBezTo>
                    <a:pt x="75368" y="82586"/>
                    <a:pt x="66796" y="71114"/>
                    <a:pt x="73477" y="64433"/>
                  </a:cubicBezTo>
                  <a:cubicBezTo>
                    <a:pt x="80159" y="57751"/>
                    <a:pt x="71586" y="45397"/>
                    <a:pt x="71586" y="39598"/>
                  </a:cubicBezTo>
                  <a:cubicBezTo>
                    <a:pt x="71586" y="33925"/>
                    <a:pt x="81167" y="31908"/>
                    <a:pt x="88731" y="24344"/>
                  </a:cubicBezTo>
                  <a:cubicBezTo>
                    <a:pt x="96421" y="16654"/>
                    <a:pt x="82050" y="19553"/>
                    <a:pt x="82050" y="13880"/>
                  </a:cubicBezTo>
                  <a:cubicBezTo>
                    <a:pt x="82050" y="8082"/>
                    <a:pt x="72469" y="6190"/>
                    <a:pt x="65788" y="10981"/>
                  </a:cubicBezTo>
                  <a:cubicBezTo>
                    <a:pt x="59106" y="15772"/>
                    <a:pt x="60997" y="10981"/>
                    <a:pt x="55324" y="10981"/>
                  </a:cubicBezTo>
                  <a:cubicBezTo>
                    <a:pt x="49525" y="10981"/>
                    <a:pt x="39061" y="12872"/>
                    <a:pt x="39061" y="7199"/>
                  </a:cubicBezTo>
                  <a:cubicBezTo>
                    <a:pt x="39061" y="1400"/>
                    <a:pt x="34271" y="518"/>
                    <a:pt x="29481" y="6190"/>
                  </a:cubicBezTo>
                  <a:cubicBezTo>
                    <a:pt x="28094" y="7829"/>
                    <a:pt x="25699" y="8838"/>
                    <a:pt x="22421" y="9216"/>
                  </a:cubicBezTo>
                  <a:cubicBezTo>
                    <a:pt x="21665" y="16654"/>
                    <a:pt x="20908" y="23714"/>
                    <a:pt x="23177" y="27243"/>
                  </a:cubicBezTo>
                  <a:cubicBezTo>
                    <a:pt x="28220" y="35438"/>
                    <a:pt x="16874" y="79056"/>
                    <a:pt x="6663" y="90780"/>
                  </a:cubicBezTo>
                  <a:cubicBezTo>
                    <a:pt x="-3548" y="102504"/>
                    <a:pt x="6285" y="105656"/>
                    <a:pt x="16874" y="113976"/>
                  </a:cubicBezTo>
                  <a:cubicBezTo>
                    <a:pt x="27464" y="122170"/>
                    <a:pt x="20404" y="152048"/>
                    <a:pt x="20404" y="159107"/>
                  </a:cubicBezTo>
                  <a:cubicBezTo>
                    <a:pt x="20404" y="166167"/>
                    <a:pt x="29859" y="164276"/>
                    <a:pt x="40826" y="164276"/>
                  </a:cubicBezTo>
                  <a:cubicBezTo>
                    <a:pt x="47382" y="164276"/>
                    <a:pt x="54820" y="161376"/>
                    <a:pt x="62005" y="160116"/>
                  </a:cubicBezTo>
                  <a:cubicBezTo>
                    <a:pt x="59862" y="156838"/>
                    <a:pt x="58097" y="153561"/>
                    <a:pt x="58097" y="151543"/>
                  </a:cubicBezTo>
                  <a:cubicBezTo>
                    <a:pt x="58224" y="145618"/>
                    <a:pt x="58224" y="137046"/>
                    <a:pt x="68813" y="135155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7EFF7F81-129D-4CC8-833F-B4990E3CB73E}"/>
                </a:ext>
              </a:extLst>
            </p:cNvPr>
            <p:cNvSpPr/>
            <p:nvPr/>
          </p:nvSpPr>
          <p:spPr>
            <a:xfrm>
              <a:off x="5883990" y="2985623"/>
              <a:ext cx="100852" cy="88246"/>
            </a:xfrm>
            <a:custGeom>
              <a:avLst/>
              <a:gdLst>
                <a:gd name="connsiteX0" fmla="*/ 36905 w 100852"/>
                <a:gd name="connsiteY0" fmla="*/ 75103 h 88245"/>
                <a:gd name="connsiteX1" fmla="*/ 54933 w 100852"/>
                <a:gd name="connsiteY1" fmla="*/ 77498 h 88245"/>
                <a:gd name="connsiteX2" fmla="*/ 74095 w 100852"/>
                <a:gd name="connsiteY2" fmla="*/ 90609 h 88245"/>
                <a:gd name="connsiteX3" fmla="*/ 79894 w 100852"/>
                <a:gd name="connsiteY3" fmla="*/ 95652 h 88245"/>
                <a:gd name="connsiteX4" fmla="*/ 82919 w 100852"/>
                <a:gd name="connsiteY4" fmla="*/ 75355 h 88245"/>
                <a:gd name="connsiteX5" fmla="*/ 84558 w 100852"/>
                <a:gd name="connsiteY5" fmla="*/ 62749 h 88245"/>
                <a:gd name="connsiteX6" fmla="*/ 99434 w 100852"/>
                <a:gd name="connsiteY6" fmla="*/ 55689 h 88245"/>
                <a:gd name="connsiteX7" fmla="*/ 104981 w 100852"/>
                <a:gd name="connsiteY7" fmla="*/ 46991 h 88245"/>
                <a:gd name="connsiteX8" fmla="*/ 96282 w 100852"/>
                <a:gd name="connsiteY8" fmla="*/ 32871 h 88245"/>
                <a:gd name="connsiteX9" fmla="*/ 109645 w 100852"/>
                <a:gd name="connsiteY9" fmla="*/ 20391 h 88245"/>
                <a:gd name="connsiteX10" fmla="*/ 108889 w 100852"/>
                <a:gd name="connsiteY10" fmla="*/ 2364 h 88245"/>
                <a:gd name="connsiteX11" fmla="*/ 102207 w 100852"/>
                <a:gd name="connsiteY11" fmla="*/ 5011 h 88245"/>
                <a:gd name="connsiteX12" fmla="*/ 75482 w 100852"/>
                <a:gd name="connsiteY12" fmla="*/ 5767 h 88245"/>
                <a:gd name="connsiteX13" fmla="*/ 64514 w 100852"/>
                <a:gd name="connsiteY13" fmla="*/ 24173 h 88245"/>
                <a:gd name="connsiteX14" fmla="*/ 52033 w 100852"/>
                <a:gd name="connsiteY14" fmla="*/ 24929 h 88245"/>
                <a:gd name="connsiteX15" fmla="*/ 39805 w 100852"/>
                <a:gd name="connsiteY15" fmla="*/ 31233 h 88245"/>
                <a:gd name="connsiteX16" fmla="*/ 27703 w 100852"/>
                <a:gd name="connsiteY16" fmla="*/ 52790 h 88245"/>
                <a:gd name="connsiteX17" fmla="*/ 6524 w 100852"/>
                <a:gd name="connsiteY17" fmla="*/ 77498 h 88245"/>
                <a:gd name="connsiteX18" fmla="*/ 2364 w 100852"/>
                <a:gd name="connsiteY18" fmla="*/ 79894 h 88245"/>
                <a:gd name="connsiteX19" fmla="*/ 11819 w 100852"/>
                <a:gd name="connsiteY19" fmla="*/ 83171 h 88245"/>
                <a:gd name="connsiteX20" fmla="*/ 36905 w 100852"/>
                <a:gd name="connsiteY20" fmla="*/ 751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852" h="88245">
                  <a:moveTo>
                    <a:pt x="36905" y="75103"/>
                  </a:moveTo>
                  <a:cubicBezTo>
                    <a:pt x="41696" y="70313"/>
                    <a:pt x="50142" y="72708"/>
                    <a:pt x="54933" y="77498"/>
                  </a:cubicBezTo>
                  <a:cubicBezTo>
                    <a:pt x="59724" y="82289"/>
                    <a:pt x="66909" y="83424"/>
                    <a:pt x="74095" y="90609"/>
                  </a:cubicBezTo>
                  <a:cubicBezTo>
                    <a:pt x="75986" y="92500"/>
                    <a:pt x="77877" y="94139"/>
                    <a:pt x="79894" y="95652"/>
                  </a:cubicBezTo>
                  <a:cubicBezTo>
                    <a:pt x="80524" y="90609"/>
                    <a:pt x="80650" y="80524"/>
                    <a:pt x="82919" y="75355"/>
                  </a:cubicBezTo>
                  <a:cubicBezTo>
                    <a:pt x="85315" y="69935"/>
                    <a:pt x="80524" y="62749"/>
                    <a:pt x="84558" y="62749"/>
                  </a:cubicBezTo>
                  <a:cubicBezTo>
                    <a:pt x="88466" y="62749"/>
                    <a:pt x="99434" y="62749"/>
                    <a:pt x="99434" y="55689"/>
                  </a:cubicBezTo>
                  <a:cubicBezTo>
                    <a:pt x="99434" y="48630"/>
                    <a:pt x="102586" y="51025"/>
                    <a:pt x="104981" y="46991"/>
                  </a:cubicBezTo>
                  <a:cubicBezTo>
                    <a:pt x="107376" y="43083"/>
                    <a:pt x="97921" y="35267"/>
                    <a:pt x="96282" y="32871"/>
                  </a:cubicBezTo>
                  <a:cubicBezTo>
                    <a:pt x="94770" y="30476"/>
                    <a:pt x="103342" y="29720"/>
                    <a:pt x="109645" y="20391"/>
                  </a:cubicBezTo>
                  <a:cubicBezTo>
                    <a:pt x="111914" y="16987"/>
                    <a:pt x="111032" y="9928"/>
                    <a:pt x="108889" y="2364"/>
                  </a:cubicBezTo>
                  <a:cubicBezTo>
                    <a:pt x="107880" y="5137"/>
                    <a:pt x="105737" y="7154"/>
                    <a:pt x="102207" y="5011"/>
                  </a:cubicBezTo>
                  <a:cubicBezTo>
                    <a:pt x="96282" y="1481"/>
                    <a:pt x="87331" y="3498"/>
                    <a:pt x="75482" y="5767"/>
                  </a:cubicBezTo>
                  <a:cubicBezTo>
                    <a:pt x="63757" y="8163"/>
                    <a:pt x="60228" y="19509"/>
                    <a:pt x="64514" y="24173"/>
                  </a:cubicBezTo>
                  <a:cubicBezTo>
                    <a:pt x="68800" y="28963"/>
                    <a:pt x="53168" y="31233"/>
                    <a:pt x="52033" y="24929"/>
                  </a:cubicBezTo>
                  <a:cubicBezTo>
                    <a:pt x="50899" y="18626"/>
                    <a:pt x="39049" y="22912"/>
                    <a:pt x="39805" y="31233"/>
                  </a:cubicBezTo>
                  <a:cubicBezTo>
                    <a:pt x="40561" y="39427"/>
                    <a:pt x="26820" y="42578"/>
                    <a:pt x="27703" y="52790"/>
                  </a:cubicBezTo>
                  <a:cubicBezTo>
                    <a:pt x="28459" y="63001"/>
                    <a:pt x="15096" y="72456"/>
                    <a:pt x="6524" y="77498"/>
                  </a:cubicBezTo>
                  <a:cubicBezTo>
                    <a:pt x="5137" y="78255"/>
                    <a:pt x="3751" y="79137"/>
                    <a:pt x="2364" y="79894"/>
                  </a:cubicBezTo>
                  <a:cubicBezTo>
                    <a:pt x="6650" y="81911"/>
                    <a:pt x="10180" y="83171"/>
                    <a:pt x="11819" y="83171"/>
                  </a:cubicBezTo>
                  <a:cubicBezTo>
                    <a:pt x="18878" y="83550"/>
                    <a:pt x="32115" y="80020"/>
                    <a:pt x="36905" y="75103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9A298A83-362D-49BA-94EA-11BD68298FD4}"/>
                </a:ext>
              </a:extLst>
            </p:cNvPr>
            <p:cNvSpPr/>
            <p:nvPr/>
          </p:nvSpPr>
          <p:spPr>
            <a:xfrm>
              <a:off x="5953773" y="3103998"/>
              <a:ext cx="12607" cy="25213"/>
            </a:xfrm>
            <a:custGeom>
              <a:avLst/>
              <a:gdLst>
                <a:gd name="connsiteX0" fmla="*/ 11750 w 12606"/>
                <a:gd name="connsiteY0" fmla="*/ 2364 h 25213"/>
                <a:gd name="connsiteX1" fmla="*/ 2421 w 12606"/>
                <a:gd name="connsiteY1" fmla="*/ 24929 h 25213"/>
                <a:gd name="connsiteX2" fmla="*/ 19944 w 12606"/>
                <a:gd name="connsiteY2" fmla="*/ 26946 h 25213"/>
                <a:gd name="connsiteX3" fmla="*/ 11498 w 12606"/>
                <a:gd name="connsiteY3" fmla="*/ 5011 h 25213"/>
                <a:gd name="connsiteX4" fmla="*/ 11750 w 12606"/>
                <a:gd name="connsiteY4" fmla="*/ 2364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6" h="25213">
                  <a:moveTo>
                    <a:pt x="11750" y="2364"/>
                  </a:moveTo>
                  <a:cubicBezTo>
                    <a:pt x="6455" y="5263"/>
                    <a:pt x="1791" y="11567"/>
                    <a:pt x="2421" y="24929"/>
                  </a:cubicBezTo>
                  <a:cubicBezTo>
                    <a:pt x="7464" y="24803"/>
                    <a:pt x="14776" y="25434"/>
                    <a:pt x="19944" y="26946"/>
                  </a:cubicBezTo>
                  <a:cubicBezTo>
                    <a:pt x="18684" y="12449"/>
                    <a:pt x="13010" y="7911"/>
                    <a:pt x="11498" y="5011"/>
                  </a:cubicBezTo>
                  <a:cubicBezTo>
                    <a:pt x="11120" y="4129"/>
                    <a:pt x="11245" y="3246"/>
                    <a:pt x="11750" y="2364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74617F08-A50F-4908-973E-40B24C28D304}"/>
                </a:ext>
              </a:extLst>
            </p:cNvPr>
            <p:cNvSpPr/>
            <p:nvPr/>
          </p:nvSpPr>
          <p:spPr>
            <a:xfrm>
              <a:off x="5866341" y="3055499"/>
              <a:ext cx="100852" cy="75639"/>
            </a:xfrm>
            <a:custGeom>
              <a:avLst/>
              <a:gdLst>
                <a:gd name="connsiteX0" fmla="*/ 5642 w 100852"/>
                <a:gd name="connsiteY0" fmla="*/ 21363 h 75639"/>
                <a:gd name="connsiteX1" fmla="*/ 15096 w 100852"/>
                <a:gd name="connsiteY1" fmla="*/ 31322 h 75639"/>
                <a:gd name="connsiteX2" fmla="*/ 28585 w 100852"/>
                <a:gd name="connsiteY2" fmla="*/ 39517 h 75639"/>
                <a:gd name="connsiteX3" fmla="*/ 45100 w 100852"/>
                <a:gd name="connsiteY3" fmla="*/ 49476 h 75639"/>
                <a:gd name="connsiteX4" fmla="*/ 52790 w 100852"/>
                <a:gd name="connsiteY4" fmla="*/ 58300 h 75639"/>
                <a:gd name="connsiteX5" fmla="*/ 64514 w 100852"/>
                <a:gd name="connsiteY5" fmla="*/ 52375 h 75639"/>
                <a:gd name="connsiteX6" fmla="*/ 72204 w 100852"/>
                <a:gd name="connsiteY6" fmla="*/ 64730 h 75639"/>
                <a:gd name="connsiteX7" fmla="*/ 85693 w 100852"/>
                <a:gd name="connsiteY7" fmla="*/ 73554 h 75639"/>
                <a:gd name="connsiteX8" fmla="*/ 89979 w 100852"/>
                <a:gd name="connsiteY8" fmla="*/ 73176 h 75639"/>
                <a:gd name="connsiteX9" fmla="*/ 99308 w 100852"/>
                <a:gd name="connsiteY9" fmla="*/ 50611 h 75639"/>
                <a:gd name="connsiteX10" fmla="*/ 104602 w 100852"/>
                <a:gd name="connsiteY10" fmla="*/ 42921 h 75639"/>
                <a:gd name="connsiteX11" fmla="*/ 97543 w 100852"/>
                <a:gd name="connsiteY11" fmla="*/ 26406 h 75639"/>
                <a:gd name="connsiteX12" fmla="*/ 97669 w 100852"/>
                <a:gd name="connsiteY12" fmla="*/ 25523 h 75639"/>
                <a:gd name="connsiteX13" fmla="*/ 91870 w 100852"/>
                <a:gd name="connsiteY13" fmla="*/ 20481 h 75639"/>
                <a:gd name="connsiteX14" fmla="*/ 72708 w 100852"/>
                <a:gd name="connsiteY14" fmla="*/ 7370 h 75639"/>
                <a:gd name="connsiteX15" fmla="*/ 54681 w 100852"/>
                <a:gd name="connsiteY15" fmla="*/ 4975 h 75639"/>
                <a:gd name="connsiteX16" fmla="*/ 29468 w 100852"/>
                <a:gd name="connsiteY16" fmla="*/ 13421 h 75639"/>
                <a:gd name="connsiteX17" fmla="*/ 20013 w 100852"/>
                <a:gd name="connsiteY17" fmla="*/ 10144 h 75639"/>
                <a:gd name="connsiteX18" fmla="*/ 2364 w 100852"/>
                <a:gd name="connsiteY18" fmla="*/ 17708 h 75639"/>
                <a:gd name="connsiteX19" fmla="*/ 5642 w 100852"/>
                <a:gd name="connsiteY19" fmla="*/ 2136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52" h="75639">
                  <a:moveTo>
                    <a:pt x="5642" y="21363"/>
                  </a:moveTo>
                  <a:cubicBezTo>
                    <a:pt x="6272" y="25523"/>
                    <a:pt x="12701" y="35483"/>
                    <a:pt x="15096" y="31322"/>
                  </a:cubicBezTo>
                  <a:cubicBezTo>
                    <a:pt x="17492" y="27162"/>
                    <a:pt x="23291" y="36617"/>
                    <a:pt x="28585" y="39517"/>
                  </a:cubicBezTo>
                  <a:cubicBezTo>
                    <a:pt x="33880" y="42416"/>
                    <a:pt x="44469" y="45946"/>
                    <a:pt x="45100" y="49476"/>
                  </a:cubicBezTo>
                  <a:cubicBezTo>
                    <a:pt x="45730" y="53006"/>
                    <a:pt x="47495" y="60696"/>
                    <a:pt x="52790" y="58300"/>
                  </a:cubicBezTo>
                  <a:cubicBezTo>
                    <a:pt x="58085" y="55905"/>
                    <a:pt x="64514" y="47711"/>
                    <a:pt x="64514" y="52375"/>
                  </a:cubicBezTo>
                  <a:cubicBezTo>
                    <a:pt x="64514" y="57040"/>
                    <a:pt x="66279" y="65864"/>
                    <a:pt x="72204" y="64730"/>
                  </a:cubicBezTo>
                  <a:cubicBezTo>
                    <a:pt x="78129" y="63595"/>
                    <a:pt x="79894" y="74689"/>
                    <a:pt x="85693" y="73554"/>
                  </a:cubicBezTo>
                  <a:cubicBezTo>
                    <a:pt x="86701" y="73428"/>
                    <a:pt x="88214" y="73176"/>
                    <a:pt x="89979" y="73176"/>
                  </a:cubicBezTo>
                  <a:cubicBezTo>
                    <a:pt x="89222" y="59813"/>
                    <a:pt x="94013" y="53636"/>
                    <a:pt x="99308" y="50611"/>
                  </a:cubicBezTo>
                  <a:cubicBezTo>
                    <a:pt x="100568" y="48215"/>
                    <a:pt x="104098" y="45820"/>
                    <a:pt x="104602" y="42921"/>
                  </a:cubicBezTo>
                  <a:cubicBezTo>
                    <a:pt x="105359" y="39012"/>
                    <a:pt x="96786" y="31196"/>
                    <a:pt x="97543" y="26406"/>
                  </a:cubicBezTo>
                  <a:cubicBezTo>
                    <a:pt x="97543" y="26154"/>
                    <a:pt x="97669" y="25776"/>
                    <a:pt x="97669" y="25523"/>
                  </a:cubicBezTo>
                  <a:cubicBezTo>
                    <a:pt x="95778" y="24011"/>
                    <a:pt x="93761" y="22372"/>
                    <a:pt x="91870" y="20481"/>
                  </a:cubicBezTo>
                  <a:cubicBezTo>
                    <a:pt x="84684" y="13295"/>
                    <a:pt x="77498" y="12161"/>
                    <a:pt x="72708" y="7370"/>
                  </a:cubicBezTo>
                  <a:cubicBezTo>
                    <a:pt x="67918" y="2580"/>
                    <a:pt x="59471" y="184"/>
                    <a:pt x="54681" y="4975"/>
                  </a:cubicBezTo>
                  <a:cubicBezTo>
                    <a:pt x="49890" y="9765"/>
                    <a:pt x="36653" y="13421"/>
                    <a:pt x="29468" y="13421"/>
                  </a:cubicBezTo>
                  <a:cubicBezTo>
                    <a:pt x="27829" y="13421"/>
                    <a:pt x="24299" y="12035"/>
                    <a:pt x="20013" y="10144"/>
                  </a:cubicBezTo>
                  <a:cubicBezTo>
                    <a:pt x="14340" y="13421"/>
                    <a:pt x="8289" y="16573"/>
                    <a:pt x="2364" y="17708"/>
                  </a:cubicBezTo>
                  <a:cubicBezTo>
                    <a:pt x="3372" y="19599"/>
                    <a:pt x="5263" y="18716"/>
                    <a:pt x="5642" y="21363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9FC91D67-C2A4-4468-973B-6CE161EF6054}"/>
                </a:ext>
              </a:extLst>
            </p:cNvPr>
            <p:cNvSpPr/>
            <p:nvPr/>
          </p:nvSpPr>
          <p:spPr>
            <a:xfrm>
              <a:off x="6334644" y="3164005"/>
              <a:ext cx="239524" cy="151278"/>
            </a:xfrm>
            <a:custGeom>
              <a:avLst/>
              <a:gdLst>
                <a:gd name="connsiteX0" fmla="*/ 216829 w 239523"/>
                <a:gd name="connsiteY0" fmla="*/ 106494 h 151278"/>
                <a:gd name="connsiteX1" fmla="*/ 206618 w 239523"/>
                <a:gd name="connsiteY1" fmla="*/ 100190 h 151278"/>
                <a:gd name="connsiteX2" fmla="*/ 207374 w 239523"/>
                <a:gd name="connsiteY2" fmla="*/ 99308 h 151278"/>
                <a:gd name="connsiteX3" fmla="*/ 202835 w 239523"/>
                <a:gd name="connsiteY3" fmla="*/ 69430 h 151278"/>
                <a:gd name="connsiteX4" fmla="*/ 186069 w 239523"/>
                <a:gd name="connsiteY4" fmla="*/ 32241 h 151278"/>
                <a:gd name="connsiteX5" fmla="*/ 168546 w 239523"/>
                <a:gd name="connsiteY5" fmla="*/ 2364 h 151278"/>
                <a:gd name="connsiteX6" fmla="*/ 155687 w 239523"/>
                <a:gd name="connsiteY6" fmla="*/ 8415 h 151278"/>
                <a:gd name="connsiteX7" fmla="*/ 140812 w 239523"/>
                <a:gd name="connsiteY7" fmla="*/ 16231 h 151278"/>
                <a:gd name="connsiteX8" fmla="*/ 127449 w 239523"/>
                <a:gd name="connsiteY8" fmla="*/ 17744 h 151278"/>
                <a:gd name="connsiteX9" fmla="*/ 115724 w 239523"/>
                <a:gd name="connsiteY9" fmla="*/ 20895 h 151278"/>
                <a:gd name="connsiteX10" fmla="*/ 99966 w 239523"/>
                <a:gd name="connsiteY10" fmla="*/ 16231 h 151278"/>
                <a:gd name="connsiteX11" fmla="*/ 73367 w 239523"/>
                <a:gd name="connsiteY11" fmla="*/ 11440 h 151278"/>
                <a:gd name="connsiteX12" fmla="*/ 63156 w 239523"/>
                <a:gd name="connsiteY12" fmla="*/ 12323 h 151278"/>
                <a:gd name="connsiteX13" fmla="*/ 60634 w 239523"/>
                <a:gd name="connsiteY13" fmla="*/ 18122 h 151278"/>
                <a:gd name="connsiteX14" fmla="*/ 42985 w 239523"/>
                <a:gd name="connsiteY14" fmla="*/ 29342 h 151278"/>
                <a:gd name="connsiteX15" fmla="*/ 18907 w 239523"/>
                <a:gd name="connsiteY15" fmla="*/ 69304 h 151278"/>
                <a:gd name="connsiteX16" fmla="*/ 2392 w 239523"/>
                <a:gd name="connsiteY16" fmla="*/ 81659 h 151278"/>
                <a:gd name="connsiteX17" fmla="*/ 11847 w 239523"/>
                <a:gd name="connsiteY17" fmla="*/ 96912 h 151278"/>
                <a:gd name="connsiteX18" fmla="*/ 20672 w 239523"/>
                <a:gd name="connsiteY18" fmla="*/ 106367 h 151278"/>
                <a:gd name="connsiteX19" fmla="*/ 24201 w 239523"/>
                <a:gd name="connsiteY19" fmla="*/ 122882 h 151278"/>
                <a:gd name="connsiteX20" fmla="*/ 53574 w 239523"/>
                <a:gd name="connsiteY20" fmla="*/ 131707 h 151278"/>
                <a:gd name="connsiteX21" fmla="*/ 55213 w 239523"/>
                <a:gd name="connsiteY21" fmla="*/ 143305 h 151278"/>
                <a:gd name="connsiteX22" fmla="*/ 70341 w 239523"/>
                <a:gd name="connsiteY22" fmla="*/ 153516 h 151278"/>
                <a:gd name="connsiteX23" fmla="*/ 98580 w 239523"/>
                <a:gd name="connsiteY23" fmla="*/ 156667 h 151278"/>
                <a:gd name="connsiteX24" fmla="*/ 126818 w 239523"/>
                <a:gd name="connsiteY24" fmla="*/ 157424 h 151278"/>
                <a:gd name="connsiteX25" fmla="*/ 145602 w 239523"/>
                <a:gd name="connsiteY25" fmla="*/ 149608 h 151278"/>
                <a:gd name="connsiteX26" fmla="*/ 176992 w 239523"/>
                <a:gd name="connsiteY26" fmla="*/ 144061 h 151278"/>
                <a:gd name="connsiteX27" fmla="*/ 198171 w 239523"/>
                <a:gd name="connsiteY27" fmla="*/ 150364 h 151278"/>
                <a:gd name="connsiteX28" fmla="*/ 214307 w 239523"/>
                <a:gd name="connsiteY28" fmla="*/ 158054 h 151278"/>
                <a:gd name="connsiteX29" fmla="*/ 214307 w 239523"/>
                <a:gd name="connsiteY29" fmla="*/ 144061 h 151278"/>
                <a:gd name="connsiteX30" fmla="*/ 227670 w 239523"/>
                <a:gd name="connsiteY30" fmla="*/ 122504 h 151278"/>
                <a:gd name="connsiteX31" fmla="*/ 241411 w 239523"/>
                <a:gd name="connsiteY31" fmla="*/ 108006 h 151278"/>
                <a:gd name="connsiteX32" fmla="*/ 241411 w 239523"/>
                <a:gd name="connsiteY32" fmla="*/ 106746 h 151278"/>
                <a:gd name="connsiteX33" fmla="*/ 232083 w 239523"/>
                <a:gd name="connsiteY33" fmla="*/ 100190 h 151278"/>
                <a:gd name="connsiteX34" fmla="*/ 216829 w 239523"/>
                <a:gd name="connsiteY34" fmla="*/ 10649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23" h="151278">
                  <a:moveTo>
                    <a:pt x="216829" y="106494"/>
                  </a:moveTo>
                  <a:cubicBezTo>
                    <a:pt x="211282" y="105737"/>
                    <a:pt x="204222" y="103342"/>
                    <a:pt x="206618" y="100190"/>
                  </a:cubicBezTo>
                  <a:cubicBezTo>
                    <a:pt x="206743" y="99938"/>
                    <a:pt x="207122" y="99560"/>
                    <a:pt x="207374" y="99308"/>
                  </a:cubicBezTo>
                  <a:cubicBezTo>
                    <a:pt x="200062" y="93383"/>
                    <a:pt x="198045" y="74095"/>
                    <a:pt x="202835" y="69430"/>
                  </a:cubicBezTo>
                  <a:cubicBezTo>
                    <a:pt x="208760" y="63379"/>
                    <a:pt x="193255" y="40688"/>
                    <a:pt x="186069" y="32241"/>
                  </a:cubicBezTo>
                  <a:cubicBezTo>
                    <a:pt x="182665" y="28333"/>
                    <a:pt x="175353" y="15222"/>
                    <a:pt x="168546" y="2364"/>
                  </a:cubicBezTo>
                  <a:cubicBezTo>
                    <a:pt x="162369" y="4381"/>
                    <a:pt x="156822" y="6650"/>
                    <a:pt x="155687" y="8415"/>
                  </a:cubicBezTo>
                  <a:cubicBezTo>
                    <a:pt x="153292" y="12323"/>
                    <a:pt x="145476" y="16231"/>
                    <a:pt x="140812" y="16231"/>
                  </a:cubicBezTo>
                  <a:cubicBezTo>
                    <a:pt x="136147" y="16231"/>
                    <a:pt x="131357" y="13836"/>
                    <a:pt x="127449" y="17744"/>
                  </a:cubicBezTo>
                  <a:cubicBezTo>
                    <a:pt x="123541" y="21652"/>
                    <a:pt x="117994" y="23291"/>
                    <a:pt x="115724" y="20895"/>
                  </a:cubicBezTo>
                  <a:cubicBezTo>
                    <a:pt x="113330" y="18500"/>
                    <a:pt x="105513" y="16231"/>
                    <a:pt x="99966" y="16231"/>
                  </a:cubicBezTo>
                  <a:cubicBezTo>
                    <a:pt x="94546" y="16231"/>
                    <a:pt x="77275" y="11440"/>
                    <a:pt x="73367" y="11440"/>
                  </a:cubicBezTo>
                  <a:cubicBezTo>
                    <a:pt x="71098" y="11440"/>
                    <a:pt x="67315" y="11819"/>
                    <a:pt x="63156" y="12323"/>
                  </a:cubicBezTo>
                  <a:cubicBezTo>
                    <a:pt x="64038" y="13962"/>
                    <a:pt x="63407" y="16105"/>
                    <a:pt x="60634" y="18122"/>
                  </a:cubicBezTo>
                  <a:cubicBezTo>
                    <a:pt x="55970" y="21652"/>
                    <a:pt x="46515" y="26947"/>
                    <a:pt x="42985" y="29342"/>
                  </a:cubicBezTo>
                  <a:cubicBezTo>
                    <a:pt x="39455" y="31737"/>
                    <a:pt x="27101" y="61110"/>
                    <a:pt x="18907" y="69304"/>
                  </a:cubicBezTo>
                  <a:cubicBezTo>
                    <a:pt x="10712" y="77499"/>
                    <a:pt x="3023" y="78759"/>
                    <a:pt x="2392" y="81659"/>
                  </a:cubicBezTo>
                  <a:cubicBezTo>
                    <a:pt x="1762" y="84558"/>
                    <a:pt x="11847" y="92248"/>
                    <a:pt x="11847" y="96912"/>
                  </a:cubicBezTo>
                  <a:cubicBezTo>
                    <a:pt x="11847" y="101703"/>
                    <a:pt x="14242" y="106367"/>
                    <a:pt x="20672" y="106367"/>
                  </a:cubicBezTo>
                  <a:cubicBezTo>
                    <a:pt x="27101" y="106367"/>
                    <a:pt x="20041" y="121621"/>
                    <a:pt x="24201" y="122882"/>
                  </a:cubicBezTo>
                  <a:cubicBezTo>
                    <a:pt x="28361" y="124017"/>
                    <a:pt x="53574" y="125781"/>
                    <a:pt x="53574" y="131707"/>
                  </a:cubicBezTo>
                  <a:cubicBezTo>
                    <a:pt x="53574" y="136245"/>
                    <a:pt x="56348" y="140153"/>
                    <a:pt x="55213" y="143305"/>
                  </a:cubicBezTo>
                  <a:cubicBezTo>
                    <a:pt x="62273" y="144439"/>
                    <a:pt x="67568" y="154146"/>
                    <a:pt x="70341" y="153516"/>
                  </a:cubicBezTo>
                  <a:cubicBezTo>
                    <a:pt x="73493" y="152759"/>
                    <a:pt x="94672" y="157424"/>
                    <a:pt x="98580" y="156667"/>
                  </a:cubicBezTo>
                  <a:cubicBezTo>
                    <a:pt x="102488" y="155911"/>
                    <a:pt x="120515" y="156667"/>
                    <a:pt x="126818" y="157424"/>
                  </a:cubicBezTo>
                  <a:cubicBezTo>
                    <a:pt x="133121" y="158180"/>
                    <a:pt x="140181" y="155028"/>
                    <a:pt x="145602" y="149608"/>
                  </a:cubicBezTo>
                  <a:cubicBezTo>
                    <a:pt x="151149" y="144061"/>
                    <a:pt x="170689" y="143305"/>
                    <a:pt x="176992" y="144061"/>
                  </a:cubicBezTo>
                  <a:cubicBezTo>
                    <a:pt x="183295" y="144817"/>
                    <a:pt x="195776" y="146456"/>
                    <a:pt x="198171" y="150364"/>
                  </a:cubicBezTo>
                  <a:cubicBezTo>
                    <a:pt x="199432" y="152381"/>
                    <a:pt x="206743" y="155533"/>
                    <a:pt x="214307" y="158054"/>
                  </a:cubicBezTo>
                  <a:cubicBezTo>
                    <a:pt x="215190" y="154146"/>
                    <a:pt x="214055" y="149103"/>
                    <a:pt x="214307" y="144061"/>
                  </a:cubicBezTo>
                  <a:cubicBezTo>
                    <a:pt x="214686" y="135867"/>
                    <a:pt x="219350" y="123260"/>
                    <a:pt x="227670" y="122504"/>
                  </a:cubicBezTo>
                  <a:cubicBezTo>
                    <a:pt x="235865" y="121747"/>
                    <a:pt x="242546" y="121747"/>
                    <a:pt x="241411" y="108006"/>
                  </a:cubicBezTo>
                  <a:cubicBezTo>
                    <a:pt x="241411" y="107502"/>
                    <a:pt x="241411" y="107124"/>
                    <a:pt x="241411" y="106746"/>
                  </a:cubicBezTo>
                  <a:cubicBezTo>
                    <a:pt x="237251" y="103216"/>
                    <a:pt x="233343" y="100190"/>
                    <a:pt x="232083" y="100190"/>
                  </a:cubicBezTo>
                  <a:cubicBezTo>
                    <a:pt x="228553" y="100316"/>
                    <a:pt x="219098" y="106872"/>
                    <a:pt x="216829" y="106494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E6150401-ED8B-4E55-9150-D0AA82FECD9A}"/>
                </a:ext>
              </a:extLst>
            </p:cNvPr>
            <p:cNvSpPr/>
            <p:nvPr/>
          </p:nvSpPr>
          <p:spPr>
            <a:xfrm>
              <a:off x="6500826" y="3159182"/>
              <a:ext cx="75639" cy="100852"/>
            </a:xfrm>
            <a:custGeom>
              <a:avLst/>
              <a:gdLst>
                <a:gd name="connsiteX0" fmla="*/ 61614 w 75639"/>
                <a:gd name="connsiteY0" fmla="*/ 28240 h 100852"/>
                <a:gd name="connsiteX1" fmla="*/ 42831 w 75639"/>
                <a:gd name="connsiteY1" fmla="*/ 14121 h 100852"/>
                <a:gd name="connsiteX2" fmla="*/ 21652 w 75639"/>
                <a:gd name="connsiteY2" fmla="*/ 2397 h 100852"/>
                <a:gd name="connsiteX3" fmla="*/ 2364 w 75639"/>
                <a:gd name="connsiteY3" fmla="*/ 7313 h 100852"/>
                <a:gd name="connsiteX4" fmla="*/ 19887 w 75639"/>
                <a:gd name="connsiteY4" fmla="*/ 37191 h 100852"/>
                <a:gd name="connsiteX5" fmla="*/ 36653 w 75639"/>
                <a:gd name="connsiteY5" fmla="*/ 74380 h 100852"/>
                <a:gd name="connsiteX6" fmla="*/ 41192 w 75639"/>
                <a:gd name="connsiteY6" fmla="*/ 104257 h 100852"/>
                <a:gd name="connsiteX7" fmla="*/ 56194 w 75639"/>
                <a:gd name="connsiteY7" fmla="*/ 80809 h 100852"/>
                <a:gd name="connsiteX8" fmla="*/ 66405 w 75639"/>
                <a:gd name="connsiteY8" fmla="*/ 69085 h 100852"/>
                <a:gd name="connsiteX9" fmla="*/ 84432 w 75639"/>
                <a:gd name="connsiteY9" fmla="*/ 72237 h 100852"/>
                <a:gd name="connsiteX10" fmla="*/ 78129 w 75639"/>
                <a:gd name="connsiteY10" fmla="*/ 54966 h 100852"/>
                <a:gd name="connsiteX11" fmla="*/ 61614 w 75639"/>
                <a:gd name="connsiteY11" fmla="*/ 2824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100852">
                  <a:moveTo>
                    <a:pt x="61614" y="28240"/>
                  </a:moveTo>
                  <a:cubicBezTo>
                    <a:pt x="58463" y="18029"/>
                    <a:pt x="48252" y="14121"/>
                    <a:pt x="42831" y="14121"/>
                  </a:cubicBezTo>
                  <a:cubicBezTo>
                    <a:pt x="37284" y="14121"/>
                    <a:pt x="27955" y="1640"/>
                    <a:pt x="21652" y="2397"/>
                  </a:cubicBezTo>
                  <a:cubicBezTo>
                    <a:pt x="18248" y="2775"/>
                    <a:pt x="9802" y="4918"/>
                    <a:pt x="2364" y="7313"/>
                  </a:cubicBezTo>
                  <a:cubicBezTo>
                    <a:pt x="9171" y="20172"/>
                    <a:pt x="16483" y="33283"/>
                    <a:pt x="19887" y="37191"/>
                  </a:cubicBezTo>
                  <a:cubicBezTo>
                    <a:pt x="27073" y="45511"/>
                    <a:pt x="42705" y="68329"/>
                    <a:pt x="36653" y="74380"/>
                  </a:cubicBezTo>
                  <a:cubicBezTo>
                    <a:pt x="31989" y="79044"/>
                    <a:pt x="33880" y="98332"/>
                    <a:pt x="41192" y="104257"/>
                  </a:cubicBezTo>
                  <a:cubicBezTo>
                    <a:pt x="44596" y="99845"/>
                    <a:pt x="56194" y="85221"/>
                    <a:pt x="56194" y="80809"/>
                  </a:cubicBezTo>
                  <a:cubicBezTo>
                    <a:pt x="56194" y="76145"/>
                    <a:pt x="56950" y="66690"/>
                    <a:pt x="66405" y="69085"/>
                  </a:cubicBezTo>
                  <a:cubicBezTo>
                    <a:pt x="75860" y="71480"/>
                    <a:pt x="84432" y="75388"/>
                    <a:pt x="84432" y="72237"/>
                  </a:cubicBezTo>
                  <a:cubicBezTo>
                    <a:pt x="84432" y="69085"/>
                    <a:pt x="82037" y="58874"/>
                    <a:pt x="78129" y="54966"/>
                  </a:cubicBezTo>
                  <a:cubicBezTo>
                    <a:pt x="74095" y="50932"/>
                    <a:pt x="64766" y="38451"/>
                    <a:pt x="61614" y="28240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615BBB1F-EB4F-422F-8A4E-0593F7E22C6D}"/>
                </a:ext>
              </a:extLst>
            </p:cNvPr>
            <p:cNvSpPr/>
            <p:nvPr/>
          </p:nvSpPr>
          <p:spPr>
            <a:xfrm>
              <a:off x="6380888" y="3305072"/>
              <a:ext cx="163885" cy="88246"/>
            </a:xfrm>
            <a:custGeom>
              <a:avLst/>
              <a:gdLst>
                <a:gd name="connsiteX0" fmla="*/ 130497 w 163884"/>
                <a:gd name="connsiteY0" fmla="*/ 3120 h 88245"/>
                <a:gd name="connsiteX1" fmla="*/ 99106 w 163884"/>
                <a:gd name="connsiteY1" fmla="*/ 8667 h 88245"/>
                <a:gd name="connsiteX2" fmla="*/ 80323 w 163884"/>
                <a:gd name="connsiteY2" fmla="*/ 16483 h 88245"/>
                <a:gd name="connsiteX3" fmla="*/ 52084 w 163884"/>
                <a:gd name="connsiteY3" fmla="*/ 15727 h 88245"/>
                <a:gd name="connsiteX4" fmla="*/ 23845 w 163884"/>
                <a:gd name="connsiteY4" fmla="*/ 12575 h 88245"/>
                <a:gd name="connsiteX5" fmla="*/ 8718 w 163884"/>
                <a:gd name="connsiteY5" fmla="*/ 2364 h 88245"/>
                <a:gd name="connsiteX6" fmla="*/ 6574 w 163884"/>
                <a:gd name="connsiteY6" fmla="*/ 4885 h 88245"/>
                <a:gd name="connsiteX7" fmla="*/ 6574 w 163884"/>
                <a:gd name="connsiteY7" fmla="*/ 23165 h 88245"/>
                <a:gd name="connsiteX8" fmla="*/ 14769 w 163884"/>
                <a:gd name="connsiteY8" fmla="*/ 40183 h 88245"/>
                <a:gd name="connsiteX9" fmla="*/ 5944 w 163884"/>
                <a:gd name="connsiteY9" fmla="*/ 50773 h 88245"/>
                <a:gd name="connsiteX10" fmla="*/ 5944 w 163884"/>
                <a:gd name="connsiteY10" fmla="*/ 63758 h 88245"/>
                <a:gd name="connsiteX11" fmla="*/ 20694 w 163884"/>
                <a:gd name="connsiteY11" fmla="*/ 80776 h 88245"/>
                <a:gd name="connsiteX12" fmla="*/ 25862 w 163884"/>
                <a:gd name="connsiteY12" fmla="*/ 88214 h 88245"/>
                <a:gd name="connsiteX13" fmla="*/ 61413 w 163884"/>
                <a:gd name="connsiteY13" fmla="*/ 88592 h 88245"/>
                <a:gd name="connsiteX14" fmla="*/ 89651 w 163884"/>
                <a:gd name="connsiteY14" fmla="*/ 93257 h 88245"/>
                <a:gd name="connsiteX15" fmla="*/ 99862 w 163884"/>
                <a:gd name="connsiteY15" fmla="*/ 86953 h 88245"/>
                <a:gd name="connsiteX16" fmla="*/ 112595 w 163884"/>
                <a:gd name="connsiteY16" fmla="*/ 80776 h 88245"/>
                <a:gd name="connsiteX17" fmla="*/ 112343 w 163884"/>
                <a:gd name="connsiteY17" fmla="*/ 73591 h 88245"/>
                <a:gd name="connsiteX18" fmla="*/ 139447 w 163884"/>
                <a:gd name="connsiteY18" fmla="*/ 73591 h 88245"/>
                <a:gd name="connsiteX19" fmla="*/ 150163 w 163884"/>
                <a:gd name="connsiteY19" fmla="*/ 71573 h 88245"/>
                <a:gd name="connsiteX20" fmla="*/ 146507 w 163884"/>
                <a:gd name="connsiteY20" fmla="*/ 65270 h 88245"/>
                <a:gd name="connsiteX21" fmla="*/ 140960 w 163884"/>
                <a:gd name="connsiteY21" fmla="*/ 45226 h 88245"/>
                <a:gd name="connsiteX22" fmla="*/ 162139 w 163884"/>
                <a:gd name="connsiteY22" fmla="*/ 22534 h 88245"/>
                <a:gd name="connsiteX23" fmla="*/ 167685 w 163884"/>
                <a:gd name="connsiteY23" fmla="*/ 16861 h 88245"/>
                <a:gd name="connsiteX24" fmla="*/ 151549 w 163884"/>
                <a:gd name="connsiteY24" fmla="*/ 9171 h 88245"/>
                <a:gd name="connsiteX25" fmla="*/ 130497 w 163884"/>
                <a:gd name="connsiteY25" fmla="*/ 312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3884" h="88245">
                  <a:moveTo>
                    <a:pt x="130497" y="3120"/>
                  </a:moveTo>
                  <a:cubicBezTo>
                    <a:pt x="124193" y="2364"/>
                    <a:pt x="104653" y="3120"/>
                    <a:pt x="99106" y="8667"/>
                  </a:cubicBezTo>
                  <a:cubicBezTo>
                    <a:pt x="93559" y="14214"/>
                    <a:pt x="86500" y="17239"/>
                    <a:pt x="80323" y="16483"/>
                  </a:cubicBezTo>
                  <a:cubicBezTo>
                    <a:pt x="74019" y="15727"/>
                    <a:pt x="55992" y="14970"/>
                    <a:pt x="52084" y="15727"/>
                  </a:cubicBezTo>
                  <a:cubicBezTo>
                    <a:pt x="48176" y="16483"/>
                    <a:pt x="26997" y="11819"/>
                    <a:pt x="23845" y="12575"/>
                  </a:cubicBezTo>
                  <a:cubicBezTo>
                    <a:pt x="21072" y="13205"/>
                    <a:pt x="15903" y="3624"/>
                    <a:pt x="8718" y="2364"/>
                  </a:cubicBezTo>
                  <a:cubicBezTo>
                    <a:pt x="8339" y="3246"/>
                    <a:pt x="7709" y="4129"/>
                    <a:pt x="6574" y="4885"/>
                  </a:cubicBezTo>
                  <a:cubicBezTo>
                    <a:pt x="1280" y="8415"/>
                    <a:pt x="649" y="17870"/>
                    <a:pt x="6574" y="23165"/>
                  </a:cubicBezTo>
                  <a:cubicBezTo>
                    <a:pt x="12499" y="28459"/>
                    <a:pt x="20063" y="40183"/>
                    <a:pt x="14769" y="40183"/>
                  </a:cubicBezTo>
                  <a:cubicBezTo>
                    <a:pt x="9474" y="40183"/>
                    <a:pt x="5314" y="47243"/>
                    <a:pt x="5944" y="50773"/>
                  </a:cubicBezTo>
                  <a:cubicBezTo>
                    <a:pt x="6574" y="54303"/>
                    <a:pt x="4179" y="61993"/>
                    <a:pt x="5944" y="63758"/>
                  </a:cubicBezTo>
                  <a:cubicBezTo>
                    <a:pt x="7709" y="65522"/>
                    <a:pt x="20063" y="77246"/>
                    <a:pt x="20694" y="80776"/>
                  </a:cubicBezTo>
                  <a:cubicBezTo>
                    <a:pt x="21198" y="83928"/>
                    <a:pt x="26240" y="85441"/>
                    <a:pt x="25862" y="88214"/>
                  </a:cubicBezTo>
                  <a:cubicBezTo>
                    <a:pt x="35695" y="87458"/>
                    <a:pt x="56748" y="86323"/>
                    <a:pt x="61413" y="88592"/>
                  </a:cubicBezTo>
                  <a:cubicBezTo>
                    <a:pt x="67716" y="91744"/>
                    <a:pt x="89651" y="93257"/>
                    <a:pt x="89651" y="93257"/>
                  </a:cubicBezTo>
                  <a:cubicBezTo>
                    <a:pt x="95954" y="93257"/>
                    <a:pt x="101376" y="90861"/>
                    <a:pt x="99862" y="86953"/>
                  </a:cubicBezTo>
                  <a:cubicBezTo>
                    <a:pt x="98476" y="83676"/>
                    <a:pt x="106670" y="81407"/>
                    <a:pt x="112595" y="80776"/>
                  </a:cubicBezTo>
                  <a:cubicBezTo>
                    <a:pt x="111587" y="77120"/>
                    <a:pt x="110830" y="74221"/>
                    <a:pt x="112343" y="73591"/>
                  </a:cubicBezTo>
                  <a:cubicBezTo>
                    <a:pt x="115242" y="72456"/>
                    <a:pt x="132387" y="70061"/>
                    <a:pt x="139447" y="73591"/>
                  </a:cubicBezTo>
                  <a:cubicBezTo>
                    <a:pt x="142977" y="75355"/>
                    <a:pt x="147011" y="73717"/>
                    <a:pt x="150163" y="71573"/>
                  </a:cubicBezTo>
                  <a:cubicBezTo>
                    <a:pt x="149280" y="68296"/>
                    <a:pt x="148271" y="65648"/>
                    <a:pt x="146507" y="65270"/>
                  </a:cubicBezTo>
                  <a:cubicBezTo>
                    <a:pt x="142220" y="64514"/>
                    <a:pt x="135539" y="46486"/>
                    <a:pt x="140960" y="45226"/>
                  </a:cubicBezTo>
                  <a:cubicBezTo>
                    <a:pt x="146507" y="44091"/>
                    <a:pt x="153566" y="25181"/>
                    <a:pt x="162139" y="22534"/>
                  </a:cubicBezTo>
                  <a:cubicBezTo>
                    <a:pt x="165543" y="21400"/>
                    <a:pt x="167055" y="19383"/>
                    <a:pt x="167685" y="16861"/>
                  </a:cubicBezTo>
                  <a:cubicBezTo>
                    <a:pt x="160248" y="14340"/>
                    <a:pt x="152810" y="11314"/>
                    <a:pt x="151549" y="9171"/>
                  </a:cubicBezTo>
                  <a:cubicBezTo>
                    <a:pt x="149406" y="5515"/>
                    <a:pt x="136800" y="3877"/>
                    <a:pt x="130497" y="3120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B2BACA5A-C13F-4F00-A21F-6146D8BD8DDC}"/>
                </a:ext>
              </a:extLst>
            </p:cNvPr>
            <p:cNvSpPr/>
            <p:nvPr/>
          </p:nvSpPr>
          <p:spPr>
            <a:xfrm>
              <a:off x="6333232" y="3361297"/>
              <a:ext cx="75639" cy="50426"/>
            </a:xfrm>
            <a:custGeom>
              <a:avLst/>
              <a:gdLst>
                <a:gd name="connsiteX0" fmla="*/ 18302 w 75639"/>
                <a:gd name="connsiteY0" fmla="*/ 53798 h 50426"/>
                <a:gd name="connsiteX1" fmla="*/ 18302 w 75639"/>
                <a:gd name="connsiteY1" fmla="*/ 53798 h 50426"/>
                <a:gd name="connsiteX2" fmla="*/ 19311 w 75639"/>
                <a:gd name="connsiteY2" fmla="*/ 53294 h 50426"/>
                <a:gd name="connsiteX3" fmla="*/ 19563 w 75639"/>
                <a:gd name="connsiteY3" fmla="*/ 53168 h 50426"/>
                <a:gd name="connsiteX4" fmla="*/ 21075 w 75639"/>
                <a:gd name="connsiteY4" fmla="*/ 52916 h 50426"/>
                <a:gd name="connsiteX5" fmla="*/ 21328 w 75639"/>
                <a:gd name="connsiteY5" fmla="*/ 52916 h 50426"/>
                <a:gd name="connsiteX6" fmla="*/ 29774 w 75639"/>
                <a:gd name="connsiteY6" fmla="*/ 52790 h 50426"/>
                <a:gd name="connsiteX7" fmla="*/ 30405 w 75639"/>
                <a:gd name="connsiteY7" fmla="*/ 52790 h 50426"/>
                <a:gd name="connsiteX8" fmla="*/ 32547 w 75639"/>
                <a:gd name="connsiteY8" fmla="*/ 52664 h 50426"/>
                <a:gd name="connsiteX9" fmla="*/ 33430 w 75639"/>
                <a:gd name="connsiteY9" fmla="*/ 52538 h 50426"/>
                <a:gd name="connsiteX10" fmla="*/ 36077 w 75639"/>
                <a:gd name="connsiteY10" fmla="*/ 52033 h 50426"/>
                <a:gd name="connsiteX11" fmla="*/ 48432 w 75639"/>
                <a:gd name="connsiteY11" fmla="*/ 44343 h 50426"/>
                <a:gd name="connsiteX12" fmla="*/ 73140 w 75639"/>
                <a:gd name="connsiteY12" fmla="*/ 32997 h 50426"/>
                <a:gd name="connsiteX13" fmla="*/ 73645 w 75639"/>
                <a:gd name="connsiteY13" fmla="*/ 31737 h 50426"/>
                <a:gd name="connsiteX14" fmla="*/ 68476 w 75639"/>
                <a:gd name="connsiteY14" fmla="*/ 24299 h 50426"/>
                <a:gd name="connsiteX15" fmla="*/ 53726 w 75639"/>
                <a:gd name="connsiteY15" fmla="*/ 7280 h 50426"/>
                <a:gd name="connsiteX16" fmla="*/ 53096 w 75639"/>
                <a:gd name="connsiteY16" fmla="*/ 5515 h 50426"/>
                <a:gd name="connsiteX17" fmla="*/ 53096 w 75639"/>
                <a:gd name="connsiteY17" fmla="*/ 5263 h 50426"/>
                <a:gd name="connsiteX18" fmla="*/ 53222 w 75639"/>
                <a:gd name="connsiteY18" fmla="*/ 2364 h 50426"/>
                <a:gd name="connsiteX19" fmla="*/ 7461 w 75639"/>
                <a:gd name="connsiteY19" fmla="*/ 10684 h 50426"/>
                <a:gd name="connsiteX20" fmla="*/ 5948 w 75639"/>
                <a:gd name="connsiteY20" fmla="*/ 9549 h 50426"/>
                <a:gd name="connsiteX21" fmla="*/ 3048 w 75639"/>
                <a:gd name="connsiteY21" fmla="*/ 37032 h 50426"/>
                <a:gd name="connsiteX22" fmla="*/ 18302 w 75639"/>
                <a:gd name="connsiteY22" fmla="*/ 5379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639" h="50426">
                  <a:moveTo>
                    <a:pt x="18302" y="53798"/>
                  </a:moveTo>
                  <a:lnTo>
                    <a:pt x="18302" y="53798"/>
                  </a:lnTo>
                  <a:cubicBezTo>
                    <a:pt x="18554" y="53672"/>
                    <a:pt x="18933" y="53420"/>
                    <a:pt x="19311" y="53294"/>
                  </a:cubicBezTo>
                  <a:cubicBezTo>
                    <a:pt x="19437" y="53294"/>
                    <a:pt x="19437" y="53294"/>
                    <a:pt x="19563" y="53168"/>
                  </a:cubicBezTo>
                  <a:cubicBezTo>
                    <a:pt x="19941" y="53042"/>
                    <a:pt x="20445" y="53042"/>
                    <a:pt x="21075" y="52916"/>
                  </a:cubicBezTo>
                  <a:cubicBezTo>
                    <a:pt x="21202" y="52916"/>
                    <a:pt x="21202" y="52916"/>
                    <a:pt x="21328" y="52916"/>
                  </a:cubicBezTo>
                  <a:cubicBezTo>
                    <a:pt x="23597" y="52664"/>
                    <a:pt x="26622" y="52916"/>
                    <a:pt x="29774" y="52790"/>
                  </a:cubicBezTo>
                  <a:cubicBezTo>
                    <a:pt x="29900" y="52790"/>
                    <a:pt x="30152" y="52790"/>
                    <a:pt x="30405" y="52790"/>
                  </a:cubicBezTo>
                  <a:cubicBezTo>
                    <a:pt x="31161" y="52790"/>
                    <a:pt x="31791" y="52664"/>
                    <a:pt x="32547" y="52664"/>
                  </a:cubicBezTo>
                  <a:cubicBezTo>
                    <a:pt x="32800" y="52664"/>
                    <a:pt x="33052" y="52664"/>
                    <a:pt x="33430" y="52538"/>
                  </a:cubicBezTo>
                  <a:cubicBezTo>
                    <a:pt x="34313" y="52412"/>
                    <a:pt x="35195" y="52285"/>
                    <a:pt x="36077" y="52033"/>
                  </a:cubicBezTo>
                  <a:cubicBezTo>
                    <a:pt x="43137" y="50268"/>
                    <a:pt x="44902" y="42578"/>
                    <a:pt x="48432" y="44343"/>
                  </a:cubicBezTo>
                  <a:cubicBezTo>
                    <a:pt x="51962" y="46108"/>
                    <a:pt x="70745" y="36527"/>
                    <a:pt x="73140" y="32997"/>
                  </a:cubicBezTo>
                  <a:cubicBezTo>
                    <a:pt x="73393" y="32619"/>
                    <a:pt x="73645" y="32241"/>
                    <a:pt x="73645" y="31737"/>
                  </a:cubicBezTo>
                  <a:cubicBezTo>
                    <a:pt x="74023" y="28963"/>
                    <a:pt x="68980" y="27451"/>
                    <a:pt x="68476" y="24299"/>
                  </a:cubicBezTo>
                  <a:cubicBezTo>
                    <a:pt x="67846" y="20769"/>
                    <a:pt x="55491" y="9045"/>
                    <a:pt x="53726" y="7280"/>
                  </a:cubicBezTo>
                  <a:cubicBezTo>
                    <a:pt x="53348" y="6902"/>
                    <a:pt x="53222" y="6272"/>
                    <a:pt x="53096" y="5515"/>
                  </a:cubicBezTo>
                  <a:cubicBezTo>
                    <a:pt x="53096" y="5389"/>
                    <a:pt x="53096" y="5389"/>
                    <a:pt x="53096" y="5263"/>
                  </a:cubicBezTo>
                  <a:cubicBezTo>
                    <a:pt x="53096" y="4381"/>
                    <a:pt x="53096" y="3498"/>
                    <a:pt x="53222" y="2364"/>
                  </a:cubicBezTo>
                  <a:cubicBezTo>
                    <a:pt x="34817" y="5011"/>
                    <a:pt x="7461" y="10684"/>
                    <a:pt x="7461" y="10684"/>
                  </a:cubicBezTo>
                  <a:cubicBezTo>
                    <a:pt x="7461" y="10684"/>
                    <a:pt x="6830" y="10180"/>
                    <a:pt x="5948" y="9549"/>
                  </a:cubicBezTo>
                  <a:cubicBezTo>
                    <a:pt x="3174" y="18500"/>
                    <a:pt x="1284" y="30854"/>
                    <a:pt x="3048" y="37032"/>
                  </a:cubicBezTo>
                  <a:cubicBezTo>
                    <a:pt x="4687" y="43587"/>
                    <a:pt x="10360" y="47873"/>
                    <a:pt x="18302" y="53798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2D9C7B93-12F3-4AA5-8457-7D00E9140196}"/>
                </a:ext>
              </a:extLst>
            </p:cNvPr>
            <p:cNvSpPr/>
            <p:nvPr/>
          </p:nvSpPr>
          <p:spPr>
            <a:xfrm>
              <a:off x="6379300" y="3023058"/>
              <a:ext cx="466441" cy="264737"/>
            </a:xfrm>
            <a:custGeom>
              <a:avLst/>
              <a:gdLst>
                <a:gd name="connsiteX0" fmla="*/ 423043 w 466440"/>
                <a:gd name="connsiteY0" fmla="*/ 172684 h 264736"/>
                <a:gd name="connsiteX1" fmla="*/ 443591 w 466440"/>
                <a:gd name="connsiteY1" fmla="*/ 158565 h 264736"/>
                <a:gd name="connsiteX2" fmla="*/ 465401 w 466440"/>
                <a:gd name="connsiteY2" fmla="*/ 159195 h 264736"/>
                <a:gd name="connsiteX3" fmla="*/ 470065 w 466440"/>
                <a:gd name="connsiteY3" fmla="*/ 143311 h 264736"/>
                <a:gd name="connsiteX4" fmla="*/ 464140 w 466440"/>
                <a:gd name="connsiteY4" fmla="*/ 133352 h 264736"/>
                <a:gd name="connsiteX5" fmla="*/ 473595 w 466440"/>
                <a:gd name="connsiteY5" fmla="*/ 126923 h 264736"/>
                <a:gd name="connsiteX6" fmla="*/ 467165 w 466440"/>
                <a:gd name="connsiteY6" fmla="*/ 119233 h 264736"/>
                <a:gd name="connsiteX7" fmla="*/ 474856 w 466440"/>
                <a:gd name="connsiteY7" fmla="*/ 108013 h 264736"/>
                <a:gd name="connsiteX8" fmla="*/ 459601 w 466440"/>
                <a:gd name="connsiteY8" fmla="*/ 98558 h 264736"/>
                <a:gd name="connsiteX9" fmla="*/ 437162 w 466440"/>
                <a:gd name="connsiteY9" fmla="*/ 92633 h 264736"/>
                <a:gd name="connsiteX10" fmla="*/ 415353 w 466440"/>
                <a:gd name="connsiteY10" fmla="*/ 89103 h 264736"/>
                <a:gd name="connsiteX11" fmla="*/ 403629 w 466440"/>
                <a:gd name="connsiteY11" fmla="*/ 74984 h 264736"/>
                <a:gd name="connsiteX12" fmla="*/ 388879 w 466440"/>
                <a:gd name="connsiteY12" fmla="*/ 76118 h 264736"/>
                <a:gd name="connsiteX13" fmla="*/ 375390 w 466440"/>
                <a:gd name="connsiteY13" fmla="*/ 77253 h 264736"/>
                <a:gd name="connsiteX14" fmla="*/ 362405 w 466440"/>
                <a:gd name="connsiteY14" fmla="*/ 71328 h 264736"/>
                <a:gd name="connsiteX15" fmla="*/ 352446 w 466440"/>
                <a:gd name="connsiteY15" fmla="*/ 66033 h 264736"/>
                <a:gd name="connsiteX16" fmla="*/ 340722 w 466440"/>
                <a:gd name="connsiteY16" fmla="*/ 45484 h 264736"/>
                <a:gd name="connsiteX17" fmla="*/ 321308 w 466440"/>
                <a:gd name="connsiteY17" fmla="*/ 40820 h 264736"/>
                <a:gd name="connsiteX18" fmla="*/ 315383 w 466440"/>
                <a:gd name="connsiteY18" fmla="*/ 26070 h 264736"/>
                <a:gd name="connsiteX19" fmla="*/ 311853 w 466440"/>
                <a:gd name="connsiteY19" fmla="*/ 6026 h 264736"/>
                <a:gd name="connsiteX20" fmla="*/ 290044 w 466440"/>
                <a:gd name="connsiteY20" fmla="*/ 3631 h 264736"/>
                <a:gd name="connsiteX21" fmla="*/ 272395 w 466440"/>
                <a:gd name="connsiteY21" fmla="*/ 4261 h 264736"/>
                <a:gd name="connsiteX22" fmla="*/ 260041 w 466440"/>
                <a:gd name="connsiteY22" fmla="*/ 10691 h 264736"/>
                <a:gd name="connsiteX23" fmla="*/ 252729 w 466440"/>
                <a:gd name="connsiteY23" fmla="*/ 7665 h 264736"/>
                <a:gd name="connsiteX24" fmla="*/ 235710 w 466440"/>
                <a:gd name="connsiteY24" fmla="*/ 11069 h 264736"/>
                <a:gd name="connsiteX25" fmla="*/ 219952 w 466440"/>
                <a:gd name="connsiteY25" fmla="*/ 28340 h 264736"/>
                <a:gd name="connsiteX26" fmla="*/ 215287 w 466440"/>
                <a:gd name="connsiteY26" fmla="*/ 37038 h 264736"/>
                <a:gd name="connsiteX27" fmla="*/ 190957 w 466440"/>
                <a:gd name="connsiteY27" fmla="*/ 35399 h 264736"/>
                <a:gd name="connsiteX28" fmla="*/ 173686 w 466440"/>
                <a:gd name="connsiteY28" fmla="*/ 29852 h 264736"/>
                <a:gd name="connsiteX29" fmla="*/ 156415 w 466440"/>
                <a:gd name="connsiteY29" fmla="*/ 28214 h 264736"/>
                <a:gd name="connsiteX30" fmla="*/ 138388 w 466440"/>
                <a:gd name="connsiteY30" fmla="*/ 25818 h 264736"/>
                <a:gd name="connsiteX31" fmla="*/ 114057 w 466440"/>
                <a:gd name="connsiteY31" fmla="*/ 21910 h 264736"/>
                <a:gd name="connsiteX32" fmla="*/ 68548 w 466440"/>
                <a:gd name="connsiteY32" fmla="*/ 16363 h 264736"/>
                <a:gd name="connsiteX33" fmla="*/ 51277 w 466440"/>
                <a:gd name="connsiteY33" fmla="*/ 26575 h 264736"/>
                <a:gd name="connsiteX34" fmla="*/ 37032 w 466440"/>
                <a:gd name="connsiteY34" fmla="*/ 29726 h 264736"/>
                <a:gd name="connsiteX35" fmla="*/ 39301 w 466440"/>
                <a:gd name="connsiteY35" fmla="*/ 38677 h 264736"/>
                <a:gd name="connsiteX36" fmla="*/ 49890 w 466440"/>
                <a:gd name="connsiteY36" fmla="*/ 64520 h 264736"/>
                <a:gd name="connsiteX37" fmla="*/ 38166 w 466440"/>
                <a:gd name="connsiteY37" fmla="*/ 73975 h 264736"/>
                <a:gd name="connsiteX38" fmla="*/ 13458 w 466440"/>
                <a:gd name="connsiteY38" fmla="*/ 99314 h 264736"/>
                <a:gd name="connsiteX39" fmla="*/ 14088 w 466440"/>
                <a:gd name="connsiteY39" fmla="*/ 117594 h 264736"/>
                <a:gd name="connsiteX40" fmla="*/ 2364 w 466440"/>
                <a:gd name="connsiteY40" fmla="*/ 137008 h 264736"/>
                <a:gd name="connsiteX41" fmla="*/ 14088 w 466440"/>
                <a:gd name="connsiteY41" fmla="*/ 149992 h 264736"/>
                <a:gd name="connsiteX42" fmla="*/ 18374 w 466440"/>
                <a:gd name="connsiteY42" fmla="*/ 153018 h 264736"/>
                <a:gd name="connsiteX43" fmla="*/ 28585 w 466440"/>
                <a:gd name="connsiteY43" fmla="*/ 152136 h 264736"/>
                <a:gd name="connsiteX44" fmla="*/ 55185 w 466440"/>
                <a:gd name="connsiteY44" fmla="*/ 156926 h 264736"/>
                <a:gd name="connsiteX45" fmla="*/ 70943 w 466440"/>
                <a:gd name="connsiteY45" fmla="*/ 161590 h 264736"/>
                <a:gd name="connsiteX46" fmla="*/ 82667 w 466440"/>
                <a:gd name="connsiteY46" fmla="*/ 158439 h 264736"/>
                <a:gd name="connsiteX47" fmla="*/ 96030 w 466440"/>
                <a:gd name="connsiteY47" fmla="*/ 156926 h 264736"/>
                <a:gd name="connsiteX48" fmla="*/ 110906 w 466440"/>
                <a:gd name="connsiteY48" fmla="*/ 149110 h 264736"/>
                <a:gd name="connsiteX49" fmla="*/ 143052 w 466440"/>
                <a:gd name="connsiteY49" fmla="*/ 138142 h 264736"/>
                <a:gd name="connsiteX50" fmla="*/ 164231 w 466440"/>
                <a:gd name="connsiteY50" fmla="*/ 149866 h 264736"/>
                <a:gd name="connsiteX51" fmla="*/ 183015 w 466440"/>
                <a:gd name="connsiteY51" fmla="*/ 163986 h 264736"/>
                <a:gd name="connsiteX52" fmla="*/ 199529 w 466440"/>
                <a:gd name="connsiteY52" fmla="*/ 190711 h 264736"/>
                <a:gd name="connsiteX53" fmla="*/ 205832 w 466440"/>
                <a:gd name="connsiteY53" fmla="*/ 207982 h 264736"/>
                <a:gd name="connsiteX54" fmla="*/ 187805 w 466440"/>
                <a:gd name="connsiteY54" fmla="*/ 204831 h 264736"/>
                <a:gd name="connsiteX55" fmla="*/ 177594 w 466440"/>
                <a:gd name="connsiteY55" fmla="*/ 216555 h 264736"/>
                <a:gd name="connsiteX56" fmla="*/ 161962 w 466440"/>
                <a:gd name="connsiteY56" fmla="*/ 240885 h 264736"/>
                <a:gd name="connsiteX57" fmla="*/ 172173 w 466440"/>
                <a:gd name="connsiteY57" fmla="*/ 247189 h 264736"/>
                <a:gd name="connsiteX58" fmla="*/ 187049 w 466440"/>
                <a:gd name="connsiteY58" fmla="*/ 240885 h 264736"/>
                <a:gd name="connsiteX59" fmla="*/ 196378 w 466440"/>
                <a:gd name="connsiteY59" fmla="*/ 247441 h 264736"/>
                <a:gd name="connsiteX60" fmla="*/ 208984 w 466440"/>
                <a:gd name="connsiteY60" fmla="*/ 227522 h 264736"/>
                <a:gd name="connsiteX61" fmla="*/ 231676 w 466440"/>
                <a:gd name="connsiteY61" fmla="*/ 200797 h 264736"/>
                <a:gd name="connsiteX62" fmla="*/ 261049 w 466440"/>
                <a:gd name="connsiteY62" fmla="*/ 196510 h 264736"/>
                <a:gd name="connsiteX63" fmla="*/ 263822 w 466440"/>
                <a:gd name="connsiteY63" fmla="*/ 213781 h 264736"/>
                <a:gd name="connsiteX64" fmla="*/ 307063 w 466440"/>
                <a:gd name="connsiteY64" fmla="*/ 220085 h 264736"/>
                <a:gd name="connsiteX65" fmla="*/ 271765 w 466440"/>
                <a:gd name="connsiteY65" fmla="*/ 239751 h 264736"/>
                <a:gd name="connsiteX66" fmla="*/ 298490 w 466440"/>
                <a:gd name="connsiteY66" fmla="*/ 251853 h 264736"/>
                <a:gd name="connsiteX67" fmla="*/ 299625 w 466440"/>
                <a:gd name="connsiteY67" fmla="*/ 272276 h 264736"/>
                <a:gd name="connsiteX68" fmla="*/ 321182 w 466440"/>
                <a:gd name="connsiteY68" fmla="*/ 267107 h 264736"/>
                <a:gd name="connsiteX69" fmla="*/ 346647 w 466440"/>
                <a:gd name="connsiteY69" fmla="*/ 256139 h 264736"/>
                <a:gd name="connsiteX70" fmla="*/ 381945 w 466440"/>
                <a:gd name="connsiteY70" fmla="*/ 251097 h 264736"/>
                <a:gd name="connsiteX71" fmla="*/ 355220 w 466440"/>
                <a:gd name="connsiteY71" fmla="*/ 244037 h 264736"/>
                <a:gd name="connsiteX72" fmla="*/ 333663 w 466440"/>
                <a:gd name="connsiteY72" fmla="*/ 222480 h 264736"/>
                <a:gd name="connsiteX73" fmla="*/ 366944 w 466440"/>
                <a:gd name="connsiteY73" fmla="*/ 201301 h 264736"/>
                <a:gd name="connsiteX74" fmla="*/ 400729 w 466440"/>
                <a:gd name="connsiteY74" fmla="*/ 191090 h 264736"/>
                <a:gd name="connsiteX75" fmla="*/ 422286 w 466440"/>
                <a:gd name="connsiteY75" fmla="*/ 185039 h 264736"/>
                <a:gd name="connsiteX76" fmla="*/ 423043 w 466440"/>
                <a:gd name="connsiteY76" fmla="*/ 172684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66440" h="264736">
                  <a:moveTo>
                    <a:pt x="423043" y="172684"/>
                  </a:moveTo>
                  <a:cubicBezTo>
                    <a:pt x="427203" y="172054"/>
                    <a:pt x="439557" y="158565"/>
                    <a:pt x="443591" y="158565"/>
                  </a:cubicBezTo>
                  <a:cubicBezTo>
                    <a:pt x="447751" y="158565"/>
                    <a:pt x="465401" y="162095"/>
                    <a:pt x="465401" y="159195"/>
                  </a:cubicBezTo>
                  <a:cubicBezTo>
                    <a:pt x="465401" y="156296"/>
                    <a:pt x="471325" y="146211"/>
                    <a:pt x="470065" y="143311"/>
                  </a:cubicBezTo>
                  <a:cubicBezTo>
                    <a:pt x="468931" y="140411"/>
                    <a:pt x="463005" y="136251"/>
                    <a:pt x="464140" y="133352"/>
                  </a:cubicBezTo>
                  <a:cubicBezTo>
                    <a:pt x="465275" y="130452"/>
                    <a:pt x="473595" y="130452"/>
                    <a:pt x="473595" y="126923"/>
                  </a:cubicBezTo>
                  <a:cubicBezTo>
                    <a:pt x="473595" y="123393"/>
                    <a:pt x="467165" y="121628"/>
                    <a:pt x="467165" y="119233"/>
                  </a:cubicBezTo>
                  <a:cubicBezTo>
                    <a:pt x="467165" y="116837"/>
                    <a:pt x="475360" y="112803"/>
                    <a:pt x="474856" y="108013"/>
                  </a:cubicBezTo>
                  <a:cubicBezTo>
                    <a:pt x="474225" y="103348"/>
                    <a:pt x="467165" y="102718"/>
                    <a:pt x="459601" y="98558"/>
                  </a:cubicBezTo>
                  <a:cubicBezTo>
                    <a:pt x="451912" y="94398"/>
                    <a:pt x="444348" y="96163"/>
                    <a:pt x="437162" y="92633"/>
                  </a:cubicBezTo>
                  <a:cubicBezTo>
                    <a:pt x="430102" y="89103"/>
                    <a:pt x="415353" y="91498"/>
                    <a:pt x="415353" y="89103"/>
                  </a:cubicBezTo>
                  <a:cubicBezTo>
                    <a:pt x="415353" y="86708"/>
                    <a:pt x="405898" y="79144"/>
                    <a:pt x="403629" y="74984"/>
                  </a:cubicBezTo>
                  <a:cubicBezTo>
                    <a:pt x="401233" y="70824"/>
                    <a:pt x="393670" y="73219"/>
                    <a:pt x="388879" y="76118"/>
                  </a:cubicBezTo>
                  <a:cubicBezTo>
                    <a:pt x="384089" y="79018"/>
                    <a:pt x="380054" y="80278"/>
                    <a:pt x="375390" y="77253"/>
                  </a:cubicBezTo>
                  <a:cubicBezTo>
                    <a:pt x="370726" y="74353"/>
                    <a:pt x="366565" y="69563"/>
                    <a:pt x="362405" y="71328"/>
                  </a:cubicBezTo>
                  <a:cubicBezTo>
                    <a:pt x="358245" y="73093"/>
                    <a:pt x="350681" y="71958"/>
                    <a:pt x="352446" y="66033"/>
                  </a:cubicBezTo>
                  <a:cubicBezTo>
                    <a:pt x="354211" y="60108"/>
                    <a:pt x="344756" y="47249"/>
                    <a:pt x="340722" y="45484"/>
                  </a:cubicBezTo>
                  <a:cubicBezTo>
                    <a:pt x="336562" y="43720"/>
                    <a:pt x="324208" y="46619"/>
                    <a:pt x="321308" y="40820"/>
                  </a:cubicBezTo>
                  <a:cubicBezTo>
                    <a:pt x="318409" y="34895"/>
                    <a:pt x="313114" y="30231"/>
                    <a:pt x="315383" y="26070"/>
                  </a:cubicBezTo>
                  <a:cubicBezTo>
                    <a:pt x="317778" y="21910"/>
                    <a:pt x="314753" y="10817"/>
                    <a:pt x="311853" y="6026"/>
                  </a:cubicBezTo>
                  <a:cubicBezTo>
                    <a:pt x="308954" y="1362"/>
                    <a:pt x="294204" y="1866"/>
                    <a:pt x="290044" y="3631"/>
                  </a:cubicBezTo>
                  <a:cubicBezTo>
                    <a:pt x="285884" y="5396"/>
                    <a:pt x="276429" y="1866"/>
                    <a:pt x="272395" y="4261"/>
                  </a:cubicBezTo>
                  <a:cubicBezTo>
                    <a:pt x="268235" y="6656"/>
                    <a:pt x="265966" y="10691"/>
                    <a:pt x="260041" y="10691"/>
                  </a:cubicBezTo>
                  <a:cubicBezTo>
                    <a:pt x="256763" y="10691"/>
                    <a:pt x="254620" y="10312"/>
                    <a:pt x="252729" y="7665"/>
                  </a:cubicBezTo>
                  <a:cubicBezTo>
                    <a:pt x="246425" y="10565"/>
                    <a:pt x="235710" y="11069"/>
                    <a:pt x="235710" y="11069"/>
                  </a:cubicBezTo>
                  <a:cubicBezTo>
                    <a:pt x="235710" y="11069"/>
                    <a:pt x="219952" y="23675"/>
                    <a:pt x="219952" y="28340"/>
                  </a:cubicBezTo>
                  <a:cubicBezTo>
                    <a:pt x="219952" y="33004"/>
                    <a:pt x="219195" y="40946"/>
                    <a:pt x="215287" y="37038"/>
                  </a:cubicBezTo>
                  <a:cubicBezTo>
                    <a:pt x="211379" y="33130"/>
                    <a:pt x="194865" y="33130"/>
                    <a:pt x="190957" y="35399"/>
                  </a:cubicBezTo>
                  <a:cubicBezTo>
                    <a:pt x="187049" y="37795"/>
                    <a:pt x="180746" y="25944"/>
                    <a:pt x="173686" y="29852"/>
                  </a:cubicBezTo>
                  <a:cubicBezTo>
                    <a:pt x="166626" y="33760"/>
                    <a:pt x="157172" y="24306"/>
                    <a:pt x="156415" y="28214"/>
                  </a:cubicBezTo>
                  <a:cubicBezTo>
                    <a:pt x="155659" y="32122"/>
                    <a:pt x="145448" y="28970"/>
                    <a:pt x="138388" y="25818"/>
                  </a:cubicBezTo>
                  <a:cubicBezTo>
                    <a:pt x="131328" y="22667"/>
                    <a:pt x="118722" y="27457"/>
                    <a:pt x="114057" y="21910"/>
                  </a:cubicBezTo>
                  <a:cubicBezTo>
                    <a:pt x="109393" y="16363"/>
                    <a:pt x="78759" y="16363"/>
                    <a:pt x="68548" y="16363"/>
                  </a:cubicBezTo>
                  <a:cubicBezTo>
                    <a:pt x="58337" y="16363"/>
                    <a:pt x="55941" y="21910"/>
                    <a:pt x="51277" y="26575"/>
                  </a:cubicBezTo>
                  <a:cubicBezTo>
                    <a:pt x="46991" y="30861"/>
                    <a:pt x="42074" y="29979"/>
                    <a:pt x="37032" y="29726"/>
                  </a:cubicBezTo>
                  <a:cubicBezTo>
                    <a:pt x="37536" y="33634"/>
                    <a:pt x="38292" y="37164"/>
                    <a:pt x="39301" y="38677"/>
                  </a:cubicBezTo>
                  <a:cubicBezTo>
                    <a:pt x="41696" y="42207"/>
                    <a:pt x="52790" y="59226"/>
                    <a:pt x="49890" y="64520"/>
                  </a:cubicBezTo>
                  <a:cubicBezTo>
                    <a:pt x="46991" y="69815"/>
                    <a:pt x="41696" y="69815"/>
                    <a:pt x="38166" y="73975"/>
                  </a:cubicBezTo>
                  <a:cubicBezTo>
                    <a:pt x="34636" y="78135"/>
                    <a:pt x="14088" y="96289"/>
                    <a:pt x="13458" y="99314"/>
                  </a:cubicBezTo>
                  <a:cubicBezTo>
                    <a:pt x="12827" y="102214"/>
                    <a:pt x="16987" y="115198"/>
                    <a:pt x="14088" y="117594"/>
                  </a:cubicBezTo>
                  <a:cubicBezTo>
                    <a:pt x="11188" y="119989"/>
                    <a:pt x="2364" y="132343"/>
                    <a:pt x="2364" y="137008"/>
                  </a:cubicBezTo>
                  <a:cubicBezTo>
                    <a:pt x="2364" y="141672"/>
                    <a:pt x="8793" y="148227"/>
                    <a:pt x="14088" y="149992"/>
                  </a:cubicBezTo>
                  <a:cubicBezTo>
                    <a:pt x="16357" y="150749"/>
                    <a:pt x="17744" y="151757"/>
                    <a:pt x="18374" y="153018"/>
                  </a:cubicBezTo>
                  <a:cubicBezTo>
                    <a:pt x="22534" y="152514"/>
                    <a:pt x="26316" y="152136"/>
                    <a:pt x="28585" y="152136"/>
                  </a:cubicBezTo>
                  <a:cubicBezTo>
                    <a:pt x="32493" y="152136"/>
                    <a:pt x="49764" y="156926"/>
                    <a:pt x="55185" y="156926"/>
                  </a:cubicBezTo>
                  <a:cubicBezTo>
                    <a:pt x="60732" y="156926"/>
                    <a:pt x="68548" y="159321"/>
                    <a:pt x="70943" y="161590"/>
                  </a:cubicBezTo>
                  <a:cubicBezTo>
                    <a:pt x="73338" y="163986"/>
                    <a:pt x="78759" y="162347"/>
                    <a:pt x="82667" y="158439"/>
                  </a:cubicBezTo>
                  <a:cubicBezTo>
                    <a:pt x="86575" y="154531"/>
                    <a:pt x="91366" y="156926"/>
                    <a:pt x="96030" y="156926"/>
                  </a:cubicBezTo>
                  <a:cubicBezTo>
                    <a:pt x="100694" y="156926"/>
                    <a:pt x="108636" y="153018"/>
                    <a:pt x="110906" y="149110"/>
                  </a:cubicBezTo>
                  <a:cubicBezTo>
                    <a:pt x="113301" y="145202"/>
                    <a:pt x="136749" y="138899"/>
                    <a:pt x="143052" y="138142"/>
                  </a:cubicBezTo>
                  <a:cubicBezTo>
                    <a:pt x="149356" y="137386"/>
                    <a:pt x="158810" y="149866"/>
                    <a:pt x="164231" y="149866"/>
                  </a:cubicBezTo>
                  <a:cubicBezTo>
                    <a:pt x="169778" y="149866"/>
                    <a:pt x="179863" y="153774"/>
                    <a:pt x="183015" y="163986"/>
                  </a:cubicBezTo>
                  <a:cubicBezTo>
                    <a:pt x="186166" y="174197"/>
                    <a:pt x="195621" y="186803"/>
                    <a:pt x="199529" y="190711"/>
                  </a:cubicBezTo>
                  <a:cubicBezTo>
                    <a:pt x="203437" y="194619"/>
                    <a:pt x="205832" y="204831"/>
                    <a:pt x="205832" y="207982"/>
                  </a:cubicBezTo>
                  <a:cubicBezTo>
                    <a:pt x="205832" y="211134"/>
                    <a:pt x="197260" y="207226"/>
                    <a:pt x="187805" y="204831"/>
                  </a:cubicBezTo>
                  <a:cubicBezTo>
                    <a:pt x="178350" y="202435"/>
                    <a:pt x="177594" y="211890"/>
                    <a:pt x="177594" y="216555"/>
                  </a:cubicBezTo>
                  <a:cubicBezTo>
                    <a:pt x="177594" y="221219"/>
                    <a:pt x="164231" y="237734"/>
                    <a:pt x="161962" y="240885"/>
                  </a:cubicBezTo>
                  <a:cubicBezTo>
                    <a:pt x="159567" y="244037"/>
                    <a:pt x="166626" y="246432"/>
                    <a:pt x="172173" y="247189"/>
                  </a:cubicBezTo>
                  <a:cubicBezTo>
                    <a:pt x="174569" y="247567"/>
                    <a:pt x="183897" y="240885"/>
                    <a:pt x="187049" y="240885"/>
                  </a:cubicBezTo>
                  <a:cubicBezTo>
                    <a:pt x="188310" y="240885"/>
                    <a:pt x="192218" y="243911"/>
                    <a:pt x="196378" y="247441"/>
                  </a:cubicBezTo>
                  <a:cubicBezTo>
                    <a:pt x="195495" y="235212"/>
                    <a:pt x="198017" y="235843"/>
                    <a:pt x="208984" y="227522"/>
                  </a:cubicBezTo>
                  <a:cubicBezTo>
                    <a:pt x="220330" y="218950"/>
                    <a:pt x="221591" y="202814"/>
                    <a:pt x="231676" y="200797"/>
                  </a:cubicBezTo>
                  <a:cubicBezTo>
                    <a:pt x="241887" y="198780"/>
                    <a:pt x="246173" y="194115"/>
                    <a:pt x="261049" y="196510"/>
                  </a:cubicBezTo>
                  <a:cubicBezTo>
                    <a:pt x="275925" y="198906"/>
                    <a:pt x="253611" y="208234"/>
                    <a:pt x="263822" y="213781"/>
                  </a:cubicBezTo>
                  <a:cubicBezTo>
                    <a:pt x="274034" y="219328"/>
                    <a:pt x="305424" y="212268"/>
                    <a:pt x="307063" y="220085"/>
                  </a:cubicBezTo>
                  <a:cubicBezTo>
                    <a:pt x="308576" y="227901"/>
                    <a:pt x="271008" y="235843"/>
                    <a:pt x="271765" y="239751"/>
                  </a:cubicBezTo>
                  <a:cubicBezTo>
                    <a:pt x="272521" y="243659"/>
                    <a:pt x="291809" y="247567"/>
                    <a:pt x="298490" y="251853"/>
                  </a:cubicBezTo>
                  <a:cubicBezTo>
                    <a:pt x="305172" y="256139"/>
                    <a:pt x="296473" y="268368"/>
                    <a:pt x="299625" y="272276"/>
                  </a:cubicBezTo>
                  <a:cubicBezTo>
                    <a:pt x="302777" y="276184"/>
                    <a:pt x="312988" y="273032"/>
                    <a:pt x="321182" y="267107"/>
                  </a:cubicBezTo>
                  <a:cubicBezTo>
                    <a:pt x="329376" y="261182"/>
                    <a:pt x="336058" y="263199"/>
                    <a:pt x="346647" y="256139"/>
                  </a:cubicBezTo>
                  <a:cubicBezTo>
                    <a:pt x="357237" y="249079"/>
                    <a:pt x="379172" y="255383"/>
                    <a:pt x="381945" y="251097"/>
                  </a:cubicBezTo>
                  <a:cubicBezTo>
                    <a:pt x="384719" y="246810"/>
                    <a:pt x="375642" y="242524"/>
                    <a:pt x="355220" y="244037"/>
                  </a:cubicBezTo>
                  <a:cubicBezTo>
                    <a:pt x="334797" y="245550"/>
                    <a:pt x="333663" y="226388"/>
                    <a:pt x="333663" y="222480"/>
                  </a:cubicBezTo>
                  <a:cubicBezTo>
                    <a:pt x="333663" y="218572"/>
                    <a:pt x="354841" y="202435"/>
                    <a:pt x="366944" y="201301"/>
                  </a:cubicBezTo>
                  <a:cubicBezTo>
                    <a:pt x="379172" y="200166"/>
                    <a:pt x="388879" y="196510"/>
                    <a:pt x="400729" y="191090"/>
                  </a:cubicBezTo>
                  <a:cubicBezTo>
                    <a:pt x="405520" y="188820"/>
                    <a:pt x="413840" y="186677"/>
                    <a:pt x="422286" y="185039"/>
                  </a:cubicBezTo>
                  <a:cubicBezTo>
                    <a:pt x="421152" y="179744"/>
                    <a:pt x="419513" y="173314"/>
                    <a:pt x="423043" y="172684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5D4AD4D3-E62D-40B2-A2C6-9500F5995745}"/>
                </a:ext>
              </a:extLst>
            </p:cNvPr>
            <p:cNvSpPr/>
            <p:nvPr/>
          </p:nvSpPr>
          <p:spPr>
            <a:xfrm>
              <a:off x="6405899" y="2881871"/>
              <a:ext cx="252130" cy="176491"/>
            </a:xfrm>
            <a:custGeom>
              <a:avLst/>
              <a:gdLst>
                <a:gd name="connsiteX0" fmla="*/ 235710 w 252130"/>
                <a:gd name="connsiteY0" fmla="*/ 90357 h 176491"/>
                <a:gd name="connsiteX1" fmla="*/ 220456 w 252130"/>
                <a:gd name="connsiteY1" fmla="*/ 75608 h 176491"/>
                <a:gd name="connsiteX2" fmla="*/ 208102 w 252130"/>
                <a:gd name="connsiteY2" fmla="*/ 59093 h 176491"/>
                <a:gd name="connsiteX3" fmla="*/ 205202 w 252130"/>
                <a:gd name="connsiteY3" fmla="*/ 40183 h 176491"/>
                <a:gd name="connsiteX4" fmla="*/ 202807 w 252130"/>
                <a:gd name="connsiteY4" fmla="*/ 21904 h 176491"/>
                <a:gd name="connsiteX5" fmla="*/ 178098 w 252130"/>
                <a:gd name="connsiteY5" fmla="*/ 14844 h 176491"/>
                <a:gd name="connsiteX6" fmla="*/ 163979 w 252130"/>
                <a:gd name="connsiteY6" fmla="*/ 14844 h 176491"/>
                <a:gd name="connsiteX7" fmla="*/ 150490 w 252130"/>
                <a:gd name="connsiteY7" fmla="*/ 8415 h 176491"/>
                <a:gd name="connsiteX8" fmla="*/ 136371 w 252130"/>
                <a:gd name="connsiteY8" fmla="*/ 4255 h 176491"/>
                <a:gd name="connsiteX9" fmla="*/ 134984 w 252130"/>
                <a:gd name="connsiteY9" fmla="*/ 2364 h 176491"/>
                <a:gd name="connsiteX10" fmla="*/ 126790 w 252130"/>
                <a:gd name="connsiteY10" fmla="*/ 5641 h 176491"/>
                <a:gd name="connsiteX11" fmla="*/ 116579 w 252130"/>
                <a:gd name="connsiteY11" fmla="*/ 15096 h 176491"/>
                <a:gd name="connsiteX12" fmla="*/ 98551 w 252130"/>
                <a:gd name="connsiteY12" fmla="*/ 17492 h 176491"/>
                <a:gd name="connsiteX13" fmla="*/ 91492 w 252130"/>
                <a:gd name="connsiteY13" fmla="*/ 31611 h 176491"/>
                <a:gd name="connsiteX14" fmla="*/ 88340 w 252130"/>
                <a:gd name="connsiteY14" fmla="*/ 41822 h 176491"/>
                <a:gd name="connsiteX15" fmla="*/ 79768 w 252130"/>
                <a:gd name="connsiteY15" fmla="*/ 48882 h 176491"/>
                <a:gd name="connsiteX16" fmla="*/ 66405 w 252130"/>
                <a:gd name="connsiteY16" fmla="*/ 61362 h 176491"/>
                <a:gd name="connsiteX17" fmla="*/ 62497 w 252130"/>
                <a:gd name="connsiteY17" fmla="*/ 73969 h 176491"/>
                <a:gd name="connsiteX18" fmla="*/ 45226 w 252130"/>
                <a:gd name="connsiteY18" fmla="*/ 79516 h 176491"/>
                <a:gd name="connsiteX19" fmla="*/ 31863 w 252130"/>
                <a:gd name="connsiteY19" fmla="*/ 85819 h 176491"/>
                <a:gd name="connsiteX20" fmla="*/ 12449 w 252130"/>
                <a:gd name="connsiteY20" fmla="*/ 84432 h 176491"/>
                <a:gd name="connsiteX21" fmla="*/ 12323 w 252130"/>
                <a:gd name="connsiteY21" fmla="*/ 86827 h 176491"/>
                <a:gd name="connsiteX22" fmla="*/ 16483 w 252130"/>
                <a:gd name="connsiteY22" fmla="*/ 106872 h 176491"/>
                <a:gd name="connsiteX23" fmla="*/ 17618 w 252130"/>
                <a:gd name="connsiteY23" fmla="*/ 129815 h 176491"/>
                <a:gd name="connsiteX24" fmla="*/ 2364 w 252130"/>
                <a:gd name="connsiteY24" fmla="*/ 143304 h 176491"/>
                <a:gd name="connsiteX25" fmla="*/ 11188 w 252130"/>
                <a:gd name="connsiteY25" fmla="*/ 156793 h 176491"/>
                <a:gd name="connsiteX26" fmla="*/ 10684 w 252130"/>
                <a:gd name="connsiteY26" fmla="*/ 171291 h 176491"/>
                <a:gd name="connsiteX27" fmla="*/ 24929 w 252130"/>
                <a:gd name="connsiteY27" fmla="*/ 168139 h 176491"/>
                <a:gd name="connsiteX28" fmla="*/ 42200 w 252130"/>
                <a:gd name="connsiteY28" fmla="*/ 157928 h 176491"/>
                <a:gd name="connsiteX29" fmla="*/ 87710 w 252130"/>
                <a:gd name="connsiteY29" fmla="*/ 163475 h 176491"/>
                <a:gd name="connsiteX30" fmla="*/ 112040 w 252130"/>
                <a:gd name="connsiteY30" fmla="*/ 167383 h 176491"/>
                <a:gd name="connsiteX31" fmla="*/ 130068 w 252130"/>
                <a:gd name="connsiteY31" fmla="*/ 169778 h 176491"/>
                <a:gd name="connsiteX32" fmla="*/ 147339 w 252130"/>
                <a:gd name="connsiteY32" fmla="*/ 171417 h 176491"/>
                <a:gd name="connsiteX33" fmla="*/ 164610 w 252130"/>
                <a:gd name="connsiteY33" fmla="*/ 176964 h 176491"/>
                <a:gd name="connsiteX34" fmla="*/ 188940 w 252130"/>
                <a:gd name="connsiteY34" fmla="*/ 178603 h 176491"/>
                <a:gd name="connsiteX35" fmla="*/ 193605 w 252130"/>
                <a:gd name="connsiteY35" fmla="*/ 169904 h 176491"/>
                <a:gd name="connsiteX36" fmla="*/ 209363 w 252130"/>
                <a:gd name="connsiteY36" fmla="*/ 152633 h 176491"/>
                <a:gd name="connsiteX37" fmla="*/ 226382 w 252130"/>
                <a:gd name="connsiteY37" fmla="*/ 149230 h 176491"/>
                <a:gd name="connsiteX38" fmla="*/ 222474 w 252130"/>
                <a:gd name="connsiteY38" fmla="*/ 138136 h 176491"/>
                <a:gd name="connsiteX39" fmla="*/ 218313 w 252130"/>
                <a:gd name="connsiteY39" fmla="*/ 113427 h 176491"/>
                <a:gd name="connsiteX40" fmla="*/ 237097 w 252130"/>
                <a:gd name="connsiteY40" fmla="*/ 116327 h 176491"/>
                <a:gd name="connsiteX41" fmla="*/ 250586 w 252130"/>
                <a:gd name="connsiteY41" fmla="*/ 103972 h 176491"/>
                <a:gd name="connsiteX42" fmla="*/ 235710 w 252130"/>
                <a:gd name="connsiteY42" fmla="*/ 903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2130" h="176491">
                  <a:moveTo>
                    <a:pt x="235710" y="90357"/>
                  </a:moveTo>
                  <a:cubicBezTo>
                    <a:pt x="231046" y="89223"/>
                    <a:pt x="228020" y="78633"/>
                    <a:pt x="220456" y="75608"/>
                  </a:cubicBezTo>
                  <a:cubicBezTo>
                    <a:pt x="212766" y="72708"/>
                    <a:pt x="214531" y="63253"/>
                    <a:pt x="208102" y="59093"/>
                  </a:cubicBezTo>
                  <a:cubicBezTo>
                    <a:pt x="201673" y="54933"/>
                    <a:pt x="205707" y="46739"/>
                    <a:pt x="205202" y="40183"/>
                  </a:cubicBezTo>
                  <a:cubicBezTo>
                    <a:pt x="204572" y="33754"/>
                    <a:pt x="206337" y="23669"/>
                    <a:pt x="202807" y="21904"/>
                  </a:cubicBezTo>
                  <a:cubicBezTo>
                    <a:pt x="199278" y="20139"/>
                    <a:pt x="184528" y="11945"/>
                    <a:pt x="178098" y="14844"/>
                  </a:cubicBezTo>
                  <a:cubicBezTo>
                    <a:pt x="171669" y="17744"/>
                    <a:pt x="166879" y="20139"/>
                    <a:pt x="163979" y="14844"/>
                  </a:cubicBezTo>
                  <a:cubicBezTo>
                    <a:pt x="161080" y="9549"/>
                    <a:pt x="156920" y="6650"/>
                    <a:pt x="150490" y="8415"/>
                  </a:cubicBezTo>
                  <a:cubicBezTo>
                    <a:pt x="144061" y="10180"/>
                    <a:pt x="139901" y="7280"/>
                    <a:pt x="136371" y="4255"/>
                  </a:cubicBezTo>
                  <a:cubicBezTo>
                    <a:pt x="135867" y="3750"/>
                    <a:pt x="135363" y="3120"/>
                    <a:pt x="134984" y="2364"/>
                  </a:cubicBezTo>
                  <a:cubicBezTo>
                    <a:pt x="132337" y="2868"/>
                    <a:pt x="128933" y="3877"/>
                    <a:pt x="126790" y="5641"/>
                  </a:cubicBezTo>
                  <a:cubicBezTo>
                    <a:pt x="122882" y="8793"/>
                    <a:pt x="122126" y="15096"/>
                    <a:pt x="116579" y="15096"/>
                  </a:cubicBezTo>
                  <a:cubicBezTo>
                    <a:pt x="111032" y="15096"/>
                    <a:pt x="104855" y="12701"/>
                    <a:pt x="98551" y="17492"/>
                  </a:cubicBezTo>
                  <a:cubicBezTo>
                    <a:pt x="92248" y="22156"/>
                    <a:pt x="90735" y="27703"/>
                    <a:pt x="91492" y="31611"/>
                  </a:cubicBezTo>
                  <a:cubicBezTo>
                    <a:pt x="92248" y="35519"/>
                    <a:pt x="93131" y="41822"/>
                    <a:pt x="88340" y="41822"/>
                  </a:cubicBezTo>
                  <a:cubicBezTo>
                    <a:pt x="83676" y="41822"/>
                    <a:pt x="84432" y="47369"/>
                    <a:pt x="79768" y="48882"/>
                  </a:cubicBezTo>
                  <a:cubicBezTo>
                    <a:pt x="75103" y="50395"/>
                    <a:pt x="67161" y="57454"/>
                    <a:pt x="66405" y="61362"/>
                  </a:cubicBezTo>
                  <a:cubicBezTo>
                    <a:pt x="65649" y="65270"/>
                    <a:pt x="65649" y="73969"/>
                    <a:pt x="62497" y="73969"/>
                  </a:cubicBezTo>
                  <a:cubicBezTo>
                    <a:pt x="59345" y="73969"/>
                    <a:pt x="48378" y="75481"/>
                    <a:pt x="45226" y="79516"/>
                  </a:cubicBezTo>
                  <a:cubicBezTo>
                    <a:pt x="42075" y="83424"/>
                    <a:pt x="38166" y="87332"/>
                    <a:pt x="31863" y="85819"/>
                  </a:cubicBezTo>
                  <a:cubicBezTo>
                    <a:pt x="28585" y="85062"/>
                    <a:pt x="20013" y="84684"/>
                    <a:pt x="12449" y="84432"/>
                  </a:cubicBezTo>
                  <a:cubicBezTo>
                    <a:pt x="12575" y="85188"/>
                    <a:pt x="12575" y="85945"/>
                    <a:pt x="12323" y="86827"/>
                  </a:cubicBezTo>
                  <a:cubicBezTo>
                    <a:pt x="9423" y="95022"/>
                    <a:pt x="11693" y="102712"/>
                    <a:pt x="16483" y="106872"/>
                  </a:cubicBezTo>
                  <a:cubicBezTo>
                    <a:pt x="21148" y="111032"/>
                    <a:pt x="22912" y="127420"/>
                    <a:pt x="17618" y="129815"/>
                  </a:cubicBezTo>
                  <a:cubicBezTo>
                    <a:pt x="12323" y="132211"/>
                    <a:pt x="2364" y="139270"/>
                    <a:pt x="2364" y="143304"/>
                  </a:cubicBezTo>
                  <a:cubicBezTo>
                    <a:pt x="2364" y="147465"/>
                    <a:pt x="12953" y="150994"/>
                    <a:pt x="11188" y="156793"/>
                  </a:cubicBezTo>
                  <a:cubicBezTo>
                    <a:pt x="10180" y="160197"/>
                    <a:pt x="10180" y="166122"/>
                    <a:pt x="10684" y="171291"/>
                  </a:cubicBezTo>
                  <a:cubicBezTo>
                    <a:pt x="15727" y="171543"/>
                    <a:pt x="20643" y="172426"/>
                    <a:pt x="24929" y="168139"/>
                  </a:cubicBezTo>
                  <a:cubicBezTo>
                    <a:pt x="29594" y="163475"/>
                    <a:pt x="31989" y="157928"/>
                    <a:pt x="42200" y="157928"/>
                  </a:cubicBezTo>
                  <a:cubicBezTo>
                    <a:pt x="52412" y="157928"/>
                    <a:pt x="83046" y="157928"/>
                    <a:pt x="87710" y="163475"/>
                  </a:cubicBezTo>
                  <a:cubicBezTo>
                    <a:pt x="92374" y="169022"/>
                    <a:pt x="104981" y="164231"/>
                    <a:pt x="112040" y="167383"/>
                  </a:cubicBezTo>
                  <a:cubicBezTo>
                    <a:pt x="119100" y="170535"/>
                    <a:pt x="129311" y="173686"/>
                    <a:pt x="130068" y="169778"/>
                  </a:cubicBezTo>
                  <a:cubicBezTo>
                    <a:pt x="130824" y="165870"/>
                    <a:pt x="140279" y="175325"/>
                    <a:pt x="147339" y="171417"/>
                  </a:cubicBezTo>
                  <a:cubicBezTo>
                    <a:pt x="154398" y="167509"/>
                    <a:pt x="160701" y="179233"/>
                    <a:pt x="164610" y="176964"/>
                  </a:cubicBezTo>
                  <a:cubicBezTo>
                    <a:pt x="168518" y="174569"/>
                    <a:pt x="185032" y="174569"/>
                    <a:pt x="188940" y="178603"/>
                  </a:cubicBezTo>
                  <a:cubicBezTo>
                    <a:pt x="192848" y="182511"/>
                    <a:pt x="193605" y="174695"/>
                    <a:pt x="193605" y="169904"/>
                  </a:cubicBezTo>
                  <a:cubicBezTo>
                    <a:pt x="193605" y="165240"/>
                    <a:pt x="209363" y="152633"/>
                    <a:pt x="209363" y="152633"/>
                  </a:cubicBezTo>
                  <a:cubicBezTo>
                    <a:pt x="209363" y="152633"/>
                    <a:pt x="220078" y="152003"/>
                    <a:pt x="226382" y="149230"/>
                  </a:cubicBezTo>
                  <a:cubicBezTo>
                    <a:pt x="224995" y="147213"/>
                    <a:pt x="223734" y="143809"/>
                    <a:pt x="222474" y="138136"/>
                  </a:cubicBezTo>
                  <a:cubicBezTo>
                    <a:pt x="219574" y="125151"/>
                    <a:pt x="214783" y="117587"/>
                    <a:pt x="218313" y="113427"/>
                  </a:cubicBezTo>
                  <a:cubicBezTo>
                    <a:pt x="221843" y="109267"/>
                    <a:pt x="231802" y="118722"/>
                    <a:pt x="237097" y="116327"/>
                  </a:cubicBezTo>
                  <a:cubicBezTo>
                    <a:pt x="242392" y="113931"/>
                    <a:pt x="251847" y="109267"/>
                    <a:pt x="250586" y="103972"/>
                  </a:cubicBezTo>
                  <a:cubicBezTo>
                    <a:pt x="249325" y="98551"/>
                    <a:pt x="240501" y="91492"/>
                    <a:pt x="235710" y="9035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ABC17745-935B-44E8-9F93-0459B212CC73}"/>
                </a:ext>
              </a:extLst>
            </p:cNvPr>
            <p:cNvSpPr/>
            <p:nvPr/>
          </p:nvSpPr>
          <p:spPr>
            <a:xfrm>
              <a:off x="6345968" y="2810562"/>
              <a:ext cx="189098" cy="88246"/>
            </a:xfrm>
            <a:custGeom>
              <a:avLst/>
              <a:gdLst>
                <a:gd name="connsiteX0" fmla="*/ 65447 w 189097"/>
                <a:gd name="connsiteY0" fmla="*/ 66740 h 88245"/>
                <a:gd name="connsiteX1" fmla="*/ 99106 w 189097"/>
                <a:gd name="connsiteY1" fmla="*/ 66740 h 88245"/>
                <a:gd name="connsiteX2" fmla="*/ 114738 w 189097"/>
                <a:gd name="connsiteY2" fmla="*/ 72665 h 88245"/>
                <a:gd name="connsiteX3" fmla="*/ 139951 w 189097"/>
                <a:gd name="connsiteY3" fmla="*/ 85902 h 88245"/>
                <a:gd name="connsiteX4" fmla="*/ 153440 w 189097"/>
                <a:gd name="connsiteY4" fmla="*/ 94600 h 88245"/>
                <a:gd name="connsiteX5" fmla="*/ 158609 w 189097"/>
                <a:gd name="connsiteY5" fmla="*/ 88801 h 88245"/>
                <a:gd name="connsiteX6" fmla="*/ 176636 w 189097"/>
                <a:gd name="connsiteY6" fmla="*/ 86406 h 88245"/>
                <a:gd name="connsiteX7" fmla="*/ 186847 w 189097"/>
                <a:gd name="connsiteY7" fmla="*/ 76951 h 88245"/>
                <a:gd name="connsiteX8" fmla="*/ 195042 w 189097"/>
                <a:gd name="connsiteY8" fmla="*/ 73673 h 88245"/>
                <a:gd name="connsiteX9" fmla="*/ 189369 w 189097"/>
                <a:gd name="connsiteY9" fmla="*/ 57411 h 88245"/>
                <a:gd name="connsiteX10" fmla="*/ 181175 w 189097"/>
                <a:gd name="connsiteY10" fmla="*/ 42157 h 88245"/>
                <a:gd name="connsiteX11" fmla="*/ 178275 w 189097"/>
                <a:gd name="connsiteY11" fmla="*/ 27407 h 88245"/>
                <a:gd name="connsiteX12" fmla="*/ 173737 w 189097"/>
                <a:gd name="connsiteY12" fmla="*/ 20600 h 88245"/>
                <a:gd name="connsiteX13" fmla="*/ 148398 w 189097"/>
                <a:gd name="connsiteY13" fmla="*/ 18961 h 88245"/>
                <a:gd name="connsiteX14" fmla="*/ 121672 w 189097"/>
                <a:gd name="connsiteY14" fmla="*/ 3203 h 88245"/>
                <a:gd name="connsiteX15" fmla="*/ 93055 w 189097"/>
                <a:gd name="connsiteY15" fmla="*/ 3707 h 88245"/>
                <a:gd name="connsiteX16" fmla="*/ 90660 w 189097"/>
                <a:gd name="connsiteY16" fmla="*/ 29929 h 88245"/>
                <a:gd name="connsiteX17" fmla="*/ 69103 w 189097"/>
                <a:gd name="connsiteY17" fmla="*/ 40140 h 88245"/>
                <a:gd name="connsiteX18" fmla="*/ 45529 w 189097"/>
                <a:gd name="connsiteY18" fmla="*/ 12658 h 88245"/>
                <a:gd name="connsiteX19" fmla="*/ 20064 w 189097"/>
                <a:gd name="connsiteY19" fmla="*/ 24382 h 88245"/>
                <a:gd name="connsiteX20" fmla="*/ 9474 w 189097"/>
                <a:gd name="connsiteY20" fmla="*/ 45561 h 88245"/>
                <a:gd name="connsiteX21" fmla="*/ 5566 w 189097"/>
                <a:gd name="connsiteY21" fmla="*/ 70648 h 88245"/>
                <a:gd name="connsiteX22" fmla="*/ 6196 w 189097"/>
                <a:gd name="connsiteY22" fmla="*/ 72035 h 88245"/>
                <a:gd name="connsiteX23" fmla="*/ 27249 w 189097"/>
                <a:gd name="connsiteY23" fmla="*/ 66488 h 88245"/>
                <a:gd name="connsiteX24" fmla="*/ 65447 w 189097"/>
                <a:gd name="connsiteY24" fmla="*/ 6674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9097" h="88245">
                  <a:moveTo>
                    <a:pt x="65447" y="66740"/>
                  </a:moveTo>
                  <a:cubicBezTo>
                    <a:pt x="72633" y="66740"/>
                    <a:pt x="89399" y="70396"/>
                    <a:pt x="99106" y="66740"/>
                  </a:cubicBezTo>
                  <a:cubicBezTo>
                    <a:pt x="108687" y="63084"/>
                    <a:pt x="108687" y="73926"/>
                    <a:pt x="114738" y="72665"/>
                  </a:cubicBezTo>
                  <a:cubicBezTo>
                    <a:pt x="120663" y="71530"/>
                    <a:pt x="132765" y="79851"/>
                    <a:pt x="139951" y="85902"/>
                  </a:cubicBezTo>
                  <a:cubicBezTo>
                    <a:pt x="143733" y="89053"/>
                    <a:pt x="148398" y="91701"/>
                    <a:pt x="153440" y="94600"/>
                  </a:cubicBezTo>
                  <a:cubicBezTo>
                    <a:pt x="154575" y="92583"/>
                    <a:pt x="156088" y="90692"/>
                    <a:pt x="158609" y="88801"/>
                  </a:cubicBezTo>
                  <a:cubicBezTo>
                    <a:pt x="164912" y="84137"/>
                    <a:pt x="171216" y="86406"/>
                    <a:pt x="176636" y="86406"/>
                  </a:cubicBezTo>
                  <a:cubicBezTo>
                    <a:pt x="182183" y="86406"/>
                    <a:pt x="182939" y="80103"/>
                    <a:pt x="186847" y="76951"/>
                  </a:cubicBezTo>
                  <a:cubicBezTo>
                    <a:pt x="188991" y="75186"/>
                    <a:pt x="192521" y="74178"/>
                    <a:pt x="195042" y="73673"/>
                  </a:cubicBezTo>
                  <a:cubicBezTo>
                    <a:pt x="192899" y="69387"/>
                    <a:pt x="192773" y="60815"/>
                    <a:pt x="189369" y="57411"/>
                  </a:cubicBezTo>
                  <a:cubicBezTo>
                    <a:pt x="185209" y="53251"/>
                    <a:pt x="179410" y="46191"/>
                    <a:pt x="181175" y="42157"/>
                  </a:cubicBezTo>
                  <a:cubicBezTo>
                    <a:pt x="182939" y="37997"/>
                    <a:pt x="182939" y="32198"/>
                    <a:pt x="178275" y="27407"/>
                  </a:cubicBezTo>
                  <a:cubicBezTo>
                    <a:pt x="176258" y="25390"/>
                    <a:pt x="174619" y="22995"/>
                    <a:pt x="173737" y="20600"/>
                  </a:cubicBezTo>
                  <a:cubicBezTo>
                    <a:pt x="164156" y="19339"/>
                    <a:pt x="151297" y="17953"/>
                    <a:pt x="148398" y="18961"/>
                  </a:cubicBezTo>
                  <a:cubicBezTo>
                    <a:pt x="143733" y="20600"/>
                    <a:pt x="124824" y="5598"/>
                    <a:pt x="121672" y="3203"/>
                  </a:cubicBezTo>
                  <a:cubicBezTo>
                    <a:pt x="119655" y="1690"/>
                    <a:pt x="105662" y="2447"/>
                    <a:pt x="93055" y="3707"/>
                  </a:cubicBezTo>
                  <a:cubicBezTo>
                    <a:pt x="85870" y="11775"/>
                    <a:pt x="91038" y="17574"/>
                    <a:pt x="90660" y="29929"/>
                  </a:cubicBezTo>
                  <a:cubicBezTo>
                    <a:pt x="90282" y="42535"/>
                    <a:pt x="76541" y="40140"/>
                    <a:pt x="69103" y="40140"/>
                  </a:cubicBezTo>
                  <a:cubicBezTo>
                    <a:pt x="61665" y="40140"/>
                    <a:pt x="49437" y="17827"/>
                    <a:pt x="45529" y="12658"/>
                  </a:cubicBezTo>
                  <a:cubicBezTo>
                    <a:pt x="41621" y="7615"/>
                    <a:pt x="29014" y="18961"/>
                    <a:pt x="20064" y="24382"/>
                  </a:cubicBezTo>
                  <a:cubicBezTo>
                    <a:pt x="10987" y="29929"/>
                    <a:pt x="15777" y="40518"/>
                    <a:pt x="9474" y="45561"/>
                  </a:cubicBezTo>
                  <a:cubicBezTo>
                    <a:pt x="3171" y="50603"/>
                    <a:pt x="-737" y="59302"/>
                    <a:pt x="5566" y="70648"/>
                  </a:cubicBezTo>
                  <a:cubicBezTo>
                    <a:pt x="5818" y="71152"/>
                    <a:pt x="5944" y="71656"/>
                    <a:pt x="6196" y="72035"/>
                  </a:cubicBezTo>
                  <a:cubicBezTo>
                    <a:pt x="14012" y="71404"/>
                    <a:pt x="22459" y="70018"/>
                    <a:pt x="27249" y="66488"/>
                  </a:cubicBezTo>
                  <a:cubicBezTo>
                    <a:pt x="35444" y="60689"/>
                    <a:pt x="58261" y="66740"/>
                    <a:pt x="65447" y="66740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44A0D235-B53D-4020-B3F8-42C3CAC3AD88}"/>
                </a:ext>
              </a:extLst>
            </p:cNvPr>
            <p:cNvSpPr/>
            <p:nvPr/>
          </p:nvSpPr>
          <p:spPr>
            <a:xfrm>
              <a:off x="6344499" y="2872375"/>
              <a:ext cx="151278" cy="88246"/>
            </a:xfrm>
            <a:custGeom>
              <a:avLst/>
              <a:gdLst>
                <a:gd name="connsiteX0" fmla="*/ 22289 w 151278"/>
                <a:gd name="connsiteY0" fmla="*/ 48041 h 88245"/>
                <a:gd name="connsiteX1" fmla="*/ 38173 w 151278"/>
                <a:gd name="connsiteY1" fmla="*/ 53966 h 88245"/>
                <a:gd name="connsiteX2" fmla="*/ 52923 w 151278"/>
                <a:gd name="connsiteY2" fmla="*/ 62791 h 88245"/>
                <a:gd name="connsiteX3" fmla="*/ 52923 w 151278"/>
                <a:gd name="connsiteY3" fmla="*/ 81701 h 88245"/>
                <a:gd name="connsiteX4" fmla="*/ 73724 w 151278"/>
                <a:gd name="connsiteY4" fmla="*/ 94055 h 88245"/>
                <a:gd name="connsiteX5" fmla="*/ 93138 w 151278"/>
                <a:gd name="connsiteY5" fmla="*/ 95442 h 88245"/>
                <a:gd name="connsiteX6" fmla="*/ 106501 w 151278"/>
                <a:gd name="connsiteY6" fmla="*/ 89138 h 88245"/>
                <a:gd name="connsiteX7" fmla="*/ 123771 w 151278"/>
                <a:gd name="connsiteY7" fmla="*/ 83592 h 88245"/>
                <a:gd name="connsiteX8" fmla="*/ 127679 w 151278"/>
                <a:gd name="connsiteY8" fmla="*/ 70985 h 88245"/>
                <a:gd name="connsiteX9" fmla="*/ 141042 w 151278"/>
                <a:gd name="connsiteY9" fmla="*/ 58505 h 88245"/>
                <a:gd name="connsiteX10" fmla="*/ 149615 w 151278"/>
                <a:gd name="connsiteY10" fmla="*/ 51445 h 88245"/>
                <a:gd name="connsiteX11" fmla="*/ 152766 w 151278"/>
                <a:gd name="connsiteY11" fmla="*/ 41234 h 88245"/>
                <a:gd name="connsiteX12" fmla="*/ 154658 w 151278"/>
                <a:gd name="connsiteY12" fmla="*/ 32913 h 88245"/>
                <a:gd name="connsiteX13" fmla="*/ 141169 w 151278"/>
                <a:gd name="connsiteY13" fmla="*/ 24215 h 88245"/>
                <a:gd name="connsiteX14" fmla="*/ 115956 w 151278"/>
                <a:gd name="connsiteY14" fmla="*/ 10978 h 88245"/>
                <a:gd name="connsiteX15" fmla="*/ 100324 w 151278"/>
                <a:gd name="connsiteY15" fmla="*/ 5053 h 88245"/>
                <a:gd name="connsiteX16" fmla="*/ 66664 w 151278"/>
                <a:gd name="connsiteY16" fmla="*/ 5053 h 88245"/>
                <a:gd name="connsiteX17" fmla="*/ 28340 w 151278"/>
                <a:gd name="connsiteY17" fmla="*/ 5053 h 88245"/>
                <a:gd name="connsiteX18" fmla="*/ 7288 w 151278"/>
                <a:gd name="connsiteY18" fmla="*/ 10600 h 88245"/>
                <a:gd name="connsiteX19" fmla="*/ 4640 w 151278"/>
                <a:gd name="connsiteY19" fmla="*/ 39469 h 88245"/>
                <a:gd name="connsiteX20" fmla="*/ 6027 w 151278"/>
                <a:gd name="connsiteY20" fmla="*/ 46781 h 88245"/>
                <a:gd name="connsiteX21" fmla="*/ 22289 w 151278"/>
                <a:gd name="connsiteY21" fmla="*/ 48041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278" h="88245">
                  <a:moveTo>
                    <a:pt x="22289" y="48041"/>
                  </a:moveTo>
                  <a:cubicBezTo>
                    <a:pt x="25189" y="52201"/>
                    <a:pt x="34643" y="55731"/>
                    <a:pt x="38173" y="53966"/>
                  </a:cubicBezTo>
                  <a:cubicBezTo>
                    <a:pt x="41703" y="52201"/>
                    <a:pt x="52923" y="58126"/>
                    <a:pt x="52923" y="62791"/>
                  </a:cubicBezTo>
                  <a:cubicBezTo>
                    <a:pt x="52923" y="67455"/>
                    <a:pt x="50023" y="81701"/>
                    <a:pt x="52923" y="81701"/>
                  </a:cubicBezTo>
                  <a:cubicBezTo>
                    <a:pt x="55570" y="81701"/>
                    <a:pt x="72589" y="86995"/>
                    <a:pt x="73724" y="94055"/>
                  </a:cubicBezTo>
                  <a:cubicBezTo>
                    <a:pt x="81288" y="94181"/>
                    <a:pt x="89986" y="94559"/>
                    <a:pt x="93138" y="95442"/>
                  </a:cubicBezTo>
                  <a:cubicBezTo>
                    <a:pt x="99441" y="96954"/>
                    <a:pt x="103349" y="93046"/>
                    <a:pt x="106501" y="89138"/>
                  </a:cubicBezTo>
                  <a:cubicBezTo>
                    <a:pt x="109652" y="85230"/>
                    <a:pt x="120620" y="83592"/>
                    <a:pt x="123771" y="83592"/>
                  </a:cubicBezTo>
                  <a:cubicBezTo>
                    <a:pt x="126923" y="83592"/>
                    <a:pt x="126923" y="75019"/>
                    <a:pt x="127679" y="70985"/>
                  </a:cubicBezTo>
                  <a:cubicBezTo>
                    <a:pt x="128436" y="67077"/>
                    <a:pt x="136378" y="60017"/>
                    <a:pt x="141042" y="58505"/>
                  </a:cubicBezTo>
                  <a:cubicBezTo>
                    <a:pt x="145707" y="56992"/>
                    <a:pt x="144950" y="51445"/>
                    <a:pt x="149615" y="51445"/>
                  </a:cubicBezTo>
                  <a:cubicBezTo>
                    <a:pt x="154279" y="51445"/>
                    <a:pt x="153523" y="45142"/>
                    <a:pt x="152766" y="41234"/>
                  </a:cubicBezTo>
                  <a:cubicBezTo>
                    <a:pt x="152262" y="38839"/>
                    <a:pt x="152892" y="35939"/>
                    <a:pt x="154658" y="32913"/>
                  </a:cubicBezTo>
                  <a:cubicBezTo>
                    <a:pt x="149615" y="30014"/>
                    <a:pt x="145076" y="27493"/>
                    <a:pt x="141169" y="24215"/>
                  </a:cubicBezTo>
                  <a:cubicBezTo>
                    <a:pt x="133983" y="18164"/>
                    <a:pt x="122007" y="9844"/>
                    <a:pt x="115956" y="10978"/>
                  </a:cubicBezTo>
                  <a:cubicBezTo>
                    <a:pt x="109904" y="12239"/>
                    <a:pt x="109904" y="1397"/>
                    <a:pt x="100324" y="5053"/>
                  </a:cubicBezTo>
                  <a:cubicBezTo>
                    <a:pt x="90742" y="8709"/>
                    <a:pt x="73976" y="5053"/>
                    <a:pt x="66664" y="5053"/>
                  </a:cubicBezTo>
                  <a:cubicBezTo>
                    <a:pt x="59478" y="5053"/>
                    <a:pt x="36660" y="-998"/>
                    <a:pt x="28340" y="5053"/>
                  </a:cubicBezTo>
                  <a:cubicBezTo>
                    <a:pt x="23550" y="8457"/>
                    <a:pt x="15103" y="9970"/>
                    <a:pt x="7288" y="10600"/>
                  </a:cubicBezTo>
                  <a:cubicBezTo>
                    <a:pt x="12582" y="21568"/>
                    <a:pt x="10691" y="32661"/>
                    <a:pt x="4640" y="39469"/>
                  </a:cubicBezTo>
                  <a:cubicBezTo>
                    <a:pt x="354" y="44259"/>
                    <a:pt x="2875" y="44890"/>
                    <a:pt x="6027" y="46781"/>
                  </a:cubicBezTo>
                  <a:cubicBezTo>
                    <a:pt x="12708" y="46024"/>
                    <a:pt x="20020" y="44764"/>
                    <a:pt x="22289" y="48041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70A06F33-6B7D-4650-BB03-FD1DFC233D26}"/>
                </a:ext>
              </a:extLst>
            </p:cNvPr>
            <p:cNvSpPr/>
            <p:nvPr/>
          </p:nvSpPr>
          <p:spPr>
            <a:xfrm>
              <a:off x="5964852" y="3188137"/>
              <a:ext cx="113459" cy="63033"/>
            </a:xfrm>
            <a:custGeom>
              <a:avLst/>
              <a:gdLst>
                <a:gd name="connsiteX0" fmla="*/ 107700 w 113458"/>
                <a:gd name="connsiteY0" fmla="*/ 28910 h 63032"/>
                <a:gd name="connsiteX1" fmla="*/ 94211 w 113458"/>
                <a:gd name="connsiteY1" fmla="*/ 21851 h 63032"/>
                <a:gd name="connsiteX2" fmla="*/ 94211 w 113458"/>
                <a:gd name="connsiteY2" fmla="*/ 10757 h 63032"/>
                <a:gd name="connsiteX3" fmla="*/ 78831 w 113458"/>
                <a:gd name="connsiteY3" fmla="*/ 4075 h 63032"/>
                <a:gd name="connsiteX4" fmla="*/ 60804 w 113458"/>
                <a:gd name="connsiteY4" fmla="*/ 4832 h 63032"/>
                <a:gd name="connsiteX5" fmla="*/ 38238 w 113458"/>
                <a:gd name="connsiteY5" fmla="*/ 5588 h 63032"/>
                <a:gd name="connsiteX6" fmla="*/ 34708 w 113458"/>
                <a:gd name="connsiteY6" fmla="*/ 9496 h 63032"/>
                <a:gd name="connsiteX7" fmla="*/ 21219 w 113458"/>
                <a:gd name="connsiteY7" fmla="*/ 20716 h 63032"/>
                <a:gd name="connsiteX8" fmla="*/ 4200 w 113458"/>
                <a:gd name="connsiteY8" fmla="*/ 41895 h 63032"/>
                <a:gd name="connsiteX9" fmla="*/ 7730 w 113458"/>
                <a:gd name="connsiteY9" fmla="*/ 50719 h 63032"/>
                <a:gd name="connsiteX10" fmla="*/ 19454 w 113458"/>
                <a:gd name="connsiteY10" fmla="*/ 51854 h 63032"/>
                <a:gd name="connsiteX11" fmla="*/ 24119 w 113458"/>
                <a:gd name="connsiteY11" fmla="*/ 64839 h 63032"/>
                <a:gd name="connsiteX12" fmla="*/ 23992 w 113458"/>
                <a:gd name="connsiteY12" fmla="*/ 65217 h 63032"/>
                <a:gd name="connsiteX13" fmla="*/ 46684 w 113458"/>
                <a:gd name="connsiteY13" fmla="*/ 63578 h 63032"/>
                <a:gd name="connsiteX14" fmla="*/ 60047 w 113458"/>
                <a:gd name="connsiteY14" fmla="*/ 44794 h 63032"/>
                <a:gd name="connsiteX15" fmla="*/ 74923 w 113458"/>
                <a:gd name="connsiteY15" fmla="*/ 62822 h 63032"/>
                <a:gd name="connsiteX16" fmla="*/ 81982 w 113458"/>
                <a:gd name="connsiteY16" fmla="*/ 53367 h 63032"/>
                <a:gd name="connsiteX17" fmla="*/ 91437 w 113458"/>
                <a:gd name="connsiteY17" fmla="*/ 47820 h 63032"/>
                <a:gd name="connsiteX18" fmla="*/ 104044 w 113458"/>
                <a:gd name="connsiteY18" fmla="*/ 44668 h 63032"/>
                <a:gd name="connsiteX19" fmla="*/ 111860 w 113458"/>
                <a:gd name="connsiteY19" fmla="*/ 41517 h 63032"/>
                <a:gd name="connsiteX20" fmla="*/ 115768 w 113458"/>
                <a:gd name="connsiteY20" fmla="*/ 35213 h 63032"/>
                <a:gd name="connsiteX21" fmla="*/ 120936 w 113458"/>
                <a:gd name="connsiteY21" fmla="*/ 30423 h 63032"/>
                <a:gd name="connsiteX22" fmla="*/ 107700 w 113458"/>
                <a:gd name="connsiteY22" fmla="*/ 28910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458" h="63032">
                  <a:moveTo>
                    <a:pt x="107700" y="28910"/>
                  </a:moveTo>
                  <a:cubicBezTo>
                    <a:pt x="102405" y="31305"/>
                    <a:pt x="94211" y="24120"/>
                    <a:pt x="94211" y="21851"/>
                  </a:cubicBezTo>
                  <a:cubicBezTo>
                    <a:pt x="94211" y="20212"/>
                    <a:pt x="93076" y="14413"/>
                    <a:pt x="94211" y="10757"/>
                  </a:cubicBezTo>
                  <a:cubicBezTo>
                    <a:pt x="89798" y="8488"/>
                    <a:pt x="83621" y="5462"/>
                    <a:pt x="78831" y="4075"/>
                  </a:cubicBezTo>
                  <a:cubicBezTo>
                    <a:pt x="71015" y="1680"/>
                    <a:pt x="67107" y="1680"/>
                    <a:pt x="60804" y="4832"/>
                  </a:cubicBezTo>
                  <a:cubicBezTo>
                    <a:pt x="56769" y="6849"/>
                    <a:pt x="45802" y="6218"/>
                    <a:pt x="38238" y="5588"/>
                  </a:cubicBezTo>
                  <a:cubicBezTo>
                    <a:pt x="37607" y="7983"/>
                    <a:pt x="36473" y="9496"/>
                    <a:pt x="34708" y="9496"/>
                  </a:cubicBezTo>
                  <a:cubicBezTo>
                    <a:pt x="29413" y="9496"/>
                    <a:pt x="22353" y="14791"/>
                    <a:pt x="21219" y="20716"/>
                  </a:cubicBezTo>
                  <a:cubicBezTo>
                    <a:pt x="20084" y="26641"/>
                    <a:pt x="7730" y="31305"/>
                    <a:pt x="4200" y="41895"/>
                  </a:cubicBezTo>
                  <a:cubicBezTo>
                    <a:pt x="670" y="52484"/>
                    <a:pt x="2435" y="57149"/>
                    <a:pt x="7730" y="50719"/>
                  </a:cubicBezTo>
                  <a:cubicBezTo>
                    <a:pt x="13025" y="44290"/>
                    <a:pt x="19454" y="46559"/>
                    <a:pt x="19454" y="51854"/>
                  </a:cubicBezTo>
                  <a:cubicBezTo>
                    <a:pt x="19454" y="57149"/>
                    <a:pt x="26514" y="57779"/>
                    <a:pt x="24119" y="64839"/>
                  </a:cubicBezTo>
                  <a:cubicBezTo>
                    <a:pt x="24119" y="64965"/>
                    <a:pt x="24119" y="65091"/>
                    <a:pt x="23992" y="65217"/>
                  </a:cubicBezTo>
                  <a:cubicBezTo>
                    <a:pt x="32061" y="64461"/>
                    <a:pt x="43280" y="63578"/>
                    <a:pt x="46684" y="63578"/>
                  </a:cubicBezTo>
                  <a:cubicBezTo>
                    <a:pt x="52231" y="63578"/>
                    <a:pt x="57652" y="46307"/>
                    <a:pt x="60047" y="44794"/>
                  </a:cubicBezTo>
                  <a:cubicBezTo>
                    <a:pt x="62442" y="43282"/>
                    <a:pt x="68745" y="57401"/>
                    <a:pt x="74923" y="62822"/>
                  </a:cubicBezTo>
                  <a:cubicBezTo>
                    <a:pt x="81226" y="68369"/>
                    <a:pt x="81982" y="58031"/>
                    <a:pt x="81982" y="53367"/>
                  </a:cubicBezTo>
                  <a:cubicBezTo>
                    <a:pt x="81982" y="48702"/>
                    <a:pt x="87529" y="47064"/>
                    <a:pt x="91437" y="47820"/>
                  </a:cubicBezTo>
                  <a:cubicBezTo>
                    <a:pt x="95345" y="48576"/>
                    <a:pt x="104044" y="50215"/>
                    <a:pt x="104044" y="44668"/>
                  </a:cubicBezTo>
                  <a:cubicBezTo>
                    <a:pt x="104044" y="39248"/>
                    <a:pt x="108708" y="41517"/>
                    <a:pt x="111860" y="41517"/>
                  </a:cubicBezTo>
                  <a:cubicBezTo>
                    <a:pt x="115011" y="41517"/>
                    <a:pt x="115768" y="35213"/>
                    <a:pt x="115768" y="35213"/>
                  </a:cubicBezTo>
                  <a:lnTo>
                    <a:pt x="120936" y="30423"/>
                  </a:lnTo>
                  <a:cubicBezTo>
                    <a:pt x="116776" y="28406"/>
                    <a:pt x="111860" y="27019"/>
                    <a:pt x="107700" y="28910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39DC7598-4410-472D-9589-584A3D1414A2}"/>
                </a:ext>
              </a:extLst>
            </p:cNvPr>
            <p:cNvSpPr/>
            <p:nvPr/>
          </p:nvSpPr>
          <p:spPr>
            <a:xfrm>
              <a:off x="5961347" y="2934188"/>
              <a:ext cx="239524" cy="264737"/>
            </a:xfrm>
            <a:custGeom>
              <a:avLst/>
              <a:gdLst>
                <a:gd name="connsiteX0" fmla="*/ 32288 w 239523"/>
                <a:gd name="connsiteY0" fmla="*/ 71952 h 264736"/>
                <a:gd name="connsiteX1" fmla="*/ 18926 w 239523"/>
                <a:gd name="connsiteY1" fmla="*/ 84432 h 264736"/>
                <a:gd name="connsiteX2" fmla="*/ 27624 w 239523"/>
                <a:gd name="connsiteY2" fmla="*/ 98551 h 264736"/>
                <a:gd name="connsiteX3" fmla="*/ 22077 w 239523"/>
                <a:gd name="connsiteY3" fmla="*/ 107250 h 264736"/>
                <a:gd name="connsiteX4" fmla="*/ 7202 w 239523"/>
                <a:gd name="connsiteY4" fmla="*/ 114310 h 264736"/>
                <a:gd name="connsiteX5" fmla="*/ 5563 w 239523"/>
                <a:gd name="connsiteY5" fmla="*/ 126916 h 264736"/>
                <a:gd name="connsiteX6" fmla="*/ 2411 w 239523"/>
                <a:gd name="connsiteY6" fmla="*/ 148095 h 264736"/>
                <a:gd name="connsiteX7" fmla="*/ 9471 w 239523"/>
                <a:gd name="connsiteY7" fmla="*/ 164609 h 264736"/>
                <a:gd name="connsiteX8" fmla="*/ 4050 w 239523"/>
                <a:gd name="connsiteY8" fmla="*/ 174821 h 264736"/>
                <a:gd name="connsiteX9" fmla="*/ 12496 w 239523"/>
                <a:gd name="connsiteY9" fmla="*/ 196756 h 264736"/>
                <a:gd name="connsiteX10" fmla="*/ 18421 w 239523"/>
                <a:gd name="connsiteY10" fmla="*/ 199908 h 264736"/>
                <a:gd name="connsiteX11" fmla="*/ 35440 w 239523"/>
                <a:gd name="connsiteY11" fmla="*/ 208102 h 264736"/>
                <a:gd name="connsiteX12" fmla="*/ 49559 w 239523"/>
                <a:gd name="connsiteY12" fmla="*/ 212766 h 264736"/>
                <a:gd name="connsiteX13" fmla="*/ 54854 w 239523"/>
                <a:gd name="connsiteY13" fmla="*/ 221591 h 264736"/>
                <a:gd name="connsiteX14" fmla="*/ 44264 w 239523"/>
                <a:gd name="connsiteY14" fmla="*/ 243400 h 264736"/>
                <a:gd name="connsiteX15" fmla="*/ 41995 w 239523"/>
                <a:gd name="connsiteY15" fmla="*/ 259536 h 264736"/>
                <a:gd name="connsiteX16" fmla="*/ 64561 w 239523"/>
                <a:gd name="connsiteY16" fmla="*/ 258780 h 264736"/>
                <a:gd name="connsiteX17" fmla="*/ 82588 w 239523"/>
                <a:gd name="connsiteY17" fmla="*/ 258024 h 264736"/>
                <a:gd name="connsiteX18" fmla="*/ 97968 w 239523"/>
                <a:gd name="connsiteY18" fmla="*/ 264705 h 264736"/>
                <a:gd name="connsiteX19" fmla="*/ 100868 w 239523"/>
                <a:gd name="connsiteY19" fmla="*/ 261680 h 264736"/>
                <a:gd name="connsiteX20" fmla="*/ 116122 w 239523"/>
                <a:gd name="connsiteY20" fmla="*/ 265840 h 264736"/>
                <a:gd name="connsiteX21" fmla="*/ 132006 w 239523"/>
                <a:gd name="connsiteY21" fmla="*/ 263444 h 264736"/>
                <a:gd name="connsiteX22" fmla="*/ 147260 w 239523"/>
                <a:gd name="connsiteY22" fmla="*/ 262310 h 264736"/>
                <a:gd name="connsiteX23" fmla="*/ 174364 w 239523"/>
                <a:gd name="connsiteY23" fmla="*/ 257015 h 264736"/>
                <a:gd name="connsiteX24" fmla="*/ 184953 w 239523"/>
                <a:gd name="connsiteY24" fmla="*/ 249325 h 264736"/>
                <a:gd name="connsiteX25" fmla="*/ 195542 w 239523"/>
                <a:gd name="connsiteY25" fmla="*/ 232811 h 264736"/>
                <a:gd name="connsiteX26" fmla="*/ 210292 w 239523"/>
                <a:gd name="connsiteY26" fmla="*/ 221087 h 264736"/>
                <a:gd name="connsiteX27" fmla="*/ 182684 w 239523"/>
                <a:gd name="connsiteY27" fmla="*/ 200538 h 264736"/>
                <a:gd name="connsiteX28" fmla="*/ 173859 w 239523"/>
                <a:gd name="connsiteY28" fmla="*/ 178224 h 264736"/>
                <a:gd name="connsiteX29" fmla="*/ 172094 w 239523"/>
                <a:gd name="connsiteY29" fmla="*/ 164105 h 264736"/>
                <a:gd name="connsiteX30" fmla="*/ 199703 w 239523"/>
                <a:gd name="connsiteY30" fmla="*/ 153516 h 264736"/>
                <a:gd name="connsiteX31" fmla="*/ 221512 w 239523"/>
                <a:gd name="connsiteY31" fmla="*/ 143557 h 264736"/>
                <a:gd name="connsiteX32" fmla="*/ 235631 w 239523"/>
                <a:gd name="connsiteY32" fmla="*/ 142926 h 264736"/>
                <a:gd name="connsiteX33" fmla="*/ 236262 w 239523"/>
                <a:gd name="connsiteY33" fmla="*/ 128177 h 264736"/>
                <a:gd name="connsiteX34" fmla="*/ 229832 w 239523"/>
                <a:gd name="connsiteY34" fmla="*/ 106998 h 264736"/>
                <a:gd name="connsiteX35" fmla="*/ 226302 w 239523"/>
                <a:gd name="connsiteY35" fmla="*/ 92878 h 264736"/>
                <a:gd name="connsiteX36" fmla="*/ 220377 w 239523"/>
                <a:gd name="connsiteY36" fmla="*/ 79894 h 264736"/>
                <a:gd name="connsiteX37" fmla="*/ 218613 w 239523"/>
                <a:gd name="connsiteY37" fmla="*/ 69304 h 264736"/>
                <a:gd name="connsiteX38" fmla="*/ 219243 w 239523"/>
                <a:gd name="connsiteY38" fmla="*/ 41696 h 264736"/>
                <a:gd name="connsiteX39" fmla="*/ 219117 w 239523"/>
                <a:gd name="connsiteY39" fmla="*/ 38418 h 264736"/>
                <a:gd name="connsiteX40" fmla="*/ 216847 w 239523"/>
                <a:gd name="connsiteY40" fmla="*/ 35141 h 264736"/>
                <a:gd name="connsiteX41" fmla="*/ 201215 w 239523"/>
                <a:gd name="connsiteY41" fmla="*/ 26568 h 264736"/>
                <a:gd name="connsiteX42" fmla="*/ 203611 w 239523"/>
                <a:gd name="connsiteY42" fmla="*/ 11314 h 264736"/>
                <a:gd name="connsiteX43" fmla="*/ 180037 w 239523"/>
                <a:gd name="connsiteY43" fmla="*/ 17618 h 264736"/>
                <a:gd name="connsiteX44" fmla="*/ 150159 w 239523"/>
                <a:gd name="connsiteY44" fmla="*/ 34889 h 264736"/>
                <a:gd name="connsiteX45" fmla="*/ 136418 w 239523"/>
                <a:gd name="connsiteY45" fmla="*/ 24677 h 264736"/>
                <a:gd name="connsiteX46" fmla="*/ 126963 w 239523"/>
                <a:gd name="connsiteY46" fmla="*/ 20013 h 264736"/>
                <a:gd name="connsiteX47" fmla="*/ 107297 w 239523"/>
                <a:gd name="connsiteY47" fmla="*/ 10558 h 264736"/>
                <a:gd name="connsiteX48" fmla="*/ 105784 w 239523"/>
                <a:gd name="connsiteY48" fmla="*/ 4507 h 264736"/>
                <a:gd name="connsiteX49" fmla="*/ 95951 w 239523"/>
                <a:gd name="connsiteY49" fmla="*/ 4759 h 264736"/>
                <a:gd name="connsiteX50" fmla="*/ 71747 w 239523"/>
                <a:gd name="connsiteY50" fmla="*/ 2364 h 264736"/>
                <a:gd name="connsiteX51" fmla="*/ 76285 w 239523"/>
                <a:gd name="connsiteY51" fmla="*/ 14970 h 264736"/>
                <a:gd name="connsiteX52" fmla="*/ 83345 w 239523"/>
                <a:gd name="connsiteY52" fmla="*/ 37662 h 264736"/>
                <a:gd name="connsiteX53" fmla="*/ 71999 w 239523"/>
                <a:gd name="connsiteY53" fmla="*/ 48251 h 264736"/>
                <a:gd name="connsiteX54" fmla="*/ 52333 w 239523"/>
                <a:gd name="connsiteY54" fmla="*/ 45478 h 264736"/>
                <a:gd name="connsiteX55" fmla="*/ 32288 w 239523"/>
                <a:gd name="connsiteY55" fmla="*/ 48630 h 264736"/>
                <a:gd name="connsiteX56" fmla="*/ 31532 w 239523"/>
                <a:gd name="connsiteY56" fmla="*/ 54176 h 264736"/>
                <a:gd name="connsiteX57" fmla="*/ 32288 w 239523"/>
                <a:gd name="connsiteY57" fmla="*/ 71952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523" h="264736">
                  <a:moveTo>
                    <a:pt x="32288" y="71952"/>
                  </a:moveTo>
                  <a:cubicBezTo>
                    <a:pt x="25985" y="81407"/>
                    <a:pt x="17413" y="82163"/>
                    <a:pt x="18926" y="84432"/>
                  </a:cubicBezTo>
                  <a:cubicBezTo>
                    <a:pt x="20564" y="86827"/>
                    <a:pt x="29893" y="94643"/>
                    <a:pt x="27624" y="98551"/>
                  </a:cubicBezTo>
                  <a:cubicBezTo>
                    <a:pt x="25229" y="102459"/>
                    <a:pt x="22077" y="100190"/>
                    <a:pt x="22077" y="107250"/>
                  </a:cubicBezTo>
                  <a:cubicBezTo>
                    <a:pt x="22077" y="114310"/>
                    <a:pt x="11110" y="114310"/>
                    <a:pt x="7202" y="114310"/>
                  </a:cubicBezTo>
                  <a:cubicBezTo>
                    <a:pt x="3293" y="114310"/>
                    <a:pt x="7958" y="121369"/>
                    <a:pt x="5563" y="126916"/>
                  </a:cubicBezTo>
                  <a:cubicBezTo>
                    <a:pt x="3167" y="132463"/>
                    <a:pt x="3167" y="143431"/>
                    <a:pt x="2411" y="148095"/>
                  </a:cubicBezTo>
                  <a:cubicBezTo>
                    <a:pt x="1655" y="152759"/>
                    <a:pt x="10227" y="160701"/>
                    <a:pt x="9471" y="164609"/>
                  </a:cubicBezTo>
                  <a:cubicBezTo>
                    <a:pt x="8714" y="168517"/>
                    <a:pt x="2411" y="171669"/>
                    <a:pt x="4050" y="174821"/>
                  </a:cubicBezTo>
                  <a:cubicBezTo>
                    <a:pt x="5563" y="177846"/>
                    <a:pt x="11235" y="182259"/>
                    <a:pt x="12496" y="196756"/>
                  </a:cubicBezTo>
                  <a:cubicBezTo>
                    <a:pt x="15143" y="197512"/>
                    <a:pt x="17413" y="198521"/>
                    <a:pt x="18421" y="199908"/>
                  </a:cubicBezTo>
                  <a:cubicBezTo>
                    <a:pt x="21951" y="204572"/>
                    <a:pt x="27876" y="208102"/>
                    <a:pt x="35440" y="208102"/>
                  </a:cubicBezTo>
                  <a:cubicBezTo>
                    <a:pt x="43130" y="208102"/>
                    <a:pt x="46029" y="213397"/>
                    <a:pt x="49559" y="212766"/>
                  </a:cubicBezTo>
                  <a:cubicBezTo>
                    <a:pt x="53089" y="212136"/>
                    <a:pt x="62544" y="215162"/>
                    <a:pt x="54854" y="221591"/>
                  </a:cubicBezTo>
                  <a:cubicBezTo>
                    <a:pt x="47164" y="228020"/>
                    <a:pt x="46029" y="235710"/>
                    <a:pt x="44264" y="243400"/>
                  </a:cubicBezTo>
                  <a:cubicBezTo>
                    <a:pt x="43130" y="248317"/>
                    <a:pt x="43130" y="255250"/>
                    <a:pt x="41995" y="259536"/>
                  </a:cubicBezTo>
                  <a:cubicBezTo>
                    <a:pt x="49433" y="260167"/>
                    <a:pt x="60527" y="260797"/>
                    <a:pt x="64561" y="258780"/>
                  </a:cubicBezTo>
                  <a:cubicBezTo>
                    <a:pt x="70864" y="255628"/>
                    <a:pt x="74772" y="255628"/>
                    <a:pt x="82588" y="258024"/>
                  </a:cubicBezTo>
                  <a:cubicBezTo>
                    <a:pt x="87253" y="259410"/>
                    <a:pt x="93556" y="262436"/>
                    <a:pt x="97968" y="264705"/>
                  </a:cubicBezTo>
                  <a:cubicBezTo>
                    <a:pt x="98473" y="263066"/>
                    <a:pt x="99229" y="261932"/>
                    <a:pt x="100868" y="261680"/>
                  </a:cubicBezTo>
                  <a:cubicBezTo>
                    <a:pt x="106162" y="261049"/>
                    <a:pt x="112592" y="271639"/>
                    <a:pt x="116122" y="265840"/>
                  </a:cubicBezTo>
                  <a:cubicBezTo>
                    <a:pt x="119651" y="259915"/>
                    <a:pt x="127846" y="261175"/>
                    <a:pt x="132006" y="263444"/>
                  </a:cubicBezTo>
                  <a:cubicBezTo>
                    <a:pt x="136166" y="265840"/>
                    <a:pt x="142595" y="266974"/>
                    <a:pt x="147260" y="262310"/>
                  </a:cubicBezTo>
                  <a:cubicBezTo>
                    <a:pt x="151924" y="257645"/>
                    <a:pt x="170204" y="255250"/>
                    <a:pt x="174364" y="257015"/>
                  </a:cubicBezTo>
                  <a:cubicBezTo>
                    <a:pt x="178524" y="258780"/>
                    <a:pt x="189113" y="263444"/>
                    <a:pt x="184953" y="249325"/>
                  </a:cubicBezTo>
                  <a:cubicBezTo>
                    <a:pt x="180793" y="235206"/>
                    <a:pt x="193778" y="238105"/>
                    <a:pt x="195542" y="232811"/>
                  </a:cubicBezTo>
                  <a:cubicBezTo>
                    <a:pt x="197307" y="227516"/>
                    <a:pt x="212561" y="225121"/>
                    <a:pt x="210292" y="221087"/>
                  </a:cubicBezTo>
                  <a:cubicBezTo>
                    <a:pt x="207897" y="216926"/>
                    <a:pt x="188483" y="204572"/>
                    <a:pt x="182684" y="200538"/>
                  </a:cubicBezTo>
                  <a:cubicBezTo>
                    <a:pt x="176759" y="196378"/>
                    <a:pt x="176759" y="183393"/>
                    <a:pt x="173859" y="178224"/>
                  </a:cubicBezTo>
                  <a:cubicBezTo>
                    <a:pt x="170960" y="172930"/>
                    <a:pt x="164404" y="165870"/>
                    <a:pt x="172094" y="164105"/>
                  </a:cubicBezTo>
                  <a:cubicBezTo>
                    <a:pt x="179784" y="162340"/>
                    <a:pt x="193273" y="159441"/>
                    <a:pt x="199703" y="153516"/>
                  </a:cubicBezTo>
                  <a:cubicBezTo>
                    <a:pt x="206132" y="147591"/>
                    <a:pt x="217982" y="147086"/>
                    <a:pt x="221512" y="143557"/>
                  </a:cubicBezTo>
                  <a:cubicBezTo>
                    <a:pt x="225042" y="140027"/>
                    <a:pt x="233236" y="146456"/>
                    <a:pt x="235631" y="142926"/>
                  </a:cubicBezTo>
                  <a:cubicBezTo>
                    <a:pt x="238027" y="139396"/>
                    <a:pt x="239791" y="132337"/>
                    <a:pt x="236262" y="128177"/>
                  </a:cubicBezTo>
                  <a:cubicBezTo>
                    <a:pt x="232732" y="124016"/>
                    <a:pt x="230336" y="116957"/>
                    <a:pt x="229832" y="106998"/>
                  </a:cubicBezTo>
                  <a:cubicBezTo>
                    <a:pt x="229202" y="97039"/>
                    <a:pt x="226302" y="97543"/>
                    <a:pt x="226302" y="92878"/>
                  </a:cubicBezTo>
                  <a:cubicBezTo>
                    <a:pt x="226302" y="88214"/>
                    <a:pt x="224538" y="82289"/>
                    <a:pt x="220377" y="79894"/>
                  </a:cubicBezTo>
                  <a:cubicBezTo>
                    <a:pt x="216217" y="77498"/>
                    <a:pt x="214452" y="75734"/>
                    <a:pt x="218613" y="69304"/>
                  </a:cubicBezTo>
                  <a:cubicBezTo>
                    <a:pt x="222772" y="62875"/>
                    <a:pt x="221008" y="46360"/>
                    <a:pt x="219243" y="41696"/>
                  </a:cubicBezTo>
                  <a:cubicBezTo>
                    <a:pt x="218864" y="40814"/>
                    <a:pt x="218991" y="39679"/>
                    <a:pt x="219117" y="38418"/>
                  </a:cubicBezTo>
                  <a:cubicBezTo>
                    <a:pt x="218108" y="37914"/>
                    <a:pt x="217226" y="36906"/>
                    <a:pt x="216847" y="35141"/>
                  </a:cubicBezTo>
                  <a:cubicBezTo>
                    <a:pt x="215713" y="28837"/>
                    <a:pt x="211427" y="26568"/>
                    <a:pt x="201215" y="26568"/>
                  </a:cubicBezTo>
                  <a:cubicBezTo>
                    <a:pt x="191004" y="26568"/>
                    <a:pt x="207519" y="16357"/>
                    <a:pt x="203611" y="11314"/>
                  </a:cubicBezTo>
                  <a:cubicBezTo>
                    <a:pt x="199703" y="6272"/>
                    <a:pt x="189492" y="20769"/>
                    <a:pt x="180037" y="17618"/>
                  </a:cubicBezTo>
                  <a:cubicBezTo>
                    <a:pt x="170582" y="14466"/>
                    <a:pt x="158480" y="28585"/>
                    <a:pt x="150159" y="34889"/>
                  </a:cubicBezTo>
                  <a:cubicBezTo>
                    <a:pt x="141965" y="41192"/>
                    <a:pt x="130115" y="33754"/>
                    <a:pt x="136418" y="24677"/>
                  </a:cubicBezTo>
                  <a:cubicBezTo>
                    <a:pt x="142721" y="15727"/>
                    <a:pt x="136418" y="16483"/>
                    <a:pt x="126963" y="20013"/>
                  </a:cubicBezTo>
                  <a:cubicBezTo>
                    <a:pt x="117508" y="23543"/>
                    <a:pt x="106162" y="19256"/>
                    <a:pt x="107297" y="10558"/>
                  </a:cubicBezTo>
                  <a:cubicBezTo>
                    <a:pt x="107549" y="8415"/>
                    <a:pt x="106919" y="6398"/>
                    <a:pt x="105784" y="4507"/>
                  </a:cubicBezTo>
                  <a:cubicBezTo>
                    <a:pt x="101246" y="5137"/>
                    <a:pt x="97716" y="5263"/>
                    <a:pt x="95951" y="4759"/>
                  </a:cubicBezTo>
                  <a:cubicBezTo>
                    <a:pt x="91791" y="3372"/>
                    <a:pt x="82210" y="2616"/>
                    <a:pt x="71747" y="2364"/>
                  </a:cubicBezTo>
                  <a:cubicBezTo>
                    <a:pt x="74898" y="6902"/>
                    <a:pt x="78302" y="11440"/>
                    <a:pt x="76285" y="14970"/>
                  </a:cubicBezTo>
                  <a:cubicBezTo>
                    <a:pt x="72755" y="21652"/>
                    <a:pt x="78302" y="27955"/>
                    <a:pt x="83345" y="37662"/>
                  </a:cubicBezTo>
                  <a:cubicBezTo>
                    <a:pt x="88387" y="47495"/>
                    <a:pt x="72377" y="41948"/>
                    <a:pt x="71999" y="48251"/>
                  </a:cubicBezTo>
                  <a:cubicBezTo>
                    <a:pt x="71621" y="54555"/>
                    <a:pt x="57123" y="47873"/>
                    <a:pt x="52333" y="45478"/>
                  </a:cubicBezTo>
                  <a:cubicBezTo>
                    <a:pt x="47668" y="43083"/>
                    <a:pt x="31910" y="44722"/>
                    <a:pt x="32288" y="48630"/>
                  </a:cubicBezTo>
                  <a:cubicBezTo>
                    <a:pt x="32415" y="50142"/>
                    <a:pt x="32162" y="52285"/>
                    <a:pt x="31532" y="54176"/>
                  </a:cubicBezTo>
                  <a:cubicBezTo>
                    <a:pt x="33549" y="61488"/>
                    <a:pt x="34557" y="68548"/>
                    <a:pt x="32288" y="71952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562EBA14-DEF9-440F-8CDF-67DEB51D6C3B}"/>
                </a:ext>
              </a:extLst>
            </p:cNvPr>
            <p:cNvSpPr/>
            <p:nvPr/>
          </p:nvSpPr>
          <p:spPr>
            <a:xfrm>
              <a:off x="6348162" y="2292897"/>
              <a:ext cx="277343" cy="441228"/>
            </a:xfrm>
            <a:custGeom>
              <a:avLst/>
              <a:gdLst>
                <a:gd name="connsiteX0" fmla="*/ 239366 w 277343"/>
                <a:gd name="connsiteY0" fmla="*/ 371985 h 441227"/>
                <a:gd name="connsiteX1" fmla="*/ 278572 w 277343"/>
                <a:gd name="connsiteY1" fmla="*/ 334292 h 441227"/>
                <a:gd name="connsiteX2" fmla="*/ 271513 w 277343"/>
                <a:gd name="connsiteY2" fmla="*/ 313113 h 441227"/>
                <a:gd name="connsiteX3" fmla="*/ 237727 w 277343"/>
                <a:gd name="connsiteY3" fmla="*/ 287270 h 441227"/>
                <a:gd name="connsiteX4" fmla="*/ 254242 w 277343"/>
                <a:gd name="connsiteY4" fmla="*/ 272394 h 441227"/>
                <a:gd name="connsiteX5" fmla="*/ 240122 w 277343"/>
                <a:gd name="connsiteY5" fmla="*/ 258275 h 441227"/>
                <a:gd name="connsiteX6" fmla="*/ 244030 w 277343"/>
                <a:gd name="connsiteY6" fmla="*/ 244912 h 441227"/>
                <a:gd name="connsiteX7" fmla="*/ 230667 w 277343"/>
                <a:gd name="connsiteY7" fmla="*/ 236213 h 441227"/>
                <a:gd name="connsiteX8" fmla="*/ 236971 w 277343"/>
                <a:gd name="connsiteY8" fmla="*/ 228397 h 441227"/>
                <a:gd name="connsiteX9" fmla="*/ 233063 w 277343"/>
                <a:gd name="connsiteY9" fmla="*/ 207975 h 441227"/>
                <a:gd name="connsiteX10" fmla="*/ 241635 w 277343"/>
                <a:gd name="connsiteY10" fmla="*/ 192343 h 441227"/>
                <a:gd name="connsiteX11" fmla="*/ 216548 w 277343"/>
                <a:gd name="connsiteY11" fmla="*/ 152254 h 441227"/>
                <a:gd name="connsiteX12" fmla="*/ 224364 w 277343"/>
                <a:gd name="connsiteY12" fmla="*/ 136622 h 441227"/>
                <a:gd name="connsiteX13" fmla="*/ 240879 w 277343"/>
                <a:gd name="connsiteY13" fmla="*/ 116956 h 441227"/>
                <a:gd name="connsiteX14" fmla="*/ 222095 w 277343"/>
                <a:gd name="connsiteY14" fmla="*/ 97290 h 441227"/>
                <a:gd name="connsiteX15" fmla="*/ 205580 w 277343"/>
                <a:gd name="connsiteY15" fmla="*/ 87835 h 441227"/>
                <a:gd name="connsiteX16" fmla="*/ 201673 w 277343"/>
                <a:gd name="connsiteY16" fmla="*/ 72959 h 441227"/>
                <a:gd name="connsiteX17" fmla="*/ 205580 w 277343"/>
                <a:gd name="connsiteY17" fmla="*/ 58840 h 441227"/>
                <a:gd name="connsiteX18" fmla="*/ 215792 w 277343"/>
                <a:gd name="connsiteY18" fmla="*/ 51024 h 441227"/>
                <a:gd name="connsiteX19" fmla="*/ 221717 w 277343"/>
                <a:gd name="connsiteY19" fmla="*/ 41317 h 441227"/>
                <a:gd name="connsiteX20" fmla="*/ 221717 w 277343"/>
                <a:gd name="connsiteY20" fmla="*/ 26567 h 441227"/>
                <a:gd name="connsiteX21" fmla="*/ 193983 w 277343"/>
                <a:gd name="connsiteY21" fmla="*/ 7657 h 441227"/>
                <a:gd name="connsiteX22" fmla="*/ 172552 w 277343"/>
                <a:gd name="connsiteY22" fmla="*/ 7657 h 441227"/>
                <a:gd name="connsiteX23" fmla="*/ 146078 w 277343"/>
                <a:gd name="connsiteY23" fmla="*/ 13961 h 441227"/>
                <a:gd name="connsiteX24" fmla="*/ 129689 w 277343"/>
                <a:gd name="connsiteY24" fmla="*/ 31610 h 441227"/>
                <a:gd name="connsiteX25" fmla="*/ 124647 w 277343"/>
                <a:gd name="connsiteY25" fmla="*/ 54301 h 441227"/>
                <a:gd name="connsiteX26" fmla="*/ 113301 w 277343"/>
                <a:gd name="connsiteY26" fmla="*/ 69429 h 441227"/>
                <a:gd name="connsiteX27" fmla="*/ 98173 w 277343"/>
                <a:gd name="connsiteY27" fmla="*/ 65647 h 441227"/>
                <a:gd name="connsiteX28" fmla="*/ 78003 w 277343"/>
                <a:gd name="connsiteY28" fmla="*/ 64387 h 441227"/>
                <a:gd name="connsiteX29" fmla="*/ 49008 w 277343"/>
                <a:gd name="connsiteY29" fmla="*/ 63126 h 441227"/>
                <a:gd name="connsiteX30" fmla="*/ 20013 w 277343"/>
                <a:gd name="connsiteY30" fmla="*/ 41695 h 441227"/>
                <a:gd name="connsiteX31" fmla="*/ 2364 w 277343"/>
                <a:gd name="connsiteY31" fmla="*/ 54679 h 441227"/>
                <a:gd name="connsiteX32" fmla="*/ 31359 w 277343"/>
                <a:gd name="connsiteY32" fmla="*/ 75732 h 441227"/>
                <a:gd name="connsiteX33" fmla="*/ 69178 w 277343"/>
                <a:gd name="connsiteY33" fmla="*/ 98424 h 441227"/>
                <a:gd name="connsiteX34" fmla="*/ 70439 w 277343"/>
                <a:gd name="connsiteY34" fmla="*/ 123637 h 441227"/>
                <a:gd name="connsiteX35" fmla="*/ 76742 w 277343"/>
                <a:gd name="connsiteY35" fmla="*/ 147589 h 441227"/>
                <a:gd name="connsiteX36" fmla="*/ 75481 w 277343"/>
                <a:gd name="connsiteY36" fmla="*/ 170281 h 441227"/>
                <a:gd name="connsiteX37" fmla="*/ 80524 w 277343"/>
                <a:gd name="connsiteY37" fmla="*/ 184148 h 441227"/>
                <a:gd name="connsiteX38" fmla="*/ 84306 w 277343"/>
                <a:gd name="connsiteY38" fmla="*/ 197259 h 441227"/>
                <a:gd name="connsiteX39" fmla="*/ 105611 w 277343"/>
                <a:gd name="connsiteY39" fmla="*/ 206084 h 441227"/>
                <a:gd name="connsiteX40" fmla="*/ 115066 w 277343"/>
                <a:gd name="connsiteY40" fmla="*/ 226506 h 441227"/>
                <a:gd name="connsiteX41" fmla="*/ 110402 w 277343"/>
                <a:gd name="connsiteY41" fmla="*/ 235961 h 441227"/>
                <a:gd name="connsiteX42" fmla="*/ 95904 w 277343"/>
                <a:gd name="connsiteY42" fmla="*/ 247685 h 441227"/>
                <a:gd name="connsiteX43" fmla="*/ 68800 w 277343"/>
                <a:gd name="connsiteY43" fmla="*/ 274411 h 441227"/>
                <a:gd name="connsiteX44" fmla="*/ 53042 w 277343"/>
                <a:gd name="connsiteY44" fmla="*/ 286513 h 441227"/>
                <a:gd name="connsiteX45" fmla="*/ 38923 w 277343"/>
                <a:gd name="connsiteY45" fmla="*/ 301011 h 441227"/>
                <a:gd name="connsiteX46" fmla="*/ 20517 w 277343"/>
                <a:gd name="connsiteY46" fmla="*/ 310087 h 441227"/>
                <a:gd name="connsiteX47" fmla="*/ 8793 w 277343"/>
                <a:gd name="connsiteY47" fmla="*/ 326980 h 441227"/>
                <a:gd name="connsiteX48" fmla="*/ 9550 w 277343"/>
                <a:gd name="connsiteY48" fmla="*/ 342234 h 441227"/>
                <a:gd name="connsiteX49" fmla="*/ 12323 w 277343"/>
                <a:gd name="connsiteY49" fmla="*/ 360639 h 441227"/>
                <a:gd name="connsiteX50" fmla="*/ 16987 w 277343"/>
                <a:gd name="connsiteY50" fmla="*/ 390391 h 441227"/>
                <a:gd name="connsiteX51" fmla="*/ 9928 w 277343"/>
                <a:gd name="connsiteY51" fmla="*/ 417873 h 441227"/>
                <a:gd name="connsiteX52" fmla="*/ 34636 w 277343"/>
                <a:gd name="connsiteY52" fmla="*/ 427706 h 441227"/>
                <a:gd name="connsiteX53" fmla="*/ 50773 w 277343"/>
                <a:gd name="connsiteY53" fmla="*/ 436278 h 441227"/>
                <a:gd name="connsiteX54" fmla="*/ 79767 w 277343"/>
                <a:gd name="connsiteY54" fmla="*/ 442582 h 441227"/>
                <a:gd name="connsiteX55" fmla="*/ 162214 w 277343"/>
                <a:gd name="connsiteY55" fmla="*/ 423798 h 441227"/>
                <a:gd name="connsiteX56" fmla="*/ 186041 w 277343"/>
                <a:gd name="connsiteY56" fmla="*/ 421151 h 441227"/>
                <a:gd name="connsiteX57" fmla="*/ 198773 w 277343"/>
                <a:gd name="connsiteY57" fmla="*/ 405014 h 441227"/>
                <a:gd name="connsiteX58" fmla="*/ 239366 w 277343"/>
                <a:gd name="connsiteY58" fmla="*/ 371985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77343" h="441227">
                  <a:moveTo>
                    <a:pt x="239366" y="371985"/>
                  </a:moveTo>
                  <a:cubicBezTo>
                    <a:pt x="245669" y="357866"/>
                    <a:pt x="273908" y="346898"/>
                    <a:pt x="278572" y="334292"/>
                  </a:cubicBezTo>
                  <a:cubicBezTo>
                    <a:pt x="280968" y="327988"/>
                    <a:pt x="281724" y="324837"/>
                    <a:pt x="271513" y="313113"/>
                  </a:cubicBezTo>
                  <a:cubicBezTo>
                    <a:pt x="261301" y="301389"/>
                    <a:pt x="238609" y="293447"/>
                    <a:pt x="237727" y="287270"/>
                  </a:cubicBezTo>
                  <a:cubicBezTo>
                    <a:pt x="236971" y="280966"/>
                    <a:pt x="254998" y="280210"/>
                    <a:pt x="254242" y="272394"/>
                  </a:cubicBezTo>
                  <a:cubicBezTo>
                    <a:pt x="253485" y="264578"/>
                    <a:pt x="244030" y="264578"/>
                    <a:pt x="240122" y="258275"/>
                  </a:cubicBezTo>
                  <a:cubicBezTo>
                    <a:pt x="236214" y="251971"/>
                    <a:pt x="244913" y="248063"/>
                    <a:pt x="244030" y="244912"/>
                  </a:cubicBezTo>
                  <a:cubicBezTo>
                    <a:pt x="243274" y="241760"/>
                    <a:pt x="231424" y="240247"/>
                    <a:pt x="230667" y="236213"/>
                  </a:cubicBezTo>
                  <a:cubicBezTo>
                    <a:pt x="229911" y="232305"/>
                    <a:pt x="238484" y="233062"/>
                    <a:pt x="236971" y="228397"/>
                  </a:cubicBezTo>
                  <a:cubicBezTo>
                    <a:pt x="235458" y="223733"/>
                    <a:pt x="227516" y="215034"/>
                    <a:pt x="233063" y="207975"/>
                  </a:cubicBezTo>
                  <a:cubicBezTo>
                    <a:pt x="238609" y="200915"/>
                    <a:pt x="250333" y="207975"/>
                    <a:pt x="241635" y="192343"/>
                  </a:cubicBezTo>
                  <a:cubicBezTo>
                    <a:pt x="233063" y="176584"/>
                    <a:pt x="219700" y="157044"/>
                    <a:pt x="216548" y="152254"/>
                  </a:cubicBezTo>
                  <a:cubicBezTo>
                    <a:pt x="213396" y="147589"/>
                    <a:pt x="219700" y="139647"/>
                    <a:pt x="224364" y="136622"/>
                  </a:cubicBezTo>
                  <a:cubicBezTo>
                    <a:pt x="229029" y="133470"/>
                    <a:pt x="240879" y="121746"/>
                    <a:pt x="240879" y="116956"/>
                  </a:cubicBezTo>
                  <a:cubicBezTo>
                    <a:pt x="240879" y="112291"/>
                    <a:pt x="226003" y="99685"/>
                    <a:pt x="222095" y="97290"/>
                  </a:cubicBezTo>
                  <a:cubicBezTo>
                    <a:pt x="218187" y="94894"/>
                    <a:pt x="209488" y="95777"/>
                    <a:pt x="205580" y="87835"/>
                  </a:cubicBezTo>
                  <a:cubicBezTo>
                    <a:pt x="201673" y="80019"/>
                    <a:pt x="197765" y="77623"/>
                    <a:pt x="201673" y="72959"/>
                  </a:cubicBezTo>
                  <a:cubicBezTo>
                    <a:pt x="205580" y="68295"/>
                    <a:pt x="205580" y="63504"/>
                    <a:pt x="205580" y="58840"/>
                  </a:cubicBezTo>
                  <a:cubicBezTo>
                    <a:pt x="205580" y="54175"/>
                    <a:pt x="214153" y="58083"/>
                    <a:pt x="215792" y="51024"/>
                  </a:cubicBezTo>
                  <a:cubicBezTo>
                    <a:pt x="216548" y="47872"/>
                    <a:pt x="218817" y="44342"/>
                    <a:pt x="221717" y="41317"/>
                  </a:cubicBezTo>
                  <a:cubicBezTo>
                    <a:pt x="221717" y="36022"/>
                    <a:pt x="222347" y="30223"/>
                    <a:pt x="221717" y="26567"/>
                  </a:cubicBezTo>
                  <a:cubicBezTo>
                    <a:pt x="220456" y="19003"/>
                    <a:pt x="199025" y="16482"/>
                    <a:pt x="193983" y="7657"/>
                  </a:cubicBezTo>
                  <a:cubicBezTo>
                    <a:pt x="188940" y="-1167"/>
                    <a:pt x="176333" y="2615"/>
                    <a:pt x="172552" y="7657"/>
                  </a:cubicBezTo>
                  <a:cubicBezTo>
                    <a:pt x="168770" y="12700"/>
                    <a:pt x="146078" y="6397"/>
                    <a:pt x="146078" y="13961"/>
                  </a:cubicBezTo>
                  <a:cubicBezTo>
                    <a:pt x="146078" y="21524"/>
                    <a:pt x="129689" y="22785"/>
                    <a:pt x="129689" y="31610"/>
                  </a:cubicBezTo>
                  <a:cubicBezTo>
                    <a:pt x="129689" y="40434"/>
                    <a:pt x="137253" y="55562"/>
                    <a:pt x="124647" y="54301"/>
                  </a:cubicBezTo>
                  <a:cubicBezTo>
                    <a:pt x="112040" y="53041"/>
                    <a:pt x="120865" y="59344"/>
                    <a:pt x="113301" y="69429"/>
                  </a:cubicBezTo>
                  <a:cubicBezTo>
                    <a:pt x="105737" y="79514"/>
                    <a:pt x="105737" y="63126"/>
                    <a:pt x="98173" y="65647"/>
                  </a:cubicBezTo>
                  <a:cubicBezTo>
                    <a:pt x="90609" y="68168"/>
                    <a:pt x="81785" y="58083"/>
                    <a:pt x="78003" y="64387"/>
                  </a:cubicBezTo>
                  <a:cubicBezTo>
                    <a:pt x="74221" y="70690"/>
                    <a:pt x="61614" y="65647"/>
                    <a:pt x="49008" y="63126"/>
                  </a:cubicBezTo>
                  <a:cubicBezTo>
                    <a:pt x="36401" y="60605"/>
                    <a:pt x="30098" y="42955"/>
                    <a:pt x="20013" y="41695"/>
                  </a:cubicBezTo>
                  <a:cubicBezTo>
                    <a:pt x="13331" y="40812"/>
                    <a:pt x="6146" y="46233"/>
                    <a:pt x="2364" y="54679"/>
                  </a:cubicBezTo>
                  <a:cubicBezTo>
                    <a:pt x="12071" y="60983"/>
                    <a:pt x="18500" y="69933"/>
                    <a:pt x="31359" y="75732"/>
                  </a:cubicBezTo>
                  <a:cubicBezTo>
                    <a:pt x="45226" y="82036"/>
                    <a:pt x="70439" y="89600"/>
                    <a:pt x="69178" y="98424"/>
                  </a:cubicBezTo>
                  <a:cubicBezTo>
                    <a:pt x="67918" y="107249"/>
                    <a:pt x="64136" y="119855"/>
                    <a:pt x="70439" y="123637"/>
                  </a:cubicBezTo>
                  <a:cubicBezTo>
                    <a:pt x="76742" y="127419"/>
                    <a:pt x="69178" y="143807"/>
                    <a:pt x="76742" y="147589"/>
                  </a:cubicBezTo>
                  <a:cubicBezTo>
                    <a:pt x="84306" y="151371"/>
                    <a:pt x="81785" y="170281"/>
                    <a:pt x="75481" y="170281"/>
                  </a:cubicBezTo>
                  <a:cubicBezTo>
                    <a:pt x="69178" y="170281"/>
                    <a:pt x="76742" y="180366"/>
                    <a:pt x="80524" y="184148"/>
                  </a:cubicBezTo>
                  <a:cubicBezTo>
                    <a:pt x="82289" y="185913"/>
                    <a:pt x="83676" y="190956"/>
                    <a:pt x="84306" y="197259"/>
                  </a:cubicBezTo>
                  <a:cubicBezTo>
                    <a:pt x="91996" y="199150"/>
                    <a:pt x="98930" y="203058"/>
                    <a:pt x="105611" y="206084"/>
                  </a:cubicBezTo>
                  <a:cubicBezTo>
                    <a:pt x="116200" y="210748"/>
                    <a:pt x="114562" y="218186"/>
                    <a:pt x="115066" y="226506"/>
                  </a:cubicBezTo>
                  <a:cubicBezTo>
                    <a:pt x="115444" y="234700"/>
                    <a:pt x="115822" y="239491"/>
                    <a:pt x="110402" y="235961"/>
                  </a:cubicBezTo>
                  <a:cubicBezTo>
                    <a:pt x="104855" y="232431"/>
                    <a:pt x="99055" y="235961"/>
                    <a:pt x="95904" y="247685"/>
                  </a:cubicBezTo>
                  <a:cubicBezTo>
                    <a:pt x="92752" y="259409"/>
                    <a:pt x="77877" y="273528"/>
                    <a:pt x="68800" y="274411"/>
                  </a:cubicBezTo>
                  <a:cubicBezTo>
                    <a:pt x="59723" y="275167"/>
                    <a:pt x="60606" y="284622"/>
                    <a:pt x="53042" y="286513"/>
                  </a:cubicBezTo>
                  <a:cubicBezTo>
                    <a:pt x="45604" y="288530"/>
                    <a:pt x="38544" y="292816"/>
                    <a:pt x="38923" y="301011"/>
                  </a:cubicBezTo>
                  <a:cubicBezTo>
                    <a:pt x="39301" y="309205"/>
                    <a:pt x="27955" y="310087"/>
                    <a:pt x="20517" y="310087"/>
                  </a:cubicBezTo>
                  <a:cubicBezTo>
                    <a:pt x="13079" y="310087"/>
                    <a:pt x="14592" y="323450"/>
                    <a:pt x="8793" y="326980"/>
                  </a:cubicBezTo>
                  <a:cubicBezTo>
                    <a:pt x="2868" y="330510"/>
                    <a:pt x="4128" y="335174"/>
                    <a:pt x="9550" y="342234"/>
                  </a:cubicBezTo>
                  <a:cubicBezTo>
                    <a:pt x="15096" y="349294"/>
                    <a:pt x="10306" y="355597"/>
                    <a:pt x="12323" y="360639"/>
                  </a:cubicBezTo>
                  <a:cubicBezTo>
                    <a:pt x="14340" y="365682"/>
                    <a:pt x="22912" y="377532"/>
                    <a:pt x="16987" y="390391"/>
                  </a:cubicBezTo>
                  <a:cubicBezTo>
                    <a:pt x="11062" y="403375"/>
                    <a:pt x="4885" y="419386"/>
                    <a:pt x="9928" y="417873"/>
                  </a:cubicBezTo>
                  <a:cubicBezTo>
                    <a:pt x="14970" y="416360"/>
                    <a:pt x="26820" y="428462"/>
                    <a:pt x="34636" y="427706"/>
                  </a:cubicBezTo>
                  <a:cubicBezTo>
                    <a:pt x="42452" y="426950"/>
                    <a:pt x="43335" y="438674"/>
                    <a:pt x="50773" y="436278"/>
                  </a:cubicBezTo>
                  <a:cubicBezTo>
                    <a:pt x="58210" y="433883"/>
                    <a:pt x="58210" y="443338"/>
                    <a:pt x="79767" y="442582"/>
                  </a:cubicBezTo>
                  <a:cubicBezTo>
                    <a:pt x="101325" y="441825"/>
                    <a:pt x="144817" y="423798"/>
                    <a:pt x="162214" y="423798"/>
                  </a:cubicBezTo>
                  <a:cubicBezTo>
                    <a:pt x="172047" y="423798"/>
                    <a:pt x="179863" y="422663"/>
                    <a:pt x="186041" y="421151"/>
                  </a:cubicBezTo>
                  <a:cubicBezTo>
                    <a:pt x="189696" y="415604"/>
                    <a:pt x="194235" y="409553"/>
                    <a:pt x="198773" y="405014"/>
                  </a:cubicBezTo>
                  <a:cubicBezTo>
                    <a:pt x="209615" y="393921"/>
                    <a:pt x="233063" y="386104"/>
                    <a:pt x="239366" y="371985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06065CAD-6862-46CF-954C-DDC0C54A4F31}"/>
                </a:ext>
              </a:extLst>
            </p:cNvPr>
            <p:cNvSpPr/>
            <p:nvPr/>
          </p:nvSpPr>
          <p:spPr>
            <a:xfrm>
              <a:off x="6705052" y="3681432"/>
              <a:ext cx="554686" cy="441228"/>
            </a:xfrm>
            <a:custGeom>
              <a:avLst/>
              <a:gdLst>
                <a:gd name="connsiteX0" fmla="*/ 336436 w 554686"/>
                <a:gd name="connsiteY0" fmla="*/ 95974 h 441227"/>
                <a:gd name="connsiteX1" fmla="*/ 289288 w 554686"/>
                <a:gd name="connsiteY1" fmla="*/ 90805 h 441227"/>
                <a:gd name="connsiteX2" fmla="*/ 257897 w 554686"/>
                <a:gd name="connsiteY2" fmla="*/ 80342 h 441227"/>
                <a:gd name="connsiteX3" fmla="*/ 193983 w 554686"/>
                <a:gd name="connsiteY3" fmla="*/ 33194 h 441227"/>
                <a:gd name="connsiteX4" fmla="*/ 141540 w 554686"/>
                <a:gd name="connsiteY4" fmla="*/ 2812 h 441227"/>
                <a:gd name="connsiteX5" fmla="*/ 119478 w 554686"/>
                <a:gd name="connsiteY5" fmla="*/ 2812 h 441227"/>
                <a:gd name="connsiteX6" fmla="*/ 92248 w 554686"/>
                <a:gd name="connsiteY6" fmla="*/ 11132 h 441227"/>
                <a:gd name="connsiteX7" fmla="*/ 66026 w 554686"/>
                <a:gd name="connsiteY7" fmla="*/ 27899 h 441227"/>
                <a:gd name="connsiteX8" fmla="*/ 85945 w 554686"/>
                <a:gd name="connsiteY8" fmla="*/ 50969 h 441227"/>
                <a:gd name="connsiteX9" fmla="*/ 70187 w 554686"/>
                <a:gd name="connsiteY9" fmla="*/ 63575 h 441227"/>
                <a:gd name="connsiteX10" fmla="*/ 53420 w 554686"/>
                <a:gd name="connsiteY10" fmla="*/ 70887 h 441227"/>
                <a:gd name="connsiteX11" fmla="*/ 32493 w 554686"/>
                <a:gd name="connsiteY11" fmla="*/ 86645 h 441227"/>
                <a:gd name="connsiteX12" fmla="*/ 6146 w 554686"/>
                <a:gd name="connsiteY12" fmla="*/ 74921 h 441227"/>
                <a:gd name="connsiteX13" fmla="*/ 3372 w 554686"/>
                <a:gd name="connsiteY13" fmla="*/ 82485 h 441227"/>
                <a:gd name="connsiteX14" fmla="*/ 2364 w 554686"/>
                <a:gd name="connsiteY14" fmla="*/ 89671 h 441227"/>
                <a:gd name="connsiteX15" fmla="*/ 6776 w 554686"/>
                <a:gd name="connsiteY15" fmla="*/ 119926 h 441227"/>
                <a:gd name="connsiteX16" fmla="*/ 28333 w 554686"/>
                <a:gd name="connsiteY16" fmla="*/ 146274 h 441227"/>
                <a:gd name="connsiteX17" fmla="*/ 66783 w 554686"/>
                <a:gd name="connsiteY17" fmla="*/ 205903 h 441227"/>
                <a:gd name="connsiteX18" fmla="*/ 87206 w 554686"/>
                <a:gd name="connsiteY18" fmla="*/ 235276 h 441227"/>
                <a:gd name="connsiteX19" fmla="*/ 111158 w 554686"/>
                <a:gd name="connsiteY19" fmla="*/ 265153 h 441227"/>
                <a:gd name="connsiteX20" fmla="*/ 117839 w 554686"/>
                <a:gd name="connsiteY20" fmla="*/ 294526 h 441227"/>
                <a:gd name="connsiteX21" fmla="*/ 139396 w 554686"/>
                <a:gd name="connsiteY21" fmla="*/ 339280 h 441227"/>
                <a:gd name="connsiteX22" fmla="*/ 170030 w 554686"/>
                <a:gd name="connsiteY22" fmla="*/ 374200 h 441227"/>
                <a:gd name="connsiteX23" fmla="*/ 194361 w 554686"/>
                <a:gd name="connsiteY23" fmla="*/ 414666 h 441227"/>
                <a:gd name="connsiteX24" fmla="*/ 203311 w 554686"/>
                <a:gd name="connsiteY24" fmla="*/ 435089 h 441227"/>
                <a:gd name="connsiteX25" fmla="*/ 212010 w 554686"/>
                <a:gd name="connsiteY25" fmla="*/ 450469 h 441227"/>
                <a:gd name="connsiteX26" fmla="*/ 224238 w 554686"/>
                <a:gd name="connsiteY26" fmla="*/ 443788 h 441227"/>
                <a:gd name="connsiteX27" fmla="*/ 223482 w 554686"/>
                <a:gd name="connsiteY27" fmla="*/ 429290 h 441227"/>
                <a:gd name="connsiteX28" fmla="*/ 234828 w 554686"/>
                <a:gd name="connsiteY28" fmla="*/ 419457 h 441227"/>
                <a:gd name="connsiteX29" fmla="*/ 254494 w 554686"/>
                <a:gd name="connsiteY29" fmla="*/ 422483 h 441227"/>
                <a:gd name="connsiteX30" fmla="*/ 287145 w 554686"/>
                <a:gd name="connsiteY30" fmla="*/ 425508 h 441227"/>
                <a:gd name="connsiteX31" fmla="*/ 324334 w 554686"/>
                <a:gd name="connsiteY31" fmla="*/ 431559 h 441227"/>
                <a:gd name="connsiteX32" fmla="*/ 342487 w 554686"/>
                <a:gd name="connsiteY32" fmla="*/ 424752 h 441227"/>
                <a:gd name="connsiteX33" fmla="*/ 383458 w 554686"/>
                <a:gd name="connsiteY33" fmla="*/ 389075 h 441227"/>
                <a:gd name="connsiteX34" fmla="*/ 435775 w 554686"/>
                <a:gd name="connsiteY34" fmla="*/ 386050 h 441227"/>
                <a:gd name="connsiteX35" fmla="*/ 542678 w 554686"/>
                <a:gd name="connsiteY35" fmla="*/ 351130 h 441227"/>
                <a:gd name="connsiteX36" fmla="*/ 560832 w 554686"/>
                <a:gd name="connsiteY36" fmla="*/ 295787 h 441227"/>
                <a:gd name="connsiteX37" fmla="*/ 547217 w 554686"/>
                <a:gd name="connsiteY37" fmla="*/ 276877 h 441227"/>
                <a:gd name="connsiteX38" fmla="*/ 480528 w 554686"/>
                <a:gd name="connsiteY38" fmla="*/ 269313 h 441227"/>
                <a:gd name="connsiteX39" fmla="*/ 460484 w 554686"/>
                <a:gd name="connsiteY39" fmla="*/ 240823 h 441227"/>
                <a:gd name="connsiteX40" fmla="*/ 449516 w 554686"/>
                <a:gd name="connsiteY40" fmla="*/ 223804 h 441227"/>
                <a:gd name="connsiteX41" fmla="*/ 427329 w 554686"/>
                <a:gd name="connsiteY41" fmla="*/ 208550 h 441227"/>
                <a:gd name="connsiteX42" fmla="*/ 413083 w 554686"/>
                <a:gd name="connsiteY42" fmla="*/ 179933 h 441227"/>
                <a:gd name="connsiteX43" fmla="*/ 401359 w 554686"/>
                <a:gd name="connsiteY43" fmla="*/ 151317 h 441227"/>
                <a:gd name="connsiteX44" fmla="*/ 374256 w 554686"/>
                <a:gd name="connsiteY44" fmla="*/ 119926 h 441227"/>
                <a:gd name="connsiteX45" fmla="*/ 370978 w 554686"/>
                <a:gd name="connsiteY45" fmla="*/ 108707 h 441227"/>
                <a:gd name="connsiteX46" fmla="*/ 349925 w 554686"/>
                <a:gd name="connsiteY46" fmla="*/ 107572 h 441227"/>
                <a:gd name="connsiteX47" fmla="*/ 336436 w 554686"/>
                <a:gd name="connsiteY47" fmla="*/ 9597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54686" h="441227">
                  <a:moveTo>
                    <a:pt x="336436" y="95974"/>
                  </a:moveTo>
                  <a:cubicBezTo>
                    <a:pt x="336436" y="95974"/>
                    <a:pt x="295591" y="90805"/>
                    <a:pt x="289288" y="90805"/>
                  </a:cubicBezTo>
                  <a:cubicBezTo>
                    <a:pt x="282985" y="90805"/>
                    <a:pt x="267352" y="88662"/>
                    <a:pt x="257897" y="80342"/>
                  </a:cubicBezTo>
                  <a:cubicBezTo>
                    <a:pt x="248443" y="71896"/>
                    <a:pt x="202303" y="37354"/>
                    <a:pt x="193983" y="33194"/>
                  </a:cubicBezTo>
                  <a:cubicBezTo>
                    <a:pt x="185536" y="29034"/>
                    <a:pt x="150995" y="3821"/>
                    <a:pt x="141540" y="2812"/>
                  </a:cubicBezTo>
                  <a:cubicBezTo>
                    <a:pt x="132085" y="1803"/>
                    <a:pt x="131076" y="2812"/>
                    <a:pt x="119478" y="2812"/>
                  </a:cubicBezTo>
                  <a:cubicBezTo>
                    <a:pt x="108006" y="2812"/>
                    <a:pt x="113175" y="10124"/>
                    <a:pt x="92248" y="11132"/>
                  </a:cubicBezTo>
                  <a:cubicBezTo>
                    <a:pt x="71321" y="12141"/>
                    <a:pt x="59723" y="25882"/>
                    <a:pt x="66026" y="27899"/>
                  </a:cubicBezTo>
                  <a:cubicBezTo>
                    <a:pt x="72330" y="30042"/>
                    <a:pt x="92248" y="47817"/>
                    <a:pt x="85945" y="50969"/>
                  </a:cubicBezTo>
                  <a:cubicBezTo>
                    <a:pt x="79642" y="54121"/>
                    <a:pt x="78633" y="63575"/>
                    <a:pt x="70187" y="63575"/>
                  </a:cubicBezTo>
                  <a:cubicBezTo>
                    <a:pt x="61740" y="63575"/>
                    <a:pt x="53420" y="64584"/>
                    <a:pt x="53420" y="70887"/>
                  </a:cubicBezTo>
                  <a:cubicBezTo>
                    <a:pt x="53420" y="77190"/>
                    <a:pt x="41948" y="87654"/>
                    <a:pt x="32493" y="86645"/>
                  </a:cubicBezTo>
                  <a:cubicBezTo>
                    <a:pt x="27072" y="86015"/>
                    <a:pt x="15348" y="79964"/>
                    <a:pt x="6146" y="74921"/>
                  </a:cubicBezTo>
                  <a:lnTo>
                    <a:pt x="3372" y="82485"/>
                  </a:lnTo>
                  <a:lnTo>
                    <a:pt x="2364" y="89671"/>
                  </a:lnTo>
                  <a:cubicBezTo>
                    <a:pt x="4255" y="95218"/>
                    <a:pt x="1481" y="118162"/>
                    <a:pt x="6776" y="119926"/>
                  </a:cubicBezTo>
                  <a:cubicBezTo>
                    <a:pt x="12701" y="121943"/>
                    <a:pt x="15727" y="132533"/>
                    <a:pt x="28333" y="146274"/>
                  </a:cubicBezTo>
                  <a:cubicBezTo>
                    <a:pt x="40940" y="160015"/>
                    <a:pt x="66405" y="196826"/>
                    <a:pt x="66783" y="205903"/>
                  </a:cubicBezTo>
                  <a:cubicBezTo>
                    <a:pt x="67161" y="214979"/>
                    <a:pt x="71447" y="224686"/>
                    <a:pt x="87206" y="235276"/>
                  </a:cubicBezTo>
                  <a:cubicBezTo>
                    <a:pt x="102964" y="245865"/>
                    <a:pt x="102964" y="258850"/>
                    <a:pt x="111158" y="265153"/>
                  </a:cubicBezTo>
                  <a:cubicBezTo>
                    <a:pt x="119352" y="271457"/>
                    <a:pt x="117461" y="278895"/>
                    <a:pt x="117839" y="294526"/>
                  </a:cubicBezTo>
                  <a:cubicBezTo>
                    <a:pt x="118218" y="310285"/>
                    <a:pt x="125277" y="330581"/>
                    <a:pt x="139396" y="339280"/>
                  </a:cubicBezTo>
                  <a:cubicBezTo>
                    <a:pt x="153516" y="347852"/>
                    <a:pt x="163349" y="357307"/>
                    <a:pt x="170030" y="374200"/>
                  </a:cubicBezTo>
                  <a:cubicBezTo>
                    <a:pt x="176711" y="391092"/>
                    <a:pt x="185284" y="405590"/>
                    <a:pt x="194361" y="414666"/>
                  </a:cubicBezTo>
                  <a:cubicBezTo>
                    <a:pt x="203311" y="423617"/>
                    <a:pt x="198269" y="428408"/>
                    <a:pt x="203311" y="435089"/>
                  </a:cubicBezTo>
                  <a:cubicBezTo>
                    <a:pt x="205959" y="438493"/>
                    <a:pt x="209615" y="444418"/>
                    <a:pt x="212010" y="450469"/>
                  </a:cubicBezTo>
                  <a:cubicBezTo>
                    <a:pt x="218943" y="447191"/>
                    <a:pt x="223860" y="444544"/>
                    <a:pt x="224238" y="443788"/>
                  </a:cubicBezTo>
                  <a:cubicBezTo>
                    <a:pt x="225751" y="440762"/>
                    <a:pt x="221212" y="432442"/>
                    <a:pt x="223482" y="429290"/>
                  </a:cubicBezTo>
                  <a:cubicBezTo>
                    <a:pt x="225751" y="426265"/>
                    <a:pt x="230289" y="420970"/>
                    <a:pt x="234828" y="419457"/>
                  </a:cubicBezTo>
                  <a:cubicBezTo>
                    <a:pt x="239366" y="417944"/>
                    <a:pt x="244661" y="423995"/>
                    <a:pt x="254494" y="422483"/>
                  </a:cubicBezTo>
                  <a:cubicBezTo>
                    <a:pt x="264327" y="420970"/>
                    <a:pt x="284876" y="423239"/>
                    <a:pt x="287145" y="425508"/>
                  </a:cubicBezTo>
                  <a:cubicBezTo>
                    <a:pt x="289414" y="427777"/>
                    <a:pt x="317526" y="426265"/>
                    <a:pt x="324334" y="431559"/>
                  </a:cubicBezTo>
                  <a:cubicBezTo>
                    <a:pt x="331141" y="436854"/>
                    <a:pt x="337949" y="435341"/>
                    <a:pt x="342487" y="424752"/>
                  </a:cubicBezTo>
                  <a:cubicBezTo>
                    <a:pt x="347025" y="414162"/>
                    <a:pt x="378794" y="391344"/>
                    <a:pt x="383458" y="389075"/>
                  </a:cubicBezTo>
                  <a:cubicBezTo>
                    <a:pt x="387997" y="386806"/>
                    <a:pt x="422160" y="389075"/>
                    <a:pt x="435775" y="386050"/>
                  </a:cubicBezTo>
                  <a:cubicBezTo>
                    <a:pt x="449390" y="383024"/>
                    <a:pt x="538897" y="354155"/>
                    <a:pt x="542678" y="351130"/>
                  </a:cubicBezTo>
                  <a:cubicBezTo>
                    <a:pt x="546460" y="348104"/>
                    <a:pt x="560832" y="301082"/>
                    <a:pt x="560832" y="295787"/>
                  </a:cubicBezTo>
                  <a:cubicBezTo>
                    <a:pt x="560832" y="290492"/>
                    <a:pt x="554024" y="276121"/>
                    <a:pt x="547217" y="276877"/>
                  </a:cubicBezTo>
                  <a:cubicBezTo>
                    <a:pt x="540409" y="277634"/>
                    <a:pt x="484310" y="271583"/>
                    <a:pt x="480528" y="269313"/>
                  </a:cubicBezTo>
                  <a:cubicBezTo>
                    <a:pt x="477503" y="267423"/>
                    <a:pt x="462627" y="256203"/>
                    <a:pt x="460484" y="240823"/>
                  </a:cubicBezTo>
                  <a:cubicBezTo>
                    <a:pt x="456072" y="237419"/>
                    <a:pt x="451029" y="230107"/>
                    <a:pt x="449516" y="223804"/>
                  </a:cubicBezTo>
                  <a:cubicBezTo>
                    <a:pt x="443087" y="224686"/>
                    <a:pt x="433002" y="223174"/>
                    <a:pt x="427329" y="208550"/>
                  </a:cubicBezTo>
                  <a:cubicBezTo>
                    <a:pt x="422160" y="205020"/>
                    <a:pt x="408293" y="185354"/>
                    <a:pt x="413083" y="179933"/>
                  </a:cubicBezTo>
                  <a:cubicBezTo>
                    <a:pt x="419009" y="173252"/>
                    <a:pt x="409932" y="159133"/>
                    <a:pt x="401359" y="151317"/>
                  </a:cubicBezTo>
                  <a:cubicBezTo>
                    <a:pt x="392787" y="143501"/>
                    <a:pt x="375138" y="129003"/>
                    <a:pt x="374256" y="119926"/>
                  </a:cubicBezTo>
                  <a:cubicBezTo>
                    <a:pt x="374004" y="117405"/>
                    <a:pt x="372743" y="113371"/>
                    <a:pt x="370978" y="108707"/>
                  </a:cubicBezTo>
                  <a:lnTo>
                    <a:pt x="349925" y="107572"/>
                  </a:lnTo>
                  <a:lnTo>
                    <a:pt x="336436" y="95974"/>
                  </a:ln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2982D0A7-E6B3-44D4-ACC7-17F5E2249CDD}"/>
                </a:ext>
              </a:extLst>
            </p:cNvPr>
            <p:cNvSpPr/>
            <p:nvPr/>
          </p:nvSpPr>
          <p:spPr>
            <a:xfrm>
              <a:off x="7164181" y="3886610"/>
              <a:ext cx="214311" cy="239524"/>
            </a:xfrm>
            <a:custGeom>
              <a:avLst/>
              <a:gdLst>
                <a:gd name="connsiteX0" fmla="*/ 108510 w 214310"/>
                <a:gd name="connsiteY0" fmla="*/ 7911 h 239523"/>
                <a:gd name="connsiteX1" fmla="*/ 108510 w 214310"/>
                <a:gd name="connsiteY1" fmla="*/ 27955 h 239523"/>
                <a:gd name="connsiteX2" fmla="*/ 91744 w 214310"/>
                <a:gd name="connsiteY2" fmla="*/ 49134 h 239523"/>
                <a:gd name="connsiteX3" fmla="*/ 82793 w 214310"/>
                <a:gd name="connsiteY3" fmla="*/ 71447 h 239523"/>
                <a:gd name="connsiteX4" fmla="*/ 88214 w 214310"/>
                <a:gd name="connsiteY4" fmla="*/ 71447 h 239523"/>
                <a:gd name="connsiteX5" fmla="*/ 101829 w 214310"/>
                <a:gd name="connsiteY5" fmla="*/ 90357 h 239523"/>
                <a:gd name="connsiteX6" fmla="*/ 83675 w 214310"/>
                <a:gd name="connsiteY6" fmla="*/ 145700 h 239523"/>
                <a:gd name="connsiteX7" fmla="*/ 2364 w 214310"/>
                <a:gd name="connsiteY7" fmla="*/ 173182 h 239523"/>
                <a:gd name="connsiteX8" fmla="*/ 34888 w 214310"/>
                <a:gd name="connsiteY8" fmla="*/ 240248 h 239523"/>
                <a:gd name="connsiteX9" fmla="*/ 41570 w 214310"/>
                <a:gd name="connsiteY9" fmla="*/ 236971 h 239523"/>
                <a:gd name="connsiteX10" fmla="*/ 84684 w 214310"/>
                <a:gd name="connsiteY10" fmla="*/ 229533 h 239523"/>
                <a:gd name="connsiteX11" fmla="*/ 94895 w 214310"/>
                <a:gd name="connsiteY11" fmla="*/ 208732 h 239523"/>
                <a:gd name="connsiteX12" fmla="*/ 123890 w 214310"/>
                <a:gd name="connsiteY12" fmla="*/ 204068 h 239523"/>
                <a:gd name="connsiteX13" fmla="*/ 141161 w 214310"/>
                <a:gd name="connsiteY13" fmla="*/ 179737 h 239523"/>
                <a:gd name="connsiteX14" fmla="*/ 158054 w 214310"/>
                <a:gd name="connsiteY14" fmla="*/ 171039 h 239523"/>
                <a:gd name="connsiteX15" fmla="*/ 167130 w 214310"/>
                <a:gd name="connsiteY15" fmla="*/ 135362 h 239523"/>
                <a:gd name="connsiteX16" fmla="*/ 188688 w 214310"/>
                <a:gd name="connsiteY16" fmla="*/ 120487 h 239523"/>
                <a:gd name="connsiteX17" fmla="*/ 210623 w 214310"/>
                <a:gd name="connsiteY17" fmla="*/ 89475 h 239523"/>
                <a:gd name="connsiteX18" fmla="*/ 208732 w 214310"/>
                <a:gd name="connsiteY18" fmla="*/ 74977 h 239523"/>
                <a:gd name="connsiteX19" fmla="*/ 186418 w 214310"/>
                <a:gd name="connsiteY19" fmla="*/ 47117 h 239523"/>
                <a:gd name="connsiteX20" fmla="*/ 142044 w 214310"/>
                <a:gd name="connsiteY20" fmla="*/ 30602 h 239523"/>
                <a:gd name="connsiteX21" fmla="*/ 127798 w 214310"/>
                <a:gd name="connsiteY21" fmla="*/ 2364 h 239523"/>
                <a:gd name="connsiteX22" fmla="*/ 118596 w 214310"/>
                <a:gd name="connsiteY22" fmla="*/ 7658 h 239523"/>
                <a:gd name="connsiteX23" fmla="*/ 108510 w 214310"/>
                <a:gd name="connsiteY23" fmla="*/ 765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4310" h="239523">
                  <a:moveTo>
                    <a:pt x="108510" y="7911"/>
                  </a:moveTo>
                  <a:lnTo>
                    <a:pt x="108510" y="27955"/>
                  </a:lnTo>
                  <a:lnTo>
                    <a:pt x="91744" y="49134"/>
                  </a:lnTo>
                  <a:lnTo>
                    <a:pt x="82793" y="71447"/>
                  </a:lnTo>
                  <a:cubicBezTo>
                    <a:pt x="85314" y="71573"/>
                    <a:pt x="87331" y="71573"/>
                    <a:pt x="88214" y="71447"/>
                  </a:cubicBezTo>
                  <a:cubicBezTo>
                    <a:pt x="95021" y="70691"/>
                    <a:pt x="101829" y="85062"/>
                    <a:pt x="101829" y="90357"/>
                  </a:cubicBezTo>
                  <a:cubicBezTo>
                    <a:pt x="101829" y="95652"/>
                    <a:pt x="87458" y="142674"/>
                    <a:pt x="83675" y="145700"/>
                  </a:cubicBezTo>
                  <a:cubicBezTo>
                    <a:pt x="80902" y="147843"/>
                    <a:pt x="33628" y="163475"/>
                    <a:pt x="2364" y="173182"/>
                  </a:cubicBezTo>
                  <a:cubicBezTo>
                    <a:pt x="9171" y="187175"/>
                    <a:pt x="22660" y="215162"/>
                    <a:pt x="34888" y="240248"/>
                  </a:cubicBezTo>
                  <a:cubicBezTo>
                    <a:pt x="37032" y="239366"/>
                    <a:pt x="39174" y="238357"/>
                    <a:pt x="41570" y="236971"/>
                  </a:cubicBezTo>
                  <a:cubicBezTo>
                    <a:pt x="56445" y="228398"/>
                    <a:pt x="73338" y="232685"/>
                    <a:pt x="84684" y="229533"/>
                  </a:cubicBezTo>
                  <a:cubicBezTo>
                    <a:pt x="96030" y="226381"/>
                    <a:pt x="85062" y="216926"/>
                    <a:pt x="94895" y="208732"/>
                  </a:cubicBezTo>
                  <a:cubicBezTo>
                    <a:pt x="104728" y="200538"/>
                    <a:pt x="118848" y="206715"/>
                    <a:pt x="123890" y="204068"/>
                  </a:cubicBezTo>
                  <a:cubicBezTo>
                    <a:pt x="129059" y="201294"/>
                    <a:pt x="132589" y="183267"/>
                    <a:pt x="141161" y="179737"/>
                  </a:cubicBezTo>
                  <a:cubicBezTo>
                    <a:pt x="149733" y="176207"/>
                    <a:pt x="159188" y="178603"/>
                    <a:pt x="158054" y="171039"/>
                  </a:cubicBezTo>
                  <a:cubicBezTo>
                    <a:pt x="156919" y="163601"/>
                    <a:pt x="158810" y="136875"/>
                    <a:pt x="167130" y="135362"/>
                  </a:cubicBezTo>
                  <a:cubicBezTo>
                    <a:pt x="175325" y="133849"/>
                    <a:pt x="188310" y="125151"/>
                    <a:pt x="188688" y="120487"/>
                  </a:cubicBezTo>
                  <a:cubicBezTo>
                    <a:pt x="189066" y="115822"/>
                    <a:pt x="205580" y="98173"/>
                    <a:pt x="210623" y="89475"/>
                  </a:cubicBezTo>
                  <a:cubicBezTo>
                    <a:pt x="215666" y="80776"/>
                    <a:pt x="216170" y="76112"/>
                    <a:pt x="208732" y="74977"/>
                  </a:cubicBezTo>
                  <a:cubicBezTo>
                    <a:pt x="201294" y="73843"/>
                    <a:pt x="189444" y="53042"/>
                    <a:pt x="186418" y="47117"/>
                  </a:cubicBezTo>
                  <a:cubicBezTo>
                    <a:pt x="183267" y="41192"/>
                    <a:pt x="160575" y="45100"/>
                    <a:pt x="142044" y="30602"/>
                  </a:cubicBezTo>
                  <a:cubicBezTo>
                    <a:pt x="134606" y="24677"/>
                    <a:pt x="130445" y="13583"/>
                    <a:pt x="127798" y="2364"/>
                  </a:cubicBezTo>
                  <a:lnTo>
                    <a:pt x="118596" y="7658"/>
                  </a:lnTo>
                  <a:lnTo>
                    <a:pt x="108510" y="7658"/>
                  </a:ln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11F88C35-E773-4901-9C7D-4675F0BC2B04}"/>
                </a:ext>
              </a:extLst>
            </p:cNvPr>
            <p:cNvSpPr/>
            <p:nvPr/>
          </p:nvSpPr>
          <p:spPr>
            <a:xfrm>
              <a:off x="7130143" y="3860974"/>
              <a:ext cx="25213" cy="37820"/>
            </a:xfrm>
            <a:custGeom>
              <a:avLst/>
              <a:gdLst>
                <a:gd name="connsiteX0" fmla="*/ 24551 w 25213"/>
                <a:gd name="connsiteY0" fmla="*/ 44262 h 37819"/>
                <a:gd name="connsiteX1" fmla="*/ 25055 w 25213"/>
                <a:gd name="connsiteY1" fmla="*/ 36824 h 37819"/>
                <a:gd name="connsiteX2" fmla="*/ 21904 w 25213"/>
                <a:gd name="connsiteY2" fmla="*/ 2661 h 37819"/>
                <a:gd name="connsiteX3" fmla="*/ 4255 w 25213"/>
                <a:gd name="connsiteY3" fmla="*/ 28504 h 37819"/>
                <a:gd name="connsiteX4" fmla="*/ 2364 w 25213"/>
                <a:gd name="connsiteY4" fmla="*/ 28882 h 37819"/>
                <a:gd name="connsiteX5" fmla="*/ 24551 w 25213"/>
                <a:gd name="connsiteY5" fmla="*/ 4426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3" h="37819">
                  <a:moveTo>
                    <a:pt x="24551" y="44262"/>
                  </a:moveTo>
                  <a:cubicBezTo>
                    <a:pt x="23921" y="41489"/>
                    <a:pt x="23921" y="38841"/>
                    <a:pt x="25055" y="36824"/>
                  </a:cubicBezTo>
                  <a:cubicBezTo>
                    <a:pt x="30098" y="28252"/>
                    <a:pt x="33250" y="5813"/>
                    <a:pt x="21904" y="2661"/>
                  </a:cubicBezTo>
                  <a:cubicBezTo>
                    <a:pt x="10558" y="-491"/>
                    <a:pt x="4255" y="22327"/>
                    <a:pt x="4255" y="28504"/>
                  </a:cubicBezTo>
                  <a:cubicBezTo>
                    <a:pt x="4255" y="29639"/>
                    <a:pt x="3498" y="29639"/>
                    <a:pt x="2364" y="28882"/>
                  </a:cubicBezTo>
                  <a:cubicBezTo>
                    <a:pt x="7911" y="43632"/>
                    <a:pt x="18122" y="45145"/>
                    <a:pt x="24551" y="44262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4F04EBF0-0F85-44B8-B908-FEA86A5EE903}"/>
                </a:ext>
              </a:extLst>
            </p:cNvPr>
            <p:cNvSpPr/>
            <p:nvPr/>
          </p:nvSpPr>
          <p:spPr>
            <a:xfrm>
              <a:off x="7163298" y="3854080"/>
              <a:ext cx="126065" cy="100852"/>
            </a:xfrm>
            <a:custGeom>
              <a:avLst/>
              <a:gdLst>
                <a:gd name="connsiteX0" fmla="*/ 22408 w 126065"/>
                <a:gd name="connsiteY0" fmla="*/ 96665 h 100852"/>
                <a:gd name="connsiteX1" fmla="*/ 83675 w 126065"/>
                <a:gd name="connsiteY1" fmla="*/ 104229 h 100852"/>
                <a:gd name="connsiteX2" fmla="*/ 92626 w 126065"/>
                <a:gd name="connsiteY2" fmla="*/ 81916 h 100852"/>
                <a:gd name="connsiteX3" fmla="*/ 109393 w 126065"/>
                <a:gd name="connsiteY3" fmla="*/ 60737 h 100852"/>
                <a:gd name="connsiteX4" fmla="*/ 109393 w 126065"/>
                <a:gd name="connsiteY4" fmla="*/ 40692 h 100852"/>
                <a:gd name="connsiteX5" fmla="*/ 119478 w 126065"/>
                <a:gd name="connsiteY5" fmla="*/ 40692 h 100852"/>
                <a:gd name="connsiteX6" fmla="*/ 128681 w 126065"/>
                <a:gd name="connsiteY6" fmla="*/ 35398 h 100852"/>
                <a:gd name="connsiteX7" fmla="*/ 121369 w 126065"/>
                <a:gd name="connsiteY7" fmla="*/ 2369 h 100852"/>
                <a:gd name="connsiteX8" fmla="*/ 89601 w 126065"/>
                <a:gd name="connsiteY8" fmla="*/ 38045 h 100852"/>
                <a:gd name="connsiteX9" fmla="*/ 39427 w 126065"/>
                <a:gd name="connsiteY9" fmla="*/ 61619 h 100852"/>
                <a:gd name="connsiteX10" fmla="*/ 8036 w 126065"/>
                <a:gd name="connsiteY10" fmla="*/ 69814 h 100852"/>
                <a:gd name="connsiteX11" fmla="*/ 2364 w 126065"/>
                <a:gd name="connsiteY11" fmla="*/ 68301 h 100852"/>
                <a:gd name="connsiteX12" fmla="*/ 22408 w 126065"/>
                <a:gd name="connsiteY12" fmla="*/ 9666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065" h="100852">
                  <a:moveTo>
                    <a:pt x="22408" y="96665"/>
                  </a:moveTo>
                  <a:cubicBezTo>
                    <a:pt x="25686" y="98682"/>
                    <a:pt x="67792" y="103347"/>
                    <a:pt x="83675" y="104229"/>
                  </a:cubicBezTo>
                  <a:lnTo>
                    <a:pt x="92626" y="81916"/>
                  </a:lnTo>
                  <a:lnTo>
                    <a:pt x="109393" y="60737"/>
                  </a:lnTo>
                  <a:lnTo>
                    <a:pt x="109393" y="40692"/>
                  </a:lnTo>
                  <a:lnTo>
                    <a:pt x="119478" y="40692"/>
                  </a:lnTo>
                  <a:lnTo>
                    <a:pt x="128681" y="35398"/>
                  </a:lnTo>
                  <a:cubicBezTo>
                    <a:pt x="124773" y="19009"/>
                    <a:pt x="124143" y="2621"/>
                    <a:pt x="121369" y="2369"/>
                  </a:cubicBezTo>
                  <a:cubicBezTo>
                    <a:pt x="116705" y="1991"/>
                    <a:pt x="97417" y="22791"/>
                    <a:pt x="89601" y="38045"/>
                  </a:cubicBezTo>
                  <a:cubicBezTo>
                    <a:pt x="81785" y="53299"/>
                    <a:pt x="58967" y="65149"/>
                    <a:pt x="39427" y="61619"/>
                  </a:cubicBezTo>
                  <a:cubicBezTo>
                    <a:pt x="19761" y="58090"/>
                    <a:pt x="13205" y="66284"/>
                    <a:pt x="8036" y="69814"/>
                  </a:cubicBezTo>
                  <a:cubicBezTo>
                    <a:pt x="6776" y="70696"/>
                    <a:pt x="4633" y="69940"/>
                    <a:pt x="2364" y="68301"/>
                  </a:cubicBezTo>
                  <a:cubicBezTo>
                    <a:pt x="4381" y="83555"/>
                    <a:pt x="19256" y="94774"/>
                    <a:pt x="22408" y="96665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61E2BEA2-DC37-4615-875F-96F2693FD608}"/>
                </a:ext>
              </a:extLst>
            </p:cNvPr>
            <p:cNvSpPr/>
            <p:nvPr/>
          </p:nvSpPr>
          <p:spPr>
            <a:xfrm>
              <a:off x="8417267" y="4396417"/>
              <a:ext cx="516867" cy="151278"/>
            </a:xfrm>
            <a:custGeom>
              <a:avLst/>
              <a:gdLst>
                <a:gd name="connsiteX0" fmla="*/ 95274 w 516866"/>
                <a:gd name="connsiteY0" fmla="*/ 59219 h 151278"/>
                <a:gd name="connsiteX1" fmla="*/ 74851 w 516866"/>
                <a:gd name="connsiteY1" fmla="*/ 31359 h 151278"/>
                <a:gd name="connsiteX2" fmla="*/ 61866 w 516866"/>
                <a:gd name="connsiteY2" fmla="*/ 18374 h 151278"/>
                <a:gd name="connsiteX3" fmla="*/ 59849 w 516866"/>
                <a:gd name="connsiteY3" fmla="*/ 14592 h 151278"/>
                <a:gd name="connsiteX4" fmla="*/ 51655 w 516866"/>
                <a:gd name="connsiteY4" fmla="*/ 25307 h 151278"/>
                <a:gd name="connsiteX5" fmla="*/ 30728 w 516866"/>
                <a:gd name="connsiteY5" fmla="*/ 22660 h 151278"/>
                <a:gd name="connsiteX6" fmla="*/ 17743 w 516866"/>
                <a:gd name="connsiteY6" fmla="*/ 7028 h 151278"/>
                <a:gd name="connsiteX7" fmla="*/ 2364 w 516866"/>
                <a:gd name="connsiteY7" fmla="*/ 6020 h 151278"/>
                <a:gd name="connsiteX8" fmla="*/ 9676 w 516866"/>
                <a:gd name="connsiteY8" fmla="*/ 46612 h 151278"/>
                <a:gd name="connsiteX9" fmla="*/ 36779 w 516866"/>
                <a:gd name="connsiteY9" fmla="*/ 97543 h 151278"/>
                <a:gd name="connsiteX10" fmla="*/ 62245 w 516866"/>
                <a:gd name="connsiteY10" fmla="*/ 121873 h 151278"/>
                <a:gd name="connsiteX11" fmla="*/ 113175 w 516866"/>
                <a:gd name="connsiteY11" fmla="*/ 147717 h 151278"/>
                <a:gd name="connsiteX12" fmla="*/ 95526 w 516866"/>
                <a:gd name="connsiteY12" fmla="*/ 110023 h 151278"/>
                <a:gd name="connsiteX13" fmla="*/ 95274 w 516866"/>
                <a:gd name="connsiteY13" fmla="*/ 59219 h 151278"/>
                <a:gd name="connsiteX14" fmla="*/ 496665 w 516866"/>
                <a:gd name="connsiteY14" fmla="*/ 29089 h 151278"/>
                <a:gd name="connsiteX15" fmla="*/ 473090 w 516866"/>
                <a:gd name="connsiteY15" fmla="*/ 22786 h 151278"/>
                <a:gd name="connsiteX16" fmla="*/ 448760 w 516866"/>
                <a:gd name="connsiteY16" fmla="*/ 2364 h 151278"/>
                <a:gd name="connsiteX17" fmla="*/ 427581 w 516866"/>
                <a:gd name="connsiteY17" fmla="*/ 29089 h 151278"/>
                <a:gd name="connsiteX18" fmla="*/ 413462 w 516866"/>
                <a:gd name="connsiteY18" fmla="*/ 47117 h 151278"/>
                <a:gd name="connsiteX19" fmla="*/ 407662 w 516866"/>
                <a:gd name="connsiteY19" fmla="*/ 54428 h 151278"/>
                <a:gd name="connsiteX20" fmla="*/ 407915 w 516866"/>
                <a:gd name="connsiteY20" fmla="*/ 69935 h 151278"/>
                <a:gd name="connsiteX21" fmla="*/ 390644 w 516866"/>
                <a:gd name="connsiteY21" fmla="*/ 76238 h 151278"/>
                <a:gd name="connsiteX22" fmla="*/ 376272 w 516866"/>
                <a:gd name="connsiteY22" fmla="*/ 57454 h 151278"/>
                <a:gd name="connsiteX23" fmla="*/ 375768 w 516866"/>
                <a:gd name="connsiteY23" fmla="*/ 57328 h 151278"/>
                <a:gd name="connsiteX24" fmla="*/ 352194 w 516866"/>
                <a:gd name="connsiteY24" fmla="*/ 94139 h 151278"/>
                <a:gd name="connsiteX25" fmla="*/ 313745 w 516866"/>
                <a:gd name="connsiteY25" fmla="*/ 105863 h 151278"/>
                <a:gd name="connsiteX26" fmla="*/ 296474 w 516866"/>
                <a:gd name="connsiteY26" fmla="*/ 139649 h 151278"/>
                <a:gd name="connsiteX27" fmla="*/ 257141 w 516866"/>
                <a:gd name="connsiteY27" fmla="*/ 129689 h 151278"/>
                <a:gd name="connsiteX28" fmla="*/ 265083 w 516866"/>
                <a:gd name="connsiteY28" fmla="*/ 146708 h 151278"/>
                <a:gd name="connsiteX29" fmla="*/ 287019 w 516866"/>
                <a:gd name="connsiteY29" fmla="*/ 157676 h 151278"/>
                <a:gd name="connsiteX30" fmla="*/ 321560 w 516866"/>
                <a:gd name="connsiteY30" fmla="*/ 154524 h 151278"/>
                <a:gd name="connsiteX31" fmla="*/ 348286 w 516866"/>
                <a:gd name="connsiteY31" fmla="*/ 143557 h 151278"/>
                <a:gd name="connsiteX32" fmla="*/ 373373 w 516866"/>
                <a:gd name="connsiteY32" fmla="*/ 148347 h 151278"/>
                <a:gd name="connsiteX33" fmla="*/ 396947 w 516866"/>
                <a:gd name="connsiteY33" fmla="*/ 132589 h 151278"/>
                <a:gd name="connsiteX34" fmla="*/ 404763 w 516866"/>
                <a:gd name="connsiteY34" fmla="*/ 107502 h 151278"/>
                <a:gd name="connsiteX35" fmla="*/ 420395 w 516866"/>
                <a:gd name="connsiteY35" fmla="*/ 83928 h 151278"/>
                <a:gd name="connsiteX36" fmla="*/ 461240 w 516866"/>
                <a:gd name="connsiteY36" fmla="*/ 66657 h 151278"/>
                <a:gd name="connsiteX37" fmla="*/ 473846 w 516866"/>
                <a:gd name="connsiteY37" fmla="*/ 70943 h 151278"/>
                <a:gd name="connsiteX38" fmla="*/ 490362 w 516866"/>
                <a:gd name="connsiteY38" fmla="*/ 54933 h 151278"/>
                <a:gd name="connsiteX39" fmla="*/ 514692 w 516866"/>
                <a:gd name="connsiteY39" fmla="*/ 44722 h 151278"/>
                <a:gd name="connsiteX40" fmla="*/ 496665 w 516866"/>
                <a:gd name="connsiteY40" fmla="*/ 29089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866" h="151278">
                  <a:moveTo>
                    <a:pt x="95274" y="59219"/>
                  </a:moveTo>
                  <a:cubicBezTo>
                    <a:pt x="95651" y="41570"/>
                    <a:pt x="78759" y="43587"/>
                    <a:pt x="74851" y="31359"/>
                  </a:cubicBezTo>
                  <a:cubicBezTo>
                    <a:pt x="70943" y="19130"/>
                    <a:pt x="64261" y="26190"/>
                    <a:pt x="61866" y="18374"/>
                  </a:cubicBezTo>
                  <a:cubicBezTo>
                    <a:pt x="61488" y="17239"/>
                    <a:pt x="60732" y="15979"/>
                    <a:pt x="59849" y="14592"/>
                  </a:cubicBezTo>
                  <a:cubicBezTo>
                    <a:pt x="51025" y="17491"/>
                    <a:pt x="54176" y="24803"/>
                    <a:pt x="51655" y="25307"/>
                  </a:cubicBezTo>
                  <a:cubicBezTo>
                    <a:pt x="48377" y="25938"/>
                    <a:pt x="30728" y="27955"/>
                    <a:pt x="30728" y="22660"/>
                  </a:cubicBezTo>
                  <a:cubicBezTo>
                    <a:pt x="30728" y="17491"/>
                    <a:pt x="28081" y="8919"/>
                    <a:pt x="17743" y="7028"/>
                  </a:cubicBezTo>
                  <a:cubicBezTo>
                    <a:pt x="12449" y="6020"/>
                    <a:pt x="7154" y="5767"/>
                    <a:pt x="2364" y="6020"/>
                  </a:cubicBezTo>
                  <a:cubicBezTo>
                    <a:pt x="8667" y="20013"/>
                    <a:pt x="9423" y="34762"/>
                    <a:pt x="9676" y="46612"/>
                  </a:cubicBezTo>
                  <a:cubicBezTo>
                    <a:pt x="10054" y="62245"/>
                    <a:pt x="33250" y="87458"/>
                    <a:pt x="36779" y="97543"/>
                  </a:cubicBezTo>
                  <a:cubicBezTo>
                    <a:pt x="40309" y="107754"/>
                    <a:pt x="46990" y="110906"/>
                    <a:pt x="62245" y="121873"/>
                  </a:cubicBezTo>
                  <a:cubicBezTo>
                    <a:pt x="77499" y="132841"/>
                    <a:pt x="107376" y="150490"/>
                    <a:pt x="113175" y="147717"/>
                  </a:cubicBezTo>
                  <a:cubicBezTo>
                    <a:pt x="119100" y="144943"/>
                    <a:pt x="104224" y="119100"/>
                    <a:pt x="95526" y="110023"/>
                  </a:cubicBezTo>
                  <a:cubicBezTo>
                    <a:pt x="87079" y="101325"/>
                    <a:pt x="94895" y="76994"/>
                    <a:pt x="95274" y="59219"/>
                  </a:cubicBezTo>
                  <a:close/>
                  <a:moveTo>
                    <a:pt x="496665" y="29089"/>
                  </a:moveTo>
                  <a:cubicBezTo>
                    <a:pt x="489605" y="30728"/>
                    <a:pt x="473090" y="29846"/>
                    <a:pt x="473090" y="22786"/>
                  </a:cubicBezTo>
                  <a:cubicBezTo>
                    <a:pt x="473090" y="15727"/>
                    <a:pt x="458215" y="2364"/>
                    <a:pt x="448760" y="2364"/>
                  </a:cubicBezTo>
                  <a:cubicBezTo>
                    <a:pt x="439305" y="2364"/>
                    <a:pt x="428337" y="21147"/>
                    <a:pt x="427581" y="29089"/>
                  </a:cubicBezTo>
                  <a:cubicBezTo>
                    <a:pt x="426824" y="36905"/>
                    <a:pt x="411823" y="36149"/>
                    <a:pt x="413462" y="47117"/>
                  </a:cubicBezTo>
                  <a:cubicBezTo>
                    <a:pt x="414092" y="51403"/>
                    <a:pt x="411319" y="53294"/>
                    <a:pt x="407662" y="54428"/>
                  </a:cubicBezTo>
                  <a:cubicBezTo>
                    <a:pt x="410058" y="63883"/>
                    <a:pt x="411445" y="70691"/>
                    <a:pt x="407915" y="69935"/>
                  </a:cubicBezTo>
                  <a:cubicBezTo>
                    <a:pt x="401611" y="68296"/>
                    <a:pt x="400099" y="76238"/>
                    <a:pt x="390644" y="76238"/>
                  </a:cubicBezTo>
                  <a:cubicBezTo>
                    <a:pt x="387366" y="76238"/>
                    <a:pt x="381945" y="68170"/>
                    <a:pt x="376272" y="57454"/>
                  </a:cubicBezTo>
                  <a:cubicBezTo>
                    <a:pt x="376146" y="57454"/>
                    <a:pt x="375894" y="57328"/>
                    <a:pt x="375768" y="57328"/>
                  </a:cubicBezTo>
                  <a:cubicBezTo>
                    <a:pt x="369465" y="57328"/>
                    <a:pt x="355346" y="79263"/>
                    <a:pt x="352194" y="94139"/>
                  </a:cubicBezTo>
                  <a:cubicBezTo>
                    <a:pt x="349043" y="109015"/>
                    <a:pt x="334923" y="104350"/>
                    <a:pt x="313745" y="105863"/>
                  </a:cubicBezTo>
                  <a:cubicBezTo>
                    <a:pt x="292566" y="107502"/>
                    <a:pt x="301138" y="129437"/>
                    <a:pt x="296474" y="139649"/>
                  </a:cubicBezTo>
                  <a:cubicBezTo>
                    <a:pt x="292187" y="148977"/>
                    <a:pt x="268865" y="132085"/>
                    <a:pt x="257141" y="129689"/>
                  </a:cubicBezTo>
                  <a:cubicBezTo>
                    <a:pt x="259158" y="138136"/>
                    <a:pt x="261931" y="146708"/>
                    <a:pt x="265083" y="146708"/>
                  </a:cubicBezTo>
                  <a:cubicBezTo>
                    <a:pt x="271386" y="146708"/>
                    <a:pt x="280841" y="162340"/>
                    <a:pt x="287019" y="157676"/>
                  </a:cubicBezTo>
                  <a:cubicBezTo>
                    <a:pt x="293322" y="153011"/>
                    <a:pt x="312106" y="157676"/>
                    <a:pt x="321560" y="154524"/>
                  </a:cubicBezTo>
                  <a:cubicBezTo>
                    <a:pt x="331015" y="151372"/>
                    <a:pt x="332528" y="143557"/>
                    <a:pt x="348286" y="143557"/>
                  </a:cubicBezTo>
                  <a:cubicBezTo>
                    <a:pt x="363918" y="143557"/>
                    <a:pt x="357741" y="156163"/>
                    <a:pt x="373373" y="148347"/>
                  </a:cubicBezTo>
                  <a:cubicBezTo>
                    <a:pt x="389131" y="140531"/>
                    <a:pt x="398460" y="146708"/>
                    <a:pt x="396947" y="132589"/>
                  </a:cubicBezTo>
                  <a:cubicBezTo>
                    <a:pt x="395434" y="118470"/>
                    <a:pt x="406402" y="118470"/>
                    <a:pt x="404763" y="107502"/>
                  </a:cubicBezTo>
                  <a:cubicBezTo>
                    <a:pt x="403250" y="96534"/>
                    <a:pt x="422034" y="104350"/>
                    <a:pt x="420395" y="83928"/>
                  </a:cubicBezTo>
                  <a:cubicBezTo>
                    <a:pt x="418882" y="63505"/>
                    <a:pt x="448633" y="66657"/>
                    <a:pt x="461240" y="66657"/>
                  </a:cubicBezTo>
                  <a:cubicBezTo>
                    <a:pt x="464140" y="66657"/>
                    <a:pt x="468678" y="68422"/>
                    <a:pt x="473846" y="70943"/>
                  </a:cubicBezTo>
                  <a:cubicBezTo>
                    <a:pt x="483176" y="66405"/>
                    <a:pt x="496413" y="60354"/>
                    <a:pt x="490362" y="54933"/>
                  </a:cubicBezTo>
                  <a:cubicBezTo>
                    <a:pt x="483301" y="48630"/>
                    <a:pt x="511541" y="54176"/>
                    <a:pt x="514692" y="44722"/>
                  </a:cubicBezTo>
                  <a:cubicBezTo>
                    <a:pt x="517844" y="35393"/>
                    <a:pt x="503725" y="27577"/>
                    <a:pt x="496665" y="29089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E8987466-E210-4B24-8BE4-B906C35424D9}"/>
                </a:ext>
              </a:extLst>
            </p:cNvPr>
            <p:cNvSpPr/>
            <p:nvPr/>
          </p:nvSpPr>
          <p:spPr>
            <a:xfrm>
              <a:off x="8791302" y="4448355"/>
              <a:ext cx="37820" cy="25213"/>
            </a:xfrm>
            <a:custGeom>
              <a:avLst/>
              <a:gdLst>
                <a:gd name="connsiteX0" fmla="*/ 16735 w 37819"/>
                <a:gd name="connsiteY0" fmla="*/ 24173 h 25213"/>
                <a:gd name="connsiteX1" fmla="*/ 34006 w 37819"/>
                <a:gd name="connsiteY1" fmla="*/ 17870 h 25213"/>
                <a:gd name="connsiteX2" fmla="*/ 33754 w 37819"/>
                <a:gd name="connsiteY2" fmla="*/ 2364 h 25213"/>
                <a:gd name="connsiteX3" fmla="*/ 20643 w 37819"/>
                <a:gd name="connsiteY3" fmla="*/ 8415 h 25213"/>
                <a:gd name="connsiteX4" fmla="*/ 2364 w 37819"/>
                <a:gd name="connsiteY4" fmla="*/ 5389 h 25213"/>
                <a:gd name="connsiteX5" fmla="*/ 16735 w 37819"/>
                <a:gd name="connsiteY5" fmla="*/ 24173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25213">
                  <a:moveTo>
                    <a:pt x="16735" y="24173"/>
                  </a:moveTo>
                  <a:cubicBezTo>
                    <a:pt x="26190" y="24173"/>
                    <a:pt x="27703" y="16357"/>
                    <a:pt x="34006" y="17870"/>
                  </a:cubicBezTo>
                  <a:cubicBezTo>
                    <a:pt x="37536" y="18752"/>
                    <a:pt x="36149" y="11945"/>
                    <a:pt x="33754" y="2364"/>
                  </a:cubicBezTo>
                  <a:cubicBezTo>
                    <a:pt x="28207" y="4129"/>
                    <a:pt x="20643" y="4129"/>
                    <a:pt x="20643" y="8415"/>
                  </a:cubicBezTo>
                  <a:cubicBezTo>
                    <a:pt x="20643" y="15348"/>
                    <a:pt x="8793" y="5894"/>
                    <a:pt x="2364" y="5389"/>
                  </a:cubicBezTo>
                  <a:cubicBezTo>
                    <a:pt x="8037" y="16105"/>
                    <a:pt x="13458" y="24173"/>
                    <a:pt x="16735" y="24173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3D743F05-E7CB-4FC4-8596-6B64028C22E4}"/>
                </a:ext>
              </a:extLst>
            </p:cNvPr>
            <p:cNvSpPr/>
            <p:nvPr/>
          </p:nvSpPr>
          <p:spPr>
            <a:xfrm>
              <a:off x="6814980" y="3520703"/>
              <a:ext cx="252130" cy="252130"/>
            </a:xfrm>
            <a:custGeom>
              <a:avLst/>
              <a:gdLst>
                <a:gd name="connsiteX0" fmla="*/ 221087 w 252130"/>
                <a:gd name="connsiteY0" fmla="*/ 231364 h 252130"/>
                <a:gd name="connsiteX1" fmla="*/ 233189 w 252130"/>
                <a:gd name="connsiteY1" fmla="*/ 221657 h 252130"/>
                <a:gd name="connsiteX2" fmla="*/ 250712 w 252130"/>
                <a:gd name="connsiteY2" fmla="*/ 231490 h 252130"/>
                <a:gd name="connsiteX3" fmla="*/ 262310 w 252130"/>
                <a:gd name="connsiteY3" fmla="*/ 225313 h 252130"/>
                <a:gd name="connsiteX4" fmla="*/ 247308 w 252130"/>
                <a:gd name="connsiteY4" fmla="*/ 204386 h 252130"/>
                <a:gd name="connsiteX5" fmla="*/ 237853 w 252130"/>
                <a:gd name="connsiteY5" fmla="*/ 186611 h 252130"/>
                <a:gd name="connsiteX6" fmla="*/ 239996 w 252130"/>
                <a:gd name="connsiteY6" fmla="*/ 168836 h 252130"/>
                <a:gd name="connsiteX7" fmla="*/ 227390 w 252130"/>
                <a:gd name="connsiteY7" fmla="*/ 153078 h 252130"/>
                <a:gd name="connsiteX8" fmla="*/ 198017 w 252130"/>
                <a:gd name="connsiteY8" fmla="*/ 133160 h 252130"/>
                <a:gd name="connsiteX9" fmla="*/ 185410 w 252130"/>
                <a:gd name="connsiteY9" fmla="*/ 118536 h 252130"/>
                <a:gd name="connsiteX10" fmla="*/ 182258 w 252130"/>
                <a:gd name="connsiteY10" fmla="*/ 94458 h 252130"/>
                <a:gd name="connsiteX11" fmla="*/ 192722 w 252130"/>
                <a:gd name="connsiteY11" fmla="*/ 73531 h 252130"/>
                <a:gd name="connsiteX12" fmla="*/ 195874 w 252130"/>
                <a:gd name="connsiteY12" fmla="*/ 57773 h 252130"/>
                <a:gd name="connsiteX13" fmla="*/ 185410 w 252130"/>
                <a:gd name="connsiteY13" fmla="*/ 48318 h 252130"/>
                <a:gd name="connsiteX14" fmla="*/ 170786 w 252130"/>
                <a:gd name="connsiteY14" fmla="*/ 32560 h 252130"/>
                <a:gd name="connsiteX15" fmla="*/ 161332 w 252130"/>
                <a:gd name="connsiteY15" fmla="*/ 11633 h 252130"/>
                <a:gd name="connsiteX16" fmla="*/ 133345 w 252130"/>
                <a:gd name="connsiteY16" fmla="*/ 7221 h 252130"/>
                <a:gd name="connsiteX17" fmla="*/ 109771 w 252130"/>
                <a:gd name="connsiteY17" fmla="*/ 2556 h 252130"/>
                <a:gd name="connsiteX18" fmla="*/ 97921 w 252130"/>
                <a:gd name="connsiteY18" fmla="*/ 11507 h 252130"/>
                <a:gd name="connsiteX19" fmla="*/ 98425 w 252130"/>
                <a:gd name="connsiteY19" fmla="*/ 11633 h 252130"/>
                <a:gd name="connsiteX20" fmla="*/ 82667 w 252130"/>
                <a:gd name="connsiteY20" fmla="*/ 23105 h 252130"/>
                <a:gd name="connsiteX21" fmla="*/ 65901 w 252130"/>
                <a:gd name="connsiteY21" fmla="*/ 35711 h 252130"/>
                <a:gd name="connsiteX22" fmla="*/ 68043 w 252130"/>
                <a:gd name="connsiteY22" fmla="*/ 57773 h 252130"/>
                <a:gd name="connsiteX23" fmla="*/ 65901 w 252130"/>
                <a:gd name="connsiteY23" fmla="*/ 78699 h 252130"/>
                <a:gd name="connsiteX24" fmla="*/ 59597 w 252130"/>
                <a:gd name="connsiteY24" fmla="*/ 94458 h 252130"/>
                <a:gd name="connsiteX25" fmla="*/ 2364 w 252130"/>
                <a:gd name="connsiteY25" fmla="*/ 124461 h 252130"/>
                <a:gd name="connsiteX26" fmla="*/ 4507 w 252130"/>
                <a:gd name="connsiteY26" fmla="*/ 137446 h 252130"/>
                <a:gd name="connsiteX27" fmla="*/ 10684 w 252130"/>
                <a:gd name="connsiteY27" fmla="*/ 163541 h 252130"/>
                <a:gd name="connsiteX28" fmla="*/ 31233 w 252130"/>
                <a:gd name="connsiteY28" fmla="*/ 163541 h 252130"/>
                <a:gd name="connsiteX29" fmla="*/ 83676 w 252130"/>
                <a:gd name="connsiteY29" fmla="*/ 193923 h 252130"/>
                <a:gd name="connsiteX30" fmla="*/ 147591 w 252130"/>
                <a:gd name="connsiteY30" fmla="*/ 241071 h 252130"/>
                <a:gd name="connsiteX31" fmla="*/ 178981 w 252130"/>
                <a:gd name="connsiteY31" fmla="*/ 251535 h 252130"/>
                <a:gd name="connsiteX32" fmla="*/ 209741 w 252130"/>
                <a:gd name="connsiteY32" fmla="*/ 254686 h 252130"/>
                <a:gd name="connsiteX33" fmla="*/ 221087 w 252130"/>
                <a:gd name="connsiteY33" fmla="*/ 231364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130" h="252130">
                  <a:moveTo>
                    <a:pt x="221087" y="231364"/>
                  </a:moveTo>
                  <a:cubicBezTo>
                    <a:pt x="224490" y="227834"/>
                    <a:pt x="225121" y="222792"/>
                    <a:pt x="233189" y="221657"/>
                  </a:cubicBezTo>
                  <a:cubicBezTo>
                    <a:pt x="239618" y="220649"/>
                    <a:pt x="243652" y="224935"/>
                    <a:pt x="250712" y="231490"/>
                  </a:cubicBezTo>
                  <a:cubicBezTo>
                    <a:pt x="253359" y="228843"/>
                    <a:pt x="258024" y="226574"/>
                    <a:pt x="262310" y="225313"/>
                  </a:cubicBezTo>
                  <a:cubicBezTo>
                    <a:pt x="255250" y="218001"/>
                    <a:pt x="246678" y="209555"/>
                    <a:pt x="247308" y="204386"/>
                  </a:cubicBezTo>
                  <a:cubicBezTo>
                    <a:pt x="248317" y="195940"/>
                    <a:pt x="238862" y="191780"/>
                    <a:pt x="237853" y="186611"/>
                  </a:cubicBezTo>
                  <a:cubicBezTo>
                    <a:pt x="236845" y="181442"/>
                    <a:pt x="244156" y="172996"/>
                    <a:pt x="239996" y="168836"/>
                  </a:cubicBezTo>
                  <a:cubicBezTo>
                    <a:pt x="235836" y="164676"/>
                    <a:pt x="234701" y="154212"/>
                    <a:pt x="227390" y="153078"/>
                  </a:cubicBezTo>
                  <a:cubicBezTo>
                    <a:pt x="220078" y="152069"/>
                    <a:pt x="197008" y="140471"/>
                    <a:pt x="198017" y="133160"/>
                  </a:cubicBezTo>
                  <a:cubicBezTo>
                    <a:pt x="199025" y="125848"/>
                    <a:pt x="189696" y="120553"/>
                    <a:pt x="185410" y="118536"/>
                  </a:cubicBezTo>
                  <a:cubicBezTo>
                    <a:pt x="181250" y="116393"/>
                    <a:pt x="176964" y="97609"/>
                    <a:pt x="182258" y="94458"/>
                  </a:cubicBezTo>
                  <a:cubicBezTo>
                    <a:pt x="187427" y="91306"/>
                    <a:pt x="186419" y="73531"/>
                    <a:pt x="192722" y="73531"/>
                  </a:cubicBezTo>
                  <a:cubicBezTo>
                    <a:pt x="199025" y="73531"/>
                    <a:pt x="193730" y="64076"/>
                    <a:pt x="195874" y="57773"/>
                  </a:cubicBezTo>
                  <a:cubicBezTo>
                    <a:pt x="198017" y="51469"/>
                    <a:pt x="190705" y="48318"/>
                    <a:pt x="185410" y="48318"/>
                  </a:cubicBezTo>
                  <a:cubicBezTo>
                    <a:pt x="180116" y="48318"/>
                    <a:pt x="170786" y="39871"/>
                    <a:pt x="170786" y="32560"/>
                  </a:cubicBezTo>
                  <a:cubicBezTo>
                    <a:pt x="170786" y="25248"/>
                    <a:pt x="160323" y="14784"/>
                    <a:pt x="161332" y="11633"/>
                  </a:cubicBezTo>
                  <a:cubicBezTo>
                    <a:pt x="159567" y="25500"/>
                    <a:pt x="139523" y="4069"/>
                    <a:pt x="133345" y="7221"/>
                  </a:cubicBezTo>
                  <a:cubicBezTo>
                    <a:pt x="127042" y="10372"/>
                    <a:pt x="122377" y="917"/>
                    <a:pt x="109771" y="2556"/>
                  </a:cubicBezTo>
                  <a:cubicBezTo>
                    <a:pt x="101703" y="3565"/>
                    <a:pt x="102081" y="7725"/>
                    <a:pt x="97921" y="11507"/>
                  </a:cubicBezTo>
                  <a:lnTo>
                    <a:pt x="98425" y="11633"/>
                  </a:lnTo>
                  <a:lnTo>
                    <a:pt x="82667" y="23105"/>
                  </a:lnTo>
                  <a:cubicBezTo>
                    <a:pt x="82667" y="23105"/>
                    <a:pt x="69052" y="27265"/>
                    <a:pt x="65901" y="35711"/>
                  </a:cubicBezTo>
                  <a:cubicBezTo>
                    <a:pt x="62749" y="44158"/>
                    <a:pt x="72204" y="52478"/>
                    <a:pt x="68043" y="57773"/>
                  </a:cubicBezTo>
                  <a:cubicBezTo>
                    <a:pt x="63884" y="62941"/>
                    <a:pt x="64892" y="74539"/>
                    <a:pt x="65901" y="78699"/>
                  </a:cubicBezTo>
                  <a:cubicBezTo>
                    <a:pt x="66909" y="82860"/>
                    <a:pt x="59597" y="94458"/>
                    <a:pt x="59597" y="94458"/>
                  </a:cubicBezTo>
                  <a:cubicBezTo>
                    <a:pt x="59597" y="94458"/>
                    <a:pt x="28459" y="111224"/>
                    <a:pt x="2364" y="124461"/>
                  </a:cubicBezTo>
                  <a:cubicBezTo>
                    <a:pt x="2868" y="129251"/>
                    <a:pt x="3498" y="134042"/>
                    <a:pt x="4507" y="137446"/>
                  </a:cubicBezTo>
                  <a:cubicBezTo>
                    <a:pt x="6146" y="143245"/>
                    <a:pt x="8667" y="154338"/>
                    <a:pt x="10684" y="163541"/>
                  </a:cubicBezTo>
                  <a:cubicBezTo>
                    <a:pt x="20769" y="163415"/>
                    <a:pt x="22282" y="162533"/>
                    <a:pt x="31233" y="163541"/>
                  </a:cubicBezTo>
                  <a:cubicBezTo>
                    <a:pt x="40688" y="164550"/>
                    <a:pt x="75229" y="189763"/>
                    <a:pt x="83676" y="193923"/>
                  </a:cubicBezTo>
                  <a:cubicBezTo>
                    <a:pt x="91996" y="198083"/>
                    <a:pt x="138136" y="232625"/>
                    <a:pt x="147591" y="241071"/>
                  </a:cubicBezTo>
                  <a:cubicBezTo>
                    <a:pt x="157045" y="249518"/>
                    <a:pt x="172678" y="251535"/>
                    <a:pt x="178981" y="251535"/>
                  </a:cubicBezTo>
                  <a:cubicBezTo>
                    <a:pt x="182637" y="251535"/>
                    <a:pt x="197638" y="253300"/>
                    <a:pt x="209741" y="254686"/>
                  </a:cubicBezTo>
                  <a:cubicBezTo>
                    <a:pt x="213775" y="245862"/>
                    <a:pt x="218943" y="233633"/>
                    <a:pt x="221087" y="231364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728574BB-9707-4B13-A8CD-70F3A7C0CDEB}"/>
                </a:ext>
              </a:extLst>
            </p:cNvPr>
            <p:cNvSpPr/>
            <p:nvPr/>
          </p:nvSpPr>
          <p:spPr>
            <a:xfrm>
              <a:off x="7022736" y="3739849"/>
              <a:ext cx="50426" cy="50426"/>
            </a:xfrm>
            <a:custGeom>
              <a:avLst/>
              <a:gdLst>
                <a:gd name="connsiteX0" fmla="*/ 18752 w 50426"/>
                <a:gd name="connsiteY0" fmla="*/ 37557 h 50426"/>
                <a:gd name="connsiteX1" fmla="*/ 32367 w 50426"/>
                <a:gd name="connsiteY1" fmla="*/ 49029 h 50426"/>
                <a:gd name="connsiteX2" fmla="*/ 53420 w 50426"/>
                <a:gd name="connsiteY2" fmla="*/ 50163 h 50426"/>
                <a:gd name="connsiteX3" fmla="*/ 40687 w 50426"/>
                <a:gd name="connsiteY3" fmla="*/ 16756 h 50426"/>
                <a:gd name="connsiteX4" fmla="*/ 43082 w 50426"/>
                <a:gd name="connsiteY4" fmla="*/ 12344 h 50426"/>
                <a:gd name="connsiteX5" fmla="*/ 25560 w 50426"/>
                <a:gd name="connsiteY5" fmla="*/ 2511 h 50426"/>
                <a:gd name="connsiteX6" fmla="*/ 13457 w 50426"/>
                <a:gd name="connsiteY6" fmla="*/ 12218 h 50426"/>
                <a:gd name="connsiteX7" fmla="*/ 2364 w 50426"/>
                <a:gd name="connsiteY7" fmla="*/ 35666 h 50426"/>
                <a:gd name="connsiteX8" fmla="*/ 18752 w 50426"/>
                <a:gd name="connsiteY8" fmla="*/ 37557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26" h="50426">
                  <a:moveTo>
                    <a:pt x="18752" y="37557"/>
                  </a:moveTo>
                  <a:lnTo>
                    <a:pt x="32367" y="49029"/>
                  </a:lnTo>
                  <a:lnTo>
                    <a:pt x="53420" y="50163"/>
                  </a:lnTo>
                  <a:cubicBezTo>
                    <a:pt x="48629" y="37809"/>
                    <a:pt x="40687" y="20916"/>
                    <a:pt x="40687" y="16756"/>
                  </a:cubicBezTo>
                  <a:cubicBezTo>
                    <a:pt x="40687" y="15243"/>
                    <a:pt x="41570" y="13730"/>
                    <a:pt x="43082" y="12344"/>
                  </a:cubicBezTo>
                  <a:cubicBezTo>
                    <a:pt x="36023" y="5788"/>
                    <a:pt x="31989" y="1502"/>
                    <a:pt x="25560" y="2511"/>
                  </a:cubicBezTo>
                  <a:cubicBezTo>
                    <a:pt x="17365" y="3645"/>
                    <a:pt x="16861" y="8688"/>
                    <a:pt x="13457" y="12218"/>
                  </a:cubicBezTo>
                  <a:cubicBezTo>
                    <a:pt x="11314" y="14487"/>
                    <a:pt x="6146" y="26715"/>
                    <a:pt x="2364" y="35666"/>
                  </a:cubicBezTo>
                  <a:cubicBezTo>
                    <a:pt x="11314" y="36674"/>
                    <a:pt x="18752" y="37557"/>
                    <a:pt x="18752" y="3755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71DD8152-47A1-46D7-99FF-D6B4215BD5C2}"/>
                </a:ext>
              </a:extLst>
            </p:cNvPr>
            <p:cNvSpPr/>
            <p:nvPr/>
          </p:nvSpPr>
          <p:spPr>
            <a:xfrm>
              <a:off x="5671165" y="3071221"/>
              <a:ext cx="378195" cy="315163"/>
            </a:xfrm>
            <a:custGeom>
              <a:avLst/>
              <a:gdLst>
                <a:gd name="connsiteX0" fmla="*/ 339615 w 378195"/>
                <a:gd name="connsiteY0" fmla="*/ 75734 h 315162"/>
                <a:gd name="connsiteX1" fmla="*/ 325496 w 378195"/>
                <a:gd name="connsiteY1" fmla="*/ 71069 h 315162"/>
                <a:gd name="connsiteX2" fmla="*/ 308477 w 378195"/>
                <a:gd name="connsiteY2" fmla="*/ 62875 h 315162"/>
                <a:gd name="connsiteX3" fmla="*/ 280869 w 378195"/>
                <a:gd name="connsiteY3" fmla="*/ 58084 h 315162"/>
                <a:gd name="connsiteX4" fmla="*/ 267380 w 378195"/>
                <a:gd name="connsiteY4" fmla="*/ 49260 h 315162"/>
                <a:gd name="connsiteX5" fmla="*/ 259690 w 378195"/>
                <a:gd name="connsiteY5" fmla="*/ 36906 h 315162"/>
                <a:gd name="connsiteX6" fmla="*/ 247966 w 378195"/>
                <a:gd name="connsiteY6" fmla="*/ 42831 h 315162"/>
                <a:gd name="connsiteX7" fmla="*/ 240276 w 378195"/>
                <a:gd name="connsiteY7" fmla="*/ 34006 h 315162"/>
                <a:gd name="connsiteX8" fmla="*/ 223761 w 378195"/>
                <a:gd name="connsiteY8" fmla="*/ 24047 h 315162"/>
                <a:gd name="connsiteX9" fmla="*/ 210273 w 378195"/>
                <a:gd name="connsiteY9" fmla="*/ 15853 h 315162"/>
                <a:gd name="connsiteX10" fmla="*/ 200818 w 378195"/>
                <a:gd name="connsiteY10" fmla="*/ 5894 h 315162"/>
                <a:gd name="connsiteX11" fmla="*/ 197414 w 378195"/>
                <a:gd name="connsiteY11" fmla="*/ 2364 h 315162"/>
                <a:gd name="connsiteX12" fmla="*/ 191363 w 378195"/>
                <a:gd name="connsiteY12" fmla="*/ 2868 h 315162"/>
                <a:gd name="connsiteX13" fmla="*/ 175352 w 378195"/>
                <a:gd name="connsiteY13" fmla="*/ 25686 h 315162"/>
                <a:gd name="connsiteX14" fmla="*/ 147870 w 378195"/>
                <a:gd name="connsiteY14" fmla="*/ 44091 h 315162"/>
                <a:gd name="connsiteX15" fmla="*/ 130599 w 378195"/>
                <a:gd name="connsiteY15" fmla="*/ 62875 h 315162"/>
                <a:gd name="connsiteX16" fmla="*/ 97192 w 378195"/>
                <a:gd name="connsiteY16" fmla="*/ 51529 h 315162"/>
                <a:gd name="connsiteX17" fmla="*/ 81938 w 378195"/>
                <a:gd name="connsiteY17" fmla="*/ 61740 h 315162"/>
                <a:gd name="connsiteX18" fmla="*/ 85468 w 378195"/>
                <a:gd name="connsiteY18" fmla="*/ 89979 h 315162"/>
                <a:gd name="connsiteX19" fmla="*/ 62272 w 378195"/>
                <a:gd name="connsiteY19" fmla="*/ 88844 h 315162"/>
                <a:gd name="connsiteX20" fmla="*/ 46262 w 378195"/>
                <a:gd name="connsiteY20" fmla="*/ 81028 h 315162"/>
                <a:gd name="connsiteX21" fmla="*/ 20419 w 378195"/>
                <a:gd name="connsiteY21" fmla="*/ 83802 h 315162"/>
                <a:gd name="connsiteX22" fmla="*/ 3904 w 378195"/>
                <a:gd name="connsiteY22" fmla="*/ 96408 h 315162"/>
                <a:gd name="connsiteX23" fmla="*/ 7055 w 378195"/>
                <a:gd name="connsiteY23" fmla="*/ 112923 h 315162"/>
                <a:gd name="connsiteX24" fmla="*/ 42354 w 378195"/>
                <a:gd name="connsiteY24" fmla="*/ 124269 h 315162"/>
                <a:gd name="connsiteX25" fmla="*/ 65550 w 378195"/>
                <a:gd name="connsiteY25" fmla="*/ 130572 h 315162"/>
                <a:gd name="connsiteX26" fmla="*/ 74248 w 378195"/>
                <a:gd name="connsiteY26" fmla="*/ 142296 h 315162"/>
                <a:gd name="connsiteX27" fmla="*/ 95049 w 378195"/>
                <a:gd name="connsiteY27" fmla="*/ 164988 h 315162"/>
                <a:gd name="connsiteX28" fmla="*/ 102108 w 378195"/>
                <a:gd name="connsiteY28" fmla="*/ 185788 h 315162"/>
                <a:gd name="connsiteX29" fmla="*/ 98201 w 378195"/>
                <a:gd name="connsiteY29" fmla="*/ 217557 h 315162"/>
                <a:gd name="connsiteX30" fmla="*/ 85594 w 378195"/>
                <a:gd name="connsiteY30" fmla="*/ 265461 h 315162"/>
                <a:gd name="connsiteX31" fmla="*/ 84081 w 378195"/>
                <a:gd name="connsiteY31" fmla="*/ 265713 h 315162"/>
                <a:gd name="connsiteX32" fmla="*/ 99209 w 378195"/>
                <a:gd name="connsiteY32" fmla="*/ 273151 h 315162"/>
                <a:gd name="connsiteX33" fmla="*/ 124926 w 378195"/>
                <a:gd name="connsiteY33" fmla="*/ 285506 h 315162"/>
                <a:gd name="connsiteX34" fmla="*/ 145979 w 378195"/>
                <a:gd name="connsiteY34" fmla="*/ 283615 h 315162"/>
                <a:gd name="connsiteX35" fmla="*/ 158333 w 378195"/>
                <a:gd name="connsiteY35" fmla="*/ 286514 h 315162"/>
                <a:gd name="connsiteX36" fmla="*/ 189850 w 378195"/>
                <a:gd name="connsiteY36" fmla="*/ 294204 h 315162"/>
                <a:gd name="connsiteX37" fmla="*/ 217080 w 378195"/>
                <a:gd name="connsiteY37" fmla="*/ 294961 h 315162"/>
                <a:gd name="connsiteX38" fmla="*/ 215441 w 378195"/>
                <a:gd name="connsiteY38" fmla="*/ 288153 h 315162"/>
                <a:gd name="connsiteX39" fmla="*/ 237376 w 378195"/>
                <a:gd name="connsiteY39" fmla="*/ 261805 h 315162"/>
                <a:gd name="connsiteX40" fmla="*/ 286037 w 378195"/>
                <a:gd name="connsiteY40" fmla="*/ 272395 h 315162"/>
                <a:gd name="connsiteX41" fmla="*/ 316671 w 378195"/>
                <a:gd name="connsiteY41" fmla="*/ 262184 h 315162"/>
                <a:gd name="connsiteX42" fmla="*/ 333312 w 378195"/>
                <a:gd name="connsiteY42" fmla="*/ 251342 h 315162"/>
                <a:gd name="connsiteX43" fmla="*/ 336338 w 378195"/>
                <a:gd name="connsiteY43" fmla="*/ 242392 h 315162"/>
                <a:gd name="connsiteX44" fmla="*/ 323983 w 378195"/>
                <a:gd name="connsiteY44" fmla="*/ 238231 h 315162"/>
                <a:gd name="connsiteX45" fmla="*/ 318058 w 378195"/>
                <a:gd name="connsiteY45" fmla="*/ 225247 h 315162"/>
                <a:gd name="connsiteX46" fmla="*/ 310368 w 378195"/>
                <a:gd name="connsiteY46" fmla="*/ 211758 h 315162"/>
                <a:gd name="connsiteX47" fmla="*/ 315663 w 378195"/>
                <a:gd name="connsiteY47" fmla="*/ 205328 h 315162"/>
                <a:gd name="connsiteX48" fmla="*/ 320958 w 378195"/>
                <a:gd name="connsiteY48" fmla="*/ 194739 h 315162"/>
                <a:gd name="connsiteX49" fmla="*/ 318058 w 378195"/>
                <a:gd name="connsiteY49" fmla="*/ 181754 h 315162"/>
                <a:gd name="connsiteX50" fmla="*/ 313394 w 378195"/>
                <a:gd name="connsiteY50" fmla="*/ 168770 h 315162"/>
                <a:gd name="connsiteX51" fmla="*/ 301670 w 378195"/>
                <a:gd name="connsiteY51" fmla="*/ 167635 h 315162"/>
                <a:gd name="connsiteX52" fmla="*/ 298140 w 378195"/>
                <a:gd name="connsiteY52" fmla="*/ 158810 h 315162"/>
                <a:gd name="connsiteX53" fmla="*/ 315158 w 378195"/>
                <a:gd name="connsiteY53" fmla="*/ 137632 h 315162"/>
                <a:gd name="connsiteX54" fmla="*/ 328647 w 378195"/>
                <a:gd name="connsiteY54" fmla="*/ 126412 h 315162"/>
                <a:gd name="connsiteX55" fmla="*/ 334572 w 378195"/>
                <a:gd name="connsiteY55" fmla="*/ 106367 h 315162"/>
                <a:gd name="connsiteX56" fmla="*/ 345162 w 378195"/>
                <a:gd name="connsiteY56" fmla="*/ 84558 h 315162"/>
                <a:gd name="connsiteX57" fmla="*/ 339615 w 378195"/>
                <a:gd name="connsiteY57" fmla="*/ 75734 h 315162"/>
                <a:gd name="connsiteX58" fmla="*/ 381595 w 378195"/>
                <a:gd name="connsiteY58" fmla="*/ 275421 h 315162"/>
                <a:gd name="connsiteX59" fmla="*/ 365080 w 378195"/>
                <a:gd name="connsiteY59" fmla="*/ 289540 h 315162"/>
                <a:gd name="connsiteX60" fmla="*/ 376048 w 378195"/>
                <a:gd name="connsiteY60" fmla="*/ 324838 h 315162"/>
                <a:gd name="connsiteX61" fmla="*/ 381595 w 378195"/>
                <a:gd name="connsiteY61" fmla="*/ 275421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78195" h="315162">
                  <a:moveTo>
                    <a:pt x="339615" y="75734"/>
                  </a:moveTo>
                  <a:cubicBezTo>
                    <a:pt x="336085" y="76364"/>
                    <a:pt x="333186" y="71069"/>
                    <a:pt x="325496" y="71069"/>
                  </a:cubicBezTo>
                  <a:cubicBezTo>
                    <a:pt x="317806" y="71069"/>
                    <a:pt x="312007" y="67539"/>
                    <a:pt x="308477" y="62875"/>
                  </a:cubicBezTo>
                  <a:cubicBezTo>
                    <a:pt x="304947" y="58084"/>
                    <a:pt x="286668" y="56950"/>
                    <a:pt x="280869" y="58084"/>
                  </a:cubicBezTo>
                  <a:cubicBezTo>
                    <a:pt x="274944" y="59219"/>
                    <a:pt x="273179" y="48125"/>
                    <a:pt x="267380" y="49260"/>
                  </a:cubicBezTo>
                  <a:cubicBezTo>
                    <a:pt x="261455" y="50394"/>
                    <a:pt x="259690" y="41570"/>
                    <a:pt x="259690" y="36906"/>
                  </a:cubicBezTo>
                  <a:cubicBezTo>
                    <a:pt x="259690" y="32241"/>
                    <a:pt x="253261" y="40435"/>
                    <a:pt x="247966" y="42831"/>
                  </a:cubicBezTo>
                  <a:cubicBezTo>
                    <a:pt x="242671" y="45226"/>
                    <a:pt x="240906" y="37536"/>
                    <a:pt x="240276" y="34006"/>
                  </a:cubicBezTo>
                  <a:cubicBezTo>
                    <a:pt x="239645" y="30476"/>
                    <a:pt x="229056" y="26946"/>
                    <a:pt x="223761" y="24047"/>
                  </a:cubicBezTo>
                  <a:cubicBezTo>
                    <a:pt x="218467" y="21147"/>
                    <a:pt x="212542" y="11693"/>
                    <a:pt x="210273" y="15853"/>
                  </a:cubicBezTo>
                  <a:cubicBezTo>
                    <a:pt x="207877" y="20013"/>
                    <a:pt x="201448" y="9928"/>
                    <a:pt x="200818" y="5894"/>
                  </a:cubicBezTo>
                  <a:cubicBezTo>
                    <a:pt x="200439" y="3120"/>
                    <a:pt x="198548" y="4003"/>
                    <a:pt x="197414" y="2364"/>
                  </a:cubicBezTo>
                  <a:cubicBezTo>
                    <a:pt x="195397" y="2742"/>
                    <a:pt x="193380" y="2994"/>
                    <a:pt x="191363" y="2868"/>
                  </a:cubicBezTo>
                  <a:cubicBezTo>
                    <a:pt x="181908" y="2490"/>
                    <a:pt x="173713" y="9928"/>
                    <a:pt x="175352" y="25686"/>
                  </a:cubicBezTo>
                  <a:cubicBezTo>
                    <a:pt x="176865" y="41318"/>
                    <a:pt x="164006" y="42957"/>
                    <a:pt x="147870" y="44091"/>
                  </a:cubicBezTo>
                  <a:cubicBezTo>
                    <a:pt x="131734" y="45226"/>
                    <a:pt x="137281" y="57832"/>
                    <a:pt x="130599" y="62875"/>
                  </a:cubicBezTo>
                  <a:cubicBezTo>
                    <a:pt x="123918" y="68044"/>
                    <a:pt x="100344" y="60102"/>
                    <a:pt x="97192" y="51529"/>
                  </a:cubicBezTo>
                  <a:cubicBezTo>
                    <a:pt x="94041" y="42957"/>
                    <a:pt x="72861" y="51529"/>
                    <a:pt x="81938" y="61740"/>
                  </a:cubicBezTo>
                  <a:cubicBezTo>
                    <a:pt x="91015" y="71952"/>
                    <a:pt x="90511" y="86071"/>
                    <a:pt x="85468" y="89979"/>
                  </a:cubicBezTo>
                  <a:cubicBezTo>
                    <a:pt x="80425" y="93887"/>
                    <a:pt x="69332" y="83676"/>
                    <a:pt x="62272" y="88844"/>
                  </a:cubicBezTo>
                  <a:cubicBezTo>
                    <a:pt x="55212" y="94013"/>
                    <a:pt x="54834" y="84180"/>
                    <a:pt x="46262" y="81028"/>
                  </a:cubicBezTo>
                  <a:cubicBezTo>
                    <a:pt x="37689" y="77877"/>
                    <a:pt x="34033" y="84936"/>
                    <a:pt x="20419" y="83802"/>
                  </a:cubicBezTo>
                  <a:cubicBezTo>
                    <a:pt x="6677" y="82667"/>
                    <a:pt x="-1139" y="90483"/>
                    <a:pt x="3904" y="96408"/>
                  </a:cubicBezTo>
                  <a:cubicBezTo>
                    <a:pt x="8947" y="102333"/>
                    <a:pt x="3147" y="107754"/>
                    <a:pt x="7055" y="112923"/>
                  </a:cubicBezTo>
                  <a:cubicBezTo>
                    <a:pt x="10964" y="117965"/>
                    <a:pt x="28991" y="117209"/>
                    <a:pt x="42354" y="124269"/>
                  </a:cubicBezTo>
                  <a:cubicBezTo>
                    <a:pt x="55717" y="131328"/>
                    <a:pt x="58868" y="125403"/>
                    <a:pt x="65550" y="130572"/>
                  </a:cubicBezTo>
                  <a:cubicBezTo>
                    <a:pt x="72231" y="135614"/>
                    <a:pt x="73744" y="132463"/>
                    <a:pt x="74248" y="142296"/>
                  </a:cubicBezTo>
                  <a:cubicBezTo>
                    <a:pt x="74626" y="152129"/>
                    <a:pt x="82064" y="161458"/>
                    <a:pt x="95049" y="164988"/>
                  </a:cubicBezTo>
                  <a:cubicBezTo>
                    <a:pt x="108034" y="168517"/>
                    <a:pt x="98201" y="177090"/>
                    <a:pt x="102108" y="185788"/>
                  </a:cubicBezTo>
                  <a:cubicBezTo>
                    <a:pt x="106016" y="194361"/>
                    <a:pt x="96183" y="206967"/>
                    <a:pt x="98201" y="217557"/>
                  </a:cubicBezTo>
                  <a:cubicBezTo>
                    <a:pt x="100218" y="228146"/>
                    <a:pt x="91897" y="262310"/>
                    <a:pt x="85594" y="265461"/>
                  </a:cubicBezTo>
                  <a:cubicBezTo>
                    <a:pt x="85216" y="265713"/>
                    <a:pt x="84586" y="265713"/>
                    <a:pt x="84081" y="265713"/>
                  </a:cubicBezTo>
                  <a:cubicBezTo>
                    <a:pt x="90006" y="268613"/>
                    <a:pt x="96183" y="271260"/>
                    <a:pt x="99209" y="273151"/>
                  </a:cubicBezTo>
                  <a:cubicBezTo>
                    <a:pt x="105008" y="276933"/>
                    <a:pt x="117362" y="280841"/>
                    <a:pt x="124926" y="285506"/>
                  </a:cubicBezTo>
                  <a:cubicBezTo>
                    <a:pt x="132616" y="290296"/>
                    <a:pt x="145979" y="289288"/>
                    <a:pt x="145979" y="283615"/>
                  </a:cubicBezTo>
                  <a:cubicBezTo>
                    <a:pt x="145979" y="277942"/>
                    <a:pt x="153669" y="281724"/>
                    <a:pt x="158333" y="286514"/>
                  </a:cubicBezTo>
                  <a:cubicBezTo>
                    <a:pt x="163124" y="291305"/>
                    <a:pt x="181277" y="292313"/>
                    <a:pt x="189850" y="294204"/>
                  </a:cubicBezTo>
                  <a:cubicBezTo>
                    <a:pt x="197035" y="295843"/>
                    <a:pt x="207625" y="294835"/>
                    <a:pt x="217080" y="294961"/>
                  </a:cubicBezTo>
                  <a:cubicBezTo>
                    <a:pt x="216702" y="292818"/>
                    <a:pt x="216198" y="290548"/>
                    <a:pt x="215441" y="288153"/>
                  </a:cubicBezTo>
                  <a:cubicBezTo>
                    <a:pt x="210776" y="272899"/>
                    <a:pt x="224392" y="263823"/>
                    <a:pt x="237376" y="261805"/>
                  </a:cubicBezTo>
                  <a:cubicBezTo>
                    <a:pt x="250361" y="259915"/>
                    <a:pt x="278600" y="267731"/>
                    <a:pt x="286037" y="272395"/>
                  </a:cubicBezTo>
                  <a:cubicBezTo>
                    <a:pt x="293475" y="277059"/>
                    <a:pt x="303687" y="275925"/>
                    <a:pt x="316671" y="262184"/>
                  </a:cubicBezTo>
                  <a:cubicBezTo>
                    <a:pt x="323227" y="255250"/>
                    <a:pt x="328521" y="252729"/>
                    <a:pt x="333312" y="251342"/>
                  </a:cubicBezTo>
                  <a:cubicBezTo>
                    <a:pt x="333690" y="248317"/>
                    <a:pt x="335203" y="245165"/>
                    <a:pt x="336338" y="242392"/>
                  </a:cubicBezTo>
                  <a:cubicBezTo>
                    <a:pt x="338102" y="237601"/>
                    <a:pt x="329908" y="238862"/>
                    <a:pt x="323983" y="238231"/>
                  </a:cubicBezTo>
                  <a:cubicBezTo>
                    <a:pt x="318058" y="237601"/>
                    <a:pt x="314024" y="231802"/>
                    <a:pt x="318058" y="225247"/>
                  </a:cubicBezTo>
                  <a:cubicBezTo>
                    <a:pt x="322218" y="218817"/>
                    <a:pt x="314528" y="218187"/>
                    <a:pt x="310368" y="211758"/>
                  </a:cubicBezTo>
                  <a:cubicBezTo>
                    <a:pt x="306208" y="205328"/>
                    <a:pt x="312133" y="207093"/>
                    <a:pt x="315663" y="205328"/>
                  </a:cubicBezTo>
                  <a:cubicBezTo>
                    <a:pt x="319193" y="203563"/>
                    <a:pt x="323857" y="196504"/>
                    <a:pt x="320958" y="194739"/>
                  </a:cubicBezTo>
                  <a:cubicBezTo>
                    <a:pt x="318058" y="192974"/>
                    <a:pt x="315663" y="188814"/>
                    <a:pt x="318058" y="181754"/>
                  </a:cubicBezTo>
                  <a:cubicBezTo>
                    <a:pt x="320453" y="174695"/>
                    <a:pt x="313394" y="174064"/>
                    <a:pt x="313394" y="168770"/>
                  </a:cubicBezTo>
                  <a:cubicBezTo>
                    <a:pt x="313394" y="163475"/>
                    <a:pt x="306964" y="161080"/>
                    <a:pt x="301670" y="167635"/>
                  </a:cubicBezTo>
                  <a:cubicBezTo>
                    <a:pt x="296375" y="174064"/>
                    <a:pt x="294610" y="169400"/>
                    <a:pt x="298140" y="158810"/>
                  </a:cubicBezTo>
                  <a:cubicBezTo>
                    <a:pt x="301670" y="148221"/>
                    <a:pt x="314024" y="143557"/>
                    <a:pt x="315158" y="137632"/>
                  </a:cubicBezTo>
                  <a:cubicBezTo>
                    <a:pt x="316293" y="131706"/>
                    <a:pt x="323353" y="126412"/>
                    <a:pt x="328647" y="126412"/>
                  </a:cubicBezTo>
                  <a:cubicBezTo>
                    <a:pt x="333942" y="126412"/>
                    <a:pt x="332808" y="114057"/>
                    <a:pt x="334572" y="106367"/>
                  </a:cubicBezTo>
                  <a:cubicBezTo>
                    <a:pt x="336338" y="98677"/>
                    <a:pt x="337472" y="91114"/>
                    <a:pt x="345162" y="84558"/>
                  </a:cubicBezTo>
                  <a:cubicBezTo>
                    <a:pt x="352600" y="78129"/>
                    <a:pt x="343145" y="75103"/>
                    <a:pt x="339615" y="75734"/>
                  </a:cubicBezTo>
                  <a:close/>
                  <a:moveTo>
                    <a:pt x="381595" y="275421"/>
                  </a:moveTo>
                  <a:cubicBezTo>
                    <a:pt x="377309" y="275042"/>
                    <a:pt x="376048" y="282858"/>
                    <a:pt x="365080" y="289540"/>
                  </a:cubicBezTo>
                  <a:cubicBezTo>
                    <a:pt x="354113" y="296221"/>
                    <a:pt x="365206" y="326351"/>
                    <a:pt x="376048" y="324838"/>
                  </a:cubicBezTo>
                  <a:cubicBezTo>
                    <a:pt x="387520" y="323325"/>
                    <a:pt x="386007" y="275799"/>
                    <a:pt x="381595" y="275421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5AD436DC-90F4-488F-AE6F-6D79E3471E9C}"/>
                </a:ext>
              </a:extLst>
            </p:cNvPr>
            <p:cNvSpPr/>
            <p:nvPr/>
          </p:nvSpPr>
          <p:spPr>
            <a:xfrm>
              <a:off x="3388155" y="4184753"/>
              <a:ext cx="63033" cy="37820"/>
            </a:xfrm>
            <a:custGeom>
              <a:avLst/>
              <a:gdLst>
                <a:gd name="connsiteX0" fmla="*/ 62875 w 63032"/>
                <a:gd name="connsiteY0" fmla="*/ 15348 h 37819"/>
                <a:gd name="connsiteX1" fmla="*/ 33880 w 63032"/>
                <a:gd name="connsiteY1" fmla="*/ 8037 h 37819"/>
                <a:gd name="connsiteX2" fmla="*/ 22282 w 63032"/>
                <a:gd name="connsiteY2" fmla="*/ 2364 h 37819"/>
                <a:gd name="connsiteX3" fmla="*/ 21273 w 63032"/>
                <a:gd name="connsiteY3" fmla="*/ 2994 h 37819"/>
                <a:gd name="connsiteX4" fmla="*/ 2364 w 63032"/>
                <a:gd name="connsiteY4" fmla="*/ 18752 h 37819"/>
                <a:gd name="connsiteX5" fmla="*/ 53924 w 63032"/>
                <a:gd name="connsiteY5" fmla="*/ 36401 h 37819"/>
                <a:gd name="connsiteX6" fmla="*/ 62497 w 63032"/>
                <a:gd name="connsiteY6" fmla="*/ 32871 h 37819"/>
                <a:gd name="connsiteX7" fmla="*/ 62875 w 63032"/>
                <a:gd name="connsiteY7" fmla="*/ 1534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37819">
                  <a:moveTo>
                    <a:pt x="62875" y="15348"/>
                  </a:moveTo>
                  <a:cubicBezTo>
                    <a:pt x="58337" y="9045"/>
                    <a:pt x="46360" y="16483"/>
                    <a:pt x="33880" y="8037"/>
                  </a:cubicBezTo>
                  <a:cubicBezTo>
                    <a:pt x="30602" y="5768"/>
                    <a:pt x="26568" y="3877"/>
                    <a:pt x="22282" y="2364"/>
                  </a:cubicBezTo>
                  <a:cubicBezTo>
                    <a:pt x="22030" y="2490"/>
                    <a:pt x="21778" y="2742"/>
                    <a:pt x="21273" y="2994"/>
                  </a:cubicBezTo>
                  <a:cubicBezTo>
                    <a:pt x="18626" y="3750"/>
                    <a:pt x="10432" y="11188"/>
                    <a:pt x="2364" y="18752"/>
                  </a:cubicBezTo>
                  <a:cubicBezTo>
                    <a:pt x="11314" y="25812"/>
                    <a:pt x="44722" y="36401"/>
                    <a:pt x="53924" y="36401"/>
                  </a:cubicBezTo>
                  <a:cubicBezTo>
                    <a:pt x="58211" y="36401"/>
                    <a:pt x="60480" y="34384"/>
                    <a:pt x="62497" y="32871"/>
                  </a:cubicBezTo>
                  <a:cubicBezTo>
                    <a:pt x="63884" y="24425"/>
                    <a:pt x="64388" y="17492"/>
                    <a:pt x="62875" y="15348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70C5F2A3-4F7B-4E86-9248-A1DD95168A6D}"/>
                </a:ext>
              </a:extLst>
            </p:cNvPr>
            <p:cNvSpPr/>
            <p:nvPr/>
          </p:nvSpPr>
          <p:spPr>
            <a:xfrm>
              <a:off x="3408073" y="4139470"/>
              <a:ext cx="163885" cy="88246"/>
            </a:xfrm>
            <a:custGeom>
              <a:avLst/>
              <a:gdLst>
                <a:gd name="connsiteX0" fmla="*/ 70691 w 163884"/>
                <a:gd name="connsiteY0" fmla="*/ 78154 h 88245"/>
                <a:gd name="connsiteX1" fmla="*/ 79263 w 163884"/>
                <a:gd name="connsiteY1" fmla="*/ 61640 h 88245"/>
                <a:gd name="connsiteX2" fmla="*/ 108258 w 163884"/>
                <a:gd name="connsiteY2" fmla="*/ 49160 h 88245"/>
                <a:gd name="connsiteX3" fmla="*/ 133849 w 163884"/>
                <a:gd name="connsiteY3" fmla="*/ 43487 h 88245"/>
                <a:gd name="connsiteX4" fmla="*/ 164862 w 163884"/>
                <a:gd name="connsiteY4" fmla="*/ 31006 h 88245"/>
                <a:gd name="connsiteX5" fmla="*/ 135362 w 163884"/>
                <a:gd name="connsiteY5" fmla="*/ 10079 h 88245"/>
                <a:gd name="connsiteX6" fmla="*/ 78885 w 163884"/>
                <a:gd name="connsiteY6" fmla="*/ 8945 h 88245"/>
                <a:gd name="connsiteX7" fmla="*/ 29468 w 163884"/>
                <a:gd name="connsiteY7" fmla="*/ 11844 h 88245"/>
                <a:gd name="connsiteX8" fmla="*/ 28837 w 163884"/>
                <a:gd name="connsiteY8" fmla="*/ 12097 h 88245"/>
                <a:gd name="connsiteX9" fmla="*/ 14466 w 163884"/>
                <a:gd name="connsiteY9" fmla="*/ 26846 h 88245"/>
                <a:gd name="connsiteX10" fmla="*/ 2364 w 163884"/>
                <a:gd name="connsiteY10" fmla="*/ 47269 h 88245"/>
                <a:gd name="connsiteX11" fmla="*/ 13962 w 163884"/>
                <a:gd name="connsiteY11" fmla="*/ 52941 h 88245"/>
                <a:gd name="connsiteX12" fmla="*/ 42957 w 163884"/>
                <a:gd name="connsiteY12" fmla="*/ 60253 h 88245"/>
                <a:gd name="connsiteX13" fmla="*/ 42704 w 163884"/>
                <a:gd name="connsiteY13" fmla="*/ 77524 h 88245"/>
                <a:gd name="connsiteX14" fmla="*/ 50647 w 163884"/>
                <a:gd name="connsiteY14" fmla="*/ 77524 h 88245"/>
                <a:gd name="connsiteX15" fmla="*/ 53042 w 163884"/>
                <a:gd name="connsiteY15" fmla="*/ 87483 h 88245"/>
                <a:gd name="connsiteX16" fmla="*/ 62875 w 163884"/>
                <a:gd name="connsiteY16" fmla="*/ 85214 h 88245"/>
                <a:gd name="connsiteX17" fmla="*/ 70691 w 163884"/>
                <a:gd name="connsiteY17" fmla="*/ 78154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3884" h="88245">
                  <a:moveTo>
                    <a:pt x="70691" y="78154"/>
                  </a:moveTo>
                  <a:cubicBezTo>
                    <a:pt x="71825" y="75885"/>
                    <a:pt x="63884" y="62775"/>
                    <a:pt x="79263" y="61640"/>
                  </a:cubicBezTo>
                  <a:cubicBezTo>
                    <a:pt x="94643" y="60505"/>
                    <a:pt x="105989" y="58867"/>
                    <a:pt x="108258" y="49160"/>
                  </a:cubicBezTo>
                  <a:cubicBezTo>
                    <a:pt x="110528" y="39579"/>
                    <a:pt x="128681" y="43991"/>
                    <a:pt x="133849" y="43487"/>
                  </a:cubicBezTo>
                  <a:cubicBezTo>
                    <a:pt x="138010" y="42982"/>
                    <a:pt x="151625" y="30502"/>
                    <a:pt x="164862" y="31006"/>
                  </a:cubicBezTo>
                  <a:cubicBezTo>
                    <a:pt x="165114" y="18148"/>
                    <a:pt x="147465" y="22308"/>
                    <a:pt x="135362" y="10079"/>
                  </a:cubicBezTo>
                  <a:cubicBezTo>
                    <a:pt x="122378" y="-2779"/>
                    <a:pt x="94139" y="3020"/>
                    <a:pt x="78885" y="8945"/>
                  </a:cubicBezTo>
                  <a:cubicBezTo>
                    <a:pt x="63631" y="14870"/>
                    <a:pt x="45982" y="2515"/>
                    <a:pt x="29468" y="11844"/>
                  </a:cubicBezTo>
                  <a:cubicBezTo>
                    <a:pt x="29216" y="11970"/>
                    <a:pt x="29089" y="11970"/>
                    <a:pt x="28837" y="12097"/>
                  </a:cubicBezTo>
                  <a:cubicBezTo>
                    <a:pt x="25181" y="16635"/>
                    <a:pt x="20265" y="22182"/>
                    <a:pt x="14466" y="26846"/>
                  </a:cubicBezTo>
                  <a:cubicBezTo>
                    <a:pt x="3372" y="35797"/>
                    <a:pt x="6398" y="44747"/>
                    <a:pt x="2364" y="47269"/>
                  </a:cubicBezTo>
                  <a:cubicBezTo>
                    <a:pt x="6524" y="48907"/>
                    <a:pt x="10684" y="50672"/>
                    <a:pt x="13962" y="52941"/>
                  </a:cubicBezTo>
                  <a:cubicBezTo>
                    <a:pt x="26442" y="61388"/>
                    <a:pt x="38418" y="54076"/>
                    <a:pt x="42957" y="60253"/>
                  </a:cubicBezTo>
                  <a:cubicBezTo>
                    <a:pt x="44469" y="62396"/>
                    <a:pt x="43965" y="69330"/>
                    <a:pt x="42704" y="77524"/>
                  </a:cubicBezTo>
                  <a:cubicBezTo>
                    <a:pt x="44974" y="75633"/>
                    <a:pt x="46739" y="74373"/>
                    <a:pt x="50647" y="77524"/>
                  </a:cubicBezTo>
                  <a:cubicBezTo>
                    <a:pt x="54050" y="80424"/>
                    <a:pt x="53420" y="83954"/>
                    <a:pt x="53042" y="87483"/>
                  </a:cubicBezTo>
                  <a:lnTo>
                    <a:pt x="62875" y="85214"/>
                  </a:lnTo>
                  <a:cubicBezTo>
                    <a:pt x="62749" y="85592"/>
                    <a:pt x="69556" y="80550"/>
                    <a:pt x="70691" y="78154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360EF7F3-29B3-4C3F-AF09-D6D2EC5DFAC3}"/>
                </a:ext>
              </a:extLst>
            </p:cNvPr>
            <p:cNvSpPr/>
            <p:nvPr/>
          </p:nvSpPr>
          <p:spPr>
            <a:xfrm>
              <a:off x="2670340" y="3665996"/>
              <a:ext cx="806816" cy="504260"/>
            </a:xfrm>
            <a:custGeom>
              <a:avLst/>
              <a:gdLst>
                <a:gd name="connsiteX0" fmla="*/ 675047 w 806816"/>
                <a:gd name="connsiteY0" fmla="*/ 476746 h 504260"/>
                <a:gd name="connsiteX1" fmla="*/ 710219 w 806816"/>
                <a:gd name="connsiteY1" fmla="*/ 472838 h 504260"/>
                <a:gd name="connsiteX2" fmla="*/ 690931 w 806816"/>
                <a:gd name="connsiteY2" fmla="*/ 447247 h 504260"/>
                <a:gd name="connsiteX3" fmla="*/ 699503 w 806816"/>
                <a:gd name="connsiteY3" fmla="*/ 427329 h 504260"/>
                <a:gd name="connsiteX4" fmla="*/ 747786 w 806816"/>
                <a:gd name="connsiteY4" fmla="*/ 427329 h 504260"/>
                <a:gd name="connsiteX5" fmla="*/ 764805 w 806816"/>
                <a:gd name="connsiteY5" fmla="*/ 410814 h 504260"/>
                <a:gd name="connsiteX6" fmla="*/ 777160 w 806816"/>
                <a:gd name="connsiteY6" fmla="*/ 418504 h 504260"/>
                <a:gd name="connsiteX7" fmla="*/ 789010 w 806816"/>
                <a:gd name="connsiteY7" fmla="*/ 382450 h 504260"/>
                <a:gd name="connsiteX8" fmla="*/ 793674 w 806816"/>
                <a:gd name="connsiteY8" fmla="*/ 352446 h 504260"/>
                <a:gd name="connsiteX9" fmla="*/ 808424 w 806816"/>
                <a:gd name="connsiteY9" fmla="*/ 330637 h 504260"/>
                <a:gd name="connsiteX10" fmla="*/ 785480 w 806816"/>
                <a:gd name="connsiteY10" fmla="*/ 324712 h 504260"/>
                <a:gd name="connsiteX11" fmla="*/ 743752 w 806816"/>
                <a:gd name="connsiteY11" fmla="*/ 326477 h 504260"/>
                <a:gd name="connsiteX12" fmla="*/ 709589 w 806816"/>
                <a:gd name="connsiteY12" fmla="*/ 357111 h 504260"/>
                <a:gd name="connsiteX13" fmla="*/ 701899 w 806816"/>
                <a:gd name="connsiteY13" fmla="*/ 381189 h 504260"/>
                <a:gd name="connsiteX14" fmla="*/ 684249 w 806816"/>
                <a:gd name="connsiteY14" fmla="*/ 405394 h 504260"/>
                <a:gd name="connsiteX15" fmla="*/ 664205 w 806816"/>
                <a:gd name="connsiteY15" fmla="*/ 402368 h 504260"/>
                <a:gd name="connsiteX16" fmla="*/ 601803 w 806816"/>
                <a:gd name="connsiteY16" fmla="*/ 415857 h 504260"/>
                <a:gd name="connsiteX17" fmla="*/ 571799 w 806816"/>
                <a:gd name="connsiteY17" fmla="*/ 401738 h 504260"/>
                <a:gd name="connsiteX18" fmla="*/ 556546 w 806816"/>
                <a:gd name="connsiteY18" fmla="*/ 374634 h 504260"/>
                <a:gd name="connsiteX19" fmla="*/ 528307 w 806816"/>
                <a:gd name="connsiteY19" fmla="*/ 339966 h 504260"/>
                <a:gd name="connsiteX20" fmla="*/ 518348 w 806816"/>
                <a:gd name="connsiteY20" fmla="*/ 288153 h 504260"/>
                <a:gd name="connsiteX21" fmla="*/ 527173 w 806816"/>
                <a:gd name="connsiteY21" fmla="*/ 214027 h 504260"/>
                <a:gd name="connsiteX22" fmla="*/ 529568 w 806816"/>
                <a:gd name="connsiteY22" fmla="*/ 202933 h 504260"/>
                <a:gd name="connsiteX23" fmla="*/ 518474 w 806816"/>
                <a:gd name="connsiteY23" fmla="*/ 198773 h 504260"/>
                <a:gd name="connsiteX24" fmla="*/ 481411 w 806816"/>
                <a:gd name="connsiteY24" fmla="*/ 185536 h 504260"/>
                <a:gd name="connsiteX25" fmla="*/ 473847 w 806816"/>
                <a:gd name="connsiteY25" fmla="*/ 169148 h 504260"/>
                <a:gd name="connsiteX26" fmla="*/ 467544 w 806816"/>
                <a:gd name="connsiteY26" fmla="*/ 148977 h 504260"/>
                <a:gd name="connsiteX27" fmla="*/ 442457 w 806816"/>
                <a:gd name="connsiteY27" fmla="*/ 113175 h 504260"/>
                <a:gd name="connsiteX28" fmla="*/ 395308 w 806816"/>
                <a:gd name="connsiteY28" fmla="*/ 86197 h 504260"/>
                <a:gd name="connsiteX29" fmla="*/ 374508 w 806816"/>
                <a:gd name="connsiteY29" fmla="*/ 110654 h 504260"/>
                <a:gd name="connsiteX30" fmla="*/ 343748 w 806816"/>
                <a:gd name="connsiteY30" fmla="*/ 94895 h 504260"/>
                <a:gd name="connsiteX31" fmla="*/ 334293 w 806816"/>
                <a:gd name="connsiteY31" fmla="*/ 77877 h 504260"/>
                <a:gd name="connsiteX32" fmla="*/ 317274 w 806816"/>
                <a:gd name="connsiteY32" fmla="*/ 57076 h 504260"/>
                <a:gd name="connsiteX33" fmla="*/ 287145 w 806816"/>
                <a:gd name="connsiteY33" fmla="*/ 29972 h 504260"/>
                <a:gd name="connsiteX34" fmla="*/ 245669 w 806816"/>
                <a:gd name="connsiteY34" fmla="*/ 29972 h 504260"/>
                <a:gd name="connsiteX35" fmla="*/ 236845 w 806816"/>
                <a:gd name="connsiteY35" fmla="*/ 41318 h 504260"/>
                <a:gd name="connsiteX36" fmla="*/ 161458 w 806816"/>
                <a:gd name="connsiteY36" fmla="*/ 41948 h 504260"/>
                <a:gd name="connsiteX37" fmla="*/ 92878 w 806816"/>
                <a:gd name="connsiteY37" fmla="*/ 18122 h 504260"/>
                <a:gd name="connsiteX38" fmla="*/ 63379 w 806816"/>
                <a:gd name="connsiteY38" fmla="*/ 2364 h 504260"/>
                <a:gd name="connsiteX39" fmla="*/ 2364 w 806816"/>
                <a:gd name="connsiteY39" fmla="*/ 10306 h 504260"/>
                <a:gd name="connsiteX40" fmla="*/ 16357 w 806816"/>
                <a:gd name="connsiteY40" fmla="*/ 32367 h 504260"/>
                <a:gd name="connsiteX41" fmla="*/ 38671 w 806816"/>
                <a:gd name="connsiteY41" fmla="*/ 84180 h 504260"/>
                <a:gd name="connsiteX42" fmla="*/ 71573 w 806816"/>
                <a:gd name="connsiteY42" fmla="*/ 110654 h 504260"/>
                <a:gd name="connsiteX43" fmla="*/ 84558 w 806816"/>
                <a:gd name="connsiteY43" fmla="*/ 145952 h 504260"/>
                <a:gd name="connsiteX44" fmla="*/ 63379 w 806816"/>
                <a:gd name="connsiteY44" fmla="*/ 147717 h 504260"/>
                <a:gd name="connsiteX45" fmla="*/ 96282 w 806816"/>
                <a:gd name="connsiteY45" fmla="*/ 172426 h 504260"/>
                <a:gd name="connsiteX46" fmla="*/ 125151 w 806816"/>
                <a:gd name="connsiteY46" fmla="*/ 190075 h 504260"/>
                <a:gd name="connsiteX47" fmla="*/ 132841 w 806816"/>
                <a:gd name="connsiteY47" fmla="*/ 222978 h 504260"/>
                <a:gd name="connsiteX48" fmla="*/ 163475 w 806816"/>
                <a:gd name="connsiteY48" fmla="*/ 250081 h 504260"/>
                <a:gd name="connsiteX49" fmla="*/ 191713 w 806816"/>
                <a:gd name="connsiteY49" fmla="*/ 284245 h 504260"/>
                <a:gd name="connsiteX50" fmla="*/ 204698 w 806816"/>
                <a:gd name="connsiteY50" fmla="*/ 276051 h 504260"/>
                <a:gd name="connsiteX51" fmla="*/ 198773 w 806816"/>
                <a:gd name="connsiteY51" fmla="*/ 254872 h 504260"/>
                <a:gd name="connsiteX52" fmla="*/ 176460 w 806816"/>
                <a:gd name="connsiteY52" fmla="*/ 245417 h 504260"/>
                <a:gd name="connsiteX53" fmla="*/ 170030 w 806816"/>
                <a:gd name="connsiteY53" fmla="*/ 221843 h 504260"/>
                <a:gd name="connsiteX54" fmla="*/ 153011 w 806816"/>
                <a:gd name="connsiteY54" fmla="*/ 184149 h 504260"/>
                <a:gd name="connsiteX55" fmla="*/ 123638 w 806816"/>
                <a:gd name="connsiteY55" fmla="*/ 144187 h 504260"/>
                <a:gd name="connsiteX56" fmla="*/ 102459 w 806816"/>
                <a:gd name="connsiteY56" fmla="*/ 115318 h 504260"/>
                <a:gd name="connsiteX57" fmla="*/ 105359 w 806816"/>
                <a:gd name="connsiteY57" fmla="*/ 101199 h 504260"/>
                <a:gd name="connsiteX58" fmla="*/ 84810 w 806816"/>
                <a:gd name="connsiteY58" fmla="*/ 92374 h 504260"/>
                <a:gd name="connsiteX59" fmla="*/ 70061 w 806816"/>
                <a:gd name="connsiteY59" fmla="*/ 71825 h 504260"/>
                <a:gd name="connsiteX60" fmla="*/ 61236 w 806816"/>
                <a:gd name="connsiteY60" fmla="*/ 32367 h 504260"/>
                <a:gd name="connsiteX61" fmla="*/ 70691 w 806816"/>
                <a:gd name="connsiteY61" fmla="*/ 29468 h 504260"/>
                <a:gd name="connsiteX62" fmla="*/ 80146 w 806816"/>
                <a:gd name="connsiteY62" fmla="*/ 34132 h 504260"/>
                <a:gd name="connsiteX63" fmla="*/ 94265 w 806816"/>
                <a:gd name="connsiteY63" fmla="*/ 40057 h 504260"/>
                <a:gd name="connsiteX64" fmla="*/ 111914 w 806816"/>
                <a:gd name="connsiteY64" fmla="*/ 43587 h 504260"/>
                <a:gd name="connsiteX65" fmla="*/ 116579 w 806816"/>
                <a:gd name="connsiteY65" fmla="*/ 77120 h 504260"/>
                <a:gd name="connsiteX66" fmla="*/ 121243 w 806816"/>
                <a:gd name="connsiteY66" fmla="*/ 107124 h 504260"/>
                <a:gd name="connsiteX67" fmla="*/ 133597 w 806816"/>
                <a:gd name="connsiteY67" fmla="*/ 114183 h 504260"/>
                <a:gd name="connsiteX68" fmla="*/ 152381 w 806816"/>
                <a:gd name="connsiteY68" fmla="*/ 129437 h 504260"/>
                <a:gd name="connsiteX69" fmla="*/ 174695 w 806816"/>
                <a:gd name="connsiteY69" fmla="*/ 144691 h 504260"/>
                <a:gd name="connsiteX70" fmla="*/ 187679 w 806816"/>
                <a:gd name="connsiteY70" fmla="*/ 162340 h 504260"/>
                <a:gd name="connsiteX71" fmla="*/ 205959 w 806816"/>
                <a:gd name="connsiteY71" fmla="*/ 176459 h 504260"/>
                <a:gd name="connsiteX72" fmla="*/ 210119 w 806816"/>
                <a:gd name="connsiteY72" fmla="*/ 192344 h 504260"/>
                <a:gd name="connsiteX73" fmla="*/ 226633 w 806816"/>
                <a:gd name="connsiteY73" fmla="*/ 212892 h 504260"/>
                <a:gd name="connsiteX74" fmla="*/ 248443 w 806816"/>
                <a:gd name="connsiteY74" fmla="*/ 232937 h 504260"/>
                <a:gd name="connsiteX75" fmla="*/ 305550 w 806816"/>
                <a:gd name="connsiteY75" fmla="*/ 296473 h 504260"/>
                <a:gd name="connsiteX76" fmla="*/ 318535 w 806816"/>
                <a:gd name="connsiteY76" fmla="*/ 325342 h 504260"/>
                <a:gd name="connsiteX77" fmla="*/ 317400 w 806816"/>
                <a:gd name="connsiteY77" fmla="*/ 344756 h 504260"/>
                <a:gd name="connsiteX78" fmla="*/ 309206 w 806816"/>
                <a:gd name="connsiteY78" fmla="*/ 354211 h 504260"/>
                <a:gd name="connsiteX79" fmla="*/ 330385 w 806816"/>
                <a:gd name="connsiteY79" fmla="*/ 387240 h 504260"/>
                <a:gd name="connsiteX80" fmla="*/ 368583 w 806816"/>
                <a:gd name="connsiteY80" fmla="*/ 413084 h 504260"/>
                <a:gd name="connsiteX81" fmla="*/ 410941 w 806816"/>
                <a:gd name="connsiteY81" fmla="*/ 426068 h 504260"/>
                <a:gd name="connsiteX82" fmla="*/ 463257 w 806816"/>
                <a:gd name="connsiteY82" fmla="*/ 452542 h 504260"/>
                <a:gd name="connsiteX83" fmla="*/ 523265 w 806816"/>
                <a:gd name="connsiteY83" fmla="*/ 478385 h 504260"/>
                <a:gd name="connsiteX84" fmla="*/ 576842 w 806816"/>
                <a:gd name="connsiteY84" fmla="*/ 475486 h 504260"/>
                <a:gd name="connsiteX85" fmla="*/ 625125 w 806816"/>
                <a:gd name="connsiteY85" fmla="*/ 482545 h 504260"/>
                <a:gd name="connsiteX86" fmla="*/ 653742 w 806816"/>
                <a:gd name="connsiteY86" fmla="*/ 504733 h 504260"/>
                <a:gd name="connsiteX87" fmla="*/ 675047 w 806816"/>
                <a:gd name="connsiteY87" fmla="*/ 476746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806816" h="504260">
                  <a:moveTo>
                    <a:pt x="675047" y="476746"/>
                  </a:moveTo>
                  <a:cubicBezTo>
                    <a:pt x="677820" y="476242"/>
                    <a:pt x="707446" y="480150"/>
                    <a:pt x="710219" y="472838"/>
                  </a:cubicBezTo>
                  <a:cubicBezTo>
                    <a:pt x="713118" y="465527"/>
                    <a:pt x="688031" y="449012"/>
                    <a:pt x="690931" y="447247"/>
                  </a:cubicBezTo>
                  <a:cubicBezTo>
                    <a:pt x="693831" y="445608"/>
                    <a:pt x="694965" y="427329"/>
                    <a:pt x="699503" y="427329"/>
                  </a:cubicBezTo>
                  <a:cubicBezTo>
                    <a:pt x="704042" y="427329"/>
                    <a:pt x="745517" y="428464"/>
                    <a:pt x="747786" y="427329"/>
                  </a:cubicBezTo>
                  <a:cubicBezTo>
                    <a:pt x="750055" y="426194"/>
                    <a:pt x="757998" y="411445"/>
                    <a:pt x="764805" y="410814"/>
                  </a:cubicBezTo>
                  <a:cubicBezTo>
                    <a:pt x="767957" y="410562"/>
                    <a:pt x="772747" y="414344"/>
                    <a:pt x="777160" y="418504"/>
                  </a:cubicBezTo>
                  <a:cubicBezTo>
                    <a:pt x="784850" y="411445"/>
                    <a:pt x="787497" y="395434"/>
                    <a:pt x="789010" y="382450"/>
                  </a:cubicBezTo>
                  <a:cubicBezTo>
                    <a:pt x="790775" y="366566"/>
                    <a:pt x="785480" y="361271"/>
                    <a:pt x="793674" y="352446"/>
                  </a:cubicBezTo>
                  <a:cubicBezTo>
                    <a:pt x="801868" y="343622"/>
                    <a:pt x="810693" y="342991"/>
                    <a:pt x="808424" y="330637"/>
                  </a:cubicBezTo>
                  <a:cubicBezTo>
                    <a:pt x="806028" y="318283"/>
                    <a:pt x="794935" y="330637"/>
                    <a:pt x="785480" y="324712"/>
                  </a:cubicBezTo>
                  <a:cubicBezTo>
                    <a:pt x="776025" y="318787"/>
                    <a:pt x="767831" y="322947"/>
                    <a:pt x="743752" y="326477"/>
                  </a:cubicBezTo>
                  <a:cubicBezTo>
                    <a:pt x="719674" y="330007"/>
                    <a:pt x="708454" y="339966"/>
                    <a:pt x="709589" y="357111"/>
                  </a:cubicBezTo>
                  <a:cubicBezTo>
                    <a:pt x="710723" y="374256"/>
                    <a:pt x="701394" y="366566"/>
                    <a:pt x="701899" y="381189"/>
                  </a:cubicBezTo>
                  <a:cubicBezTo>
                    <a:pt x="702529" y="395939"/>
                    <a:pt x="683115" y="396443"/>
                    <a:pt x="684249" y="405394"/>
                  </a:cubicBezTo>
                  <a:cubicBezTo>
                    <a:pt x="685384" y="414218"/>
                    <a:pt x="668996" y="405394"/>
                    <a:pt x="664205" y="402368"/>
                  </a:cubicBezTo>
                  <a:cubicBezTo>
                    <a:pt x="659541" y="399469"/>
                    <a:pt x="608863" y="414722"/>
                    <a:pt x="601803" y="415857"/>
                  </a:cubicBezTo>
                  <a:cubicBezTo>
                    <a:pt x="594743" y="416992"/>
                    <a:pt x="581759" y="401233"/>
                    <a:pt x="571799" y="401738"/>
                  </a:cubicBezTo>
                  <a:cubicBezTo>
                    <a:pt x="561840" y="402242"/>
                    <a:pt x="557680" y="386988"/>
                    <a:pt x="556546" y="374634"/>
                  </a:cubicBezTo>
                  <a:cubicBezTo>
                    <a:pt x="555411" y="362279"/>
                    <a:pt x="536501" y="351060"/>
                    <a:pt x="528307" y="339966"/>
                  </a:cubicBezTo>
                  <a:cubicBezTo>
                    <a:pt x="520113" y="328746"/>
                    <a:pt x="518852" y="304037"/>
                    <a:pt x="518348" y="288153"/>
                  </a:cubicBezTo>
                  <a:cubicBezTo>
                    <a:pt x="517718" y="272269"/>
                    <a:pt x="515953" y="245165"/>
                    <a:pt x="527173" y="214027"/>
                  </a:cubicBezTo>
                  <a:cubicBezTo>
                    <a:pt x="528685" y="209867"/>
                    <a:pt x="529316" y="206211"/>
                    <a:pt x="529568" y="202933"/>
                  </a:cubicBezTo>
                  <a:cubicBezTo>
                    <a:pt x="525534" y="200412"/>
                    <a:pt x="521500" y="198647"/>
                    <a:pt x="518474" y="198773"/>
                  </a:cubicBezTo>
                  <a:cubicBezTo>
                    <a:pt x="508389" y="199403"/>
                    <a:pt x="485823" y="185536"/>
                    <a:pt x="481411" y="185536"/>
                  </a:cubicBezTo>
                  <a:cubicBezTo>
                    <a:pt x="476999" y="185536"/>
                    <a:pt x="477629" y="174821"/>
                    <a:pt x="473847" y="169148"/>
                  </a:cubicBezTo>
                  <a:cubicBezTo>
                    <a:pt x="470065" y="163475"/>
                    <a:pt x="472586" y="152759"/>
                    <a:pt x="467544" y="148977"/>
                  </a:cubicBezTo>
                  <a:cubicBezTo>
                    <a:pt x="462501" y="145195"/>
                    <a:pt x="447373" y="130698"/>
                    <a:pt x="442457" y="113175"/>
                  </a:cubicBezTo>
                  <a:cubicBezTo>
                    <a:pt x="437414" y="95526"/>
                    <a:pt x="406654" y="86827"/>
                    <a:pt x="395308" y="86197"/>
                  </a:cubicBezTo>
                  <a:cubicBezTo>
                    <a:pt x="383963" y="85567"/>
                    <a:pt x="377659" y="109519"/>
                    <a:pt x="374508" y="110654"/>
                  </a:cubicBezTo>
                  <a:cubicBezTo>
                    <a:pt x="371356" y="111914"/>
                    <a:pt x="350051" y="98047"/>
                    <a:pt x="343748" y="94895"/>
                  </a:cubicBezTo>
                  <a:cubicBezTo>
                    <a:pt x="337445" y="91744"/>
                    <a:pt x="334293" y="85441"/>
                    <a:pt x="334293" y="77877"/>
                  </a:cubicBezTo>
                  <a:cubicBezTo>
                    <a:pt x="334293" y="70313"/>
                    <a:pt x="321056" y="58337"/>
                    <a:pt x="317274" y="57076"/>
                  </a:cubicBezTo>
                  <a:cubicBezTo>
                    <a:pt x="313492" y="55815"/>
                    <a:pt x="287145" y="29972"/>
                    <a:pt x="287145" y="29972"/>
                  </a:cubicBezTo>
                  <a:lnTo>
                    <a:pt x="245669" y="29972"/>
                  </a:lnTo>
                  <a:lnTo>
                    <a:pt x="236845" y="41318"/>
                  </a:lnTo>
                  <a:lnTo>
                    <a:pt x="161458" y="41948"/>
                  </a:lnTo>
                  <a:cubicBezTo>
                    <a:pt x="161458" y="41948"/>
                    <a:pt x="103594" y="20517"/>
                    <a:pt x="92878" y="18122"/>
                  </a:cubicBezTo>
                  <a:cubicBezTo>
                    <a:pt x="82163" y="15601"/>
                    <a:pt x="63379" y="2364"/>
                    <a:pt x="63379" y="2364"/>
                  </a:cubicBezTo>
                  <a:lnTo>
                    <a:pt x="2364" y="10306"/>
                  </a:lnTo>
                  <a:cubicBezTo>
                    <a:pt x="5515" y="16987"/>
                    <a:pt x="9802" y="24299"/>
                    <a:pt x="16357" y="32367"/>
                  </a:cubicBezTo>
                  <a:cubicBezTo>
                    <a:pt x="28711" y="47621"/>
                    <a:pt x="37536" y="74725"/>
                    <a:pt x="38671" y="84180"/>
                  </a:cubicBezTo>
                  <a:cubicBezTo>
                    <a:pt x="39805" y="93635"/>
                    <a:pt x="56950" y="101199"/>
                    <a:pt x="71573" y="110654"/>
                  </a:cubicBezTo>
                  <a:cubicBezTo>
                    <a:pt x="86323" y="119982"/>
                    <a:pt x="86323" y="140657"/>
                    <a:pt x="84558" y="145952"/>
                  </a:cubicBezTo>
                  <a:cubicBezTo>
                    <a:pt x="82793" y="151246"/>
                    <a:pt x="64514" y="142422"/>
                    <a:pt x="63379" y="147717"/>
                  </a:cubicBezTo>
                  <a:cubicBezTo>
                    <a:pt x="62245" y="153011"/>
                    <a:pt x="86953" y="173560"/>
                    <a:pt x="96282" y="172426"/>
                  </a:cubicBezTo>
                  <a:cubicBezTo>
                    <a:pt x="105737" y="171291"/>
                    <a:pt x="110401" y="177090"/>
                    <a:pt x="125151" y="190075"/>
                  </a:cubicBezTo>
                  <a:cubicBezTo>
                    <a:pt x="139901" y="203059"/>
                    <a:pt x="138640" y="218313"/>
                    <a:pt x="132841" y="222978"/>
                  </a:cubicBezTo>
                  <a:cubicBezTo>
                    <a:pt x="126916" y="227642"/>
                    <a:pt x="144565" y="237727"/>
                    <a:pt x="163475" y="250081"/>
                  </a:cubicBezTo>
                  <a:cubicBezTo>
                    <a:pt x="182259" y="262436"/>
                    <a:pt x="189949" y="277690"/>
                    <a:pt x="191713" y="284245"/>
                  </a:cubicBezTo>
                  <a:cubicBezTo>
                    <a:pt x="193478" y="290674"/>
                    <a:pt x="201673" y="284876"/>
                    <a:pt x="204698" y="276051"/>
                  </a:cubicBezTo>
                  <a:cubicBezTo>
                    <a:pt x="207598" y="267226"/>
                    <a:pt x="198773" y="264831"/>
                    <a:pt x="198773" y="254872"/>
                  </a:cubicBezTo>
                  <a:cubicBezTo>
                    <a:pt x="198773" y="244913"/>
                    <a:pt x="183519" y="246678"/>
                    <a:pt x="176460" y="245417"/>
                  </a:cubicBezTo>
                  <a:cubicBezTo>
                    <a:pt x="169400" y="244283"/>
                    <a:pt x="177090" y="228903"/>
                    <a:pt x="170030" y="221843"/>
                  </a:cubicBezTo>
                  <a:cubicBezTo>
                    <a:pt x="162971" y="214783"/>
                    <a:pt x="156541" y="197134"/>
                    <a:pt x="153011" y="184149"/>
                  </a:cubicBezTo>
                  <a:cubicBezTo>
                    <a:pt x="149482" y="171165"/>
                    <a:pt x="131202" y="158306"/>
                    <a:pt x="123638" y="144187"/>
                  </a:cubicBezTo>
                  <a:cubicBezTo>
                    <a:pt x="115948" y="130068"/>
                    <a:pt x="107754" y="118848"/>
                    <a:pt x="102459" y="115318"/>
                  </a:cubicBezTo>
                  <a:cubicBezTo>
                    <a:pt x="97165" y="111788"/>
                    <a:pt x="110149" y="106493"/>
                    <a:pt x="105359" y="101199"/>
                  </a:cubicBezTo>
                  <a:cubicBezTo>
                    <a:pt x="100694" y="95904"/>
                    <a:pt x="93635" y="96534"/>
                    <a:pt x="84810" y="92374"/>
                  </a:cubicBezTo>
                  <a:cubicBezTo>
                    <a:pt x="75986" y="88214"/>
                    <a:pt x="70061" y="81154"/>
                    <a:pt x="70061" y="71825"/>
                  </a:cubicBezTo>
                  <a:cubicBezTo>
                    <a:pt x="70061" y="62371"/>
                    <a:pt x="64136" y="40057"/>
                    <a:pt x="61236" y="32367"/>
                  </a:cubicBezTo>
                  <a:cubicBezTo>
                    <a:pt x="58337" y="24677"/>
                    <a:pt x="67665" y="25938"/>
                    <a:pt x="70691" y="29468"/>
                  </a:cubicBezTo>
                  <a:cubicBezTo>
                    <a:pt x="73590" y="32997"/>
                    <a:pt x="75986" y="36527"/>
                    <a:pt x="80146" y="34132"/>
                  </a:cubicBezTo>
                  <a:cubicBezTo>
                    <a:pt x="84306" y="31737"/>
                    <a:pt x="91366" y="33502"/>
                    <a:pt x="94265" y="40057"/>
                  </a:cubicBezTo>
                  <a:cubicBezTo>
                    <a:pt x="97165" y="46486"/>
                    <a:pt x="107250" y="40687"/>
                    <a:pt x="111914" y="43587"/>
                  </a:cubicBezTo>
                  <a:cubicBezTo>
                    <a:pt x="116579" y="46486"/>
                    <a:pt x="101325" y="50016"/>
                    <a:pt x="116579" y="77120"/>
                  </a:cubicBezTo>
                  <a:cubicBezTo>
                    <a:pt x="131833" y="104224"/>
                    <a:pt x="121243" y="88844"/>
                    <a:pt x="121243" y="107124"/>
                  </a:cubicBezTo>
                  <a:cubicBezTo>
                    <a:pt x="121243" y="125403"/>
                    <a:pt x="130698" y="117083"/>
                    <a:pt x="133597" y="114183"/>
                  </a:cubicBezTo>
                  <a:cubicBezTo>
                    <a:pt x="136497" y="111284"/>
                    <a:pt x="144817" y="120108"/>
                    <a:pt x="152381" y="129437"/>
                  </a:cubicBezTo>
                  <a:cubicBezTo>
                    <a:pt x="160071" y="138892"/>
                    <a:pt x="174695" y="139396"/>
                    <a:pt x="174695" y="144691"/>
                  </a:cubicBezTo>
                  <a:cubicBezTo>
                    <a:pt x="174695" y="149986"/>
                    <a:pt x="177594" y="160575"/>
                    <a:pt x="187679" y="162340"/>
                  </a:cubicBezTo>
                  <a:cubicBezTo>
                    <a:pt x="197639" y="164105"/>
                    <a:pt x="199403" y="175325"/>
                    <a:pt x="205959" y="176459"/>
                  </a:cubicBezTo>
                  <a:cubicBezTo>
                    <a:pt x="212388" y="177594"/>
                    <a:pt x="213649" y="184654"/>
                    <a:pt x="210119" y="192344"/>
                  </a:cubicBezTo>
                  <a:cubicBezTo>
                    <a:pt x="206589" y="200034"/>
                    <a:pt x="210119" y="206463"/>
                    <a:pt x="226633" y="212892"/>
                  </a:cubicBezTo>
                  <a:cubicBezTo>
                    <a:pt x="243148" y="219322"/>
                    <a:pt x="235458" y="220582"/>
                    <a:pt x="248443" y="232937"/>
                  </a:cubicBezTo>
                  <a:cubicBezTo>
                    <a:pt x="261427" y="245291"/>
                    <a:pt x="297860" y="285254"/>
                    <a:pt x="305550" y="296473"/>
                  </a:cubicBezTo>
                  <a:cubicBezTo>
                    <a:pt x="313240" y="307693"/>
                    <a:pt x="315509" y="317022"/>
                    <a:pt x="318535" y="325342"/>
                  </a:cubicBezTo>
                  <a:cubicBezTo>
                    <a:pt x="321434" y="333537"/>
                    <a:pt x="312610" y="337697"/>
                    <a:pt x="317400" y="344756"/>
                  </a:cubicBezTo>
                  <a:cubicBezTo>
                    <a:pt x="322065" y="351816"/>
                    <a:pt x="308576" y="348917"/>
                    <a:pt x="309206" y="354211"/>
                  </a:cubicBezTo>
                  <a:cubicBezTo>
                    <a:pt x="309836" y="359506"/>
                    <a:pt x="317400" y="385980"/>
                    <a:pt x="330385" y="387240"/>
                  </a:cubicBezTo>
                  <a:cubicBezTo>
                    <a:pt x="343370" y="388375"/>
                    <a:pt x="357993" y="404259"/>
                    <a:pt x="368583" y="413084"/>
                  </a:cubicBezTo>
                  <a:cubicBezTo>
                    <a:pt x="379172" y="421908"/>
                    <a:pt x="395056" y="420143"/>
                    <a:pt x="410941" y="426068"/>
                  </a:cubicBezTo>
                  <a:cubicBezTo>
                    <a:pt x="426825" y="431993"/>
                    <a:pt x="440314" y="446113"/>
                    <a:pt x="463257" y="452542"/>
                  </a:cubicBezTo>
                  <a:cubicBezTo>
                    <a:pt x="486201" y="458971"/>
                    <a:pt x="508515" y="469057"/>
                    <a:pt x="523265" y="478385"/>
                  </a:cubicBezTo>
                  <a:cubicBezTo>
                    <a:pt x="538014" y="487840"/>
                    <a:pt x="556168" y="483680"/>
                    <a:pt x="576842" y="475486"/>
                  </a:cubicBezTo>
                  <a:cubicBezTo>
                    <a:pt x="597391" y="467292"/>
                    <a:pt x="613275" y="477881"/>
                    <a:pt x="625125" y="482545"/>
                  </a:cubicBezTo>
                  <a:cubicBezTo>
                    <a:pt x="630924" y="484815"/>
                    <a:pt x="642270" y="494648"/>
                    <a:pt x="653742" y="504733"/>
                  </a:cubicBezTo>
                  <a:cubicBezTo>
                    <a:pt x="663701" y="490488"/>
                    <a:pt x="673660" y="476998"/>
                    <a:pt x="675047" y="47674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B0FC7B8A-745A-4DC8-9858-1CFD3D306B92}"/>
                </a:ext>
              </a:extLst>
            </p:cNvPr>
            <p:cNvSpPr/>
            <p:nvPr/>
          </p:nvSpPr>
          <p:spPr>
            <a:xfrm>
              <a:off x="3321340" y="4090961"/>
              <a:ext cx="113459" cy="113459"/>
            </a:xfrm>
            <a:custGeom>
              <a:avLst/>
              <a:gdLst>
                <a:gd name="connsiteX0" fmla="*/ 101199 w 113458"/>
                <a:gd name="connsiteY0" fmla="*/ 75608 h 113458"/>
                <a:gd name="connsiteX1" fmla="*/ 115570 w 113458"/>
                <a:gd name="connsiteY1" fmla="*/ 60858 h 113458"/>
                <a:gd name="connsiteX2" fmla="*/ 104855 w 113458"/>
                <a:gd name="connsiteY2" fmla="*/ 54555 h 113458"/>
                <a:gd name="connsiteX3" fmla="*/ 91618 w 113458"/>
                <a:gd name="connsiteY3" fmla="*/ 56320 h 113458"/>
                <a:gd name="connsiteX4" fmla="*/ 93005 w 113458"/>
                <a:gd name="connsiteY4" fmla="*/ 2742 h 113458"/>
                <a:gd name="connsiteX5" fmla="*/ 48504 w 113458"/>
                <a:gd name="connsiteY5" fmla="*/ 2364 h 113458"/>
                <a:gd name="connsiteX6" fmla="*/ 39931 w 113458"/>
                <a:gd name="connsiteY6" fmla="*/ 22282 h 113458"/>
                <a:gd name="connsiteX7" fmla="*/ 59219 w 113458"/>
                <a:gd name="connsiteY7" fmla="*/ 47873 h 113458"/>
                <a:gd name="connsiteX8" fmla="*/ 24047 w 113458"/>
                <a:gd name="connsiteY8" fmla="*/ 51781 h 113458"/>
                <a:gd name="connsiteX9" fmla="*/ 2364 w 113458"/>
                <a:gd name="connsiteY9" fmla="*/ 80398 h 113458"/>
                <a:gd name="connsiteX10" fmla="*/ 31485 w 113458"/>
                <a:gd name="connsiteY10" fmla="*/ 105233 h 113458"/>
                <a:gd name="connsiteX11" fmla="*/ 68548 w 113458"/>
                <a:gd name="connsiteY11" fmla="*/ 111662 h 113458"/>
                <a:gd name="connsiteX12" fmla="*/ 69430 w 113458"/>
                <a:gd name="connsiteY12" fmla="*/ 112292 h 113458"/>
                <a:gd name="connsiteX13" fmla="*/ 88340 w 113458"/>
                <a:gd name="connsiteY13" fmla="*/ 96534 h 113458"/>
                <a:gd name="connsiteX14" fmla="*/ 101199 w 113458"/>
                <a:gd name="connsiteY14" fmla="*/ 7560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458" h="113458">
                  <a:moveTo>
                    <a:pt x="101199" y="75608"/>
                  </a:moveTo>
                  <a:cubicBezTo>
                    <a:pt x="106998" y="70943"/>
                    <a:pt x="111914" y="65396"/>
                    <a:pt x="115570" y="60858"/>
                  </a:cubicBezTo>
                  <a:cubicBezTo>
                    <a:pt x="106367" y="65901"/>
                    <a:pt x="103468" y="61110"/>
                    <a:pt x="104855" y="54555"/>
                  </a:cubicBezTo>
                  <a:lnTo>
                    <a:pt x="91618" y="56320"/>
                  </a:lnTo>
                  <a:lnTo>
                    <a:pt x="93005" y="2742"/>
                  </a:lnTo>
                  <a:cubicBezTo>
                    <a:pt x="82289" y="3246"/>
                    <a:pt x="52286" y="2364"/>
                    <a:pt x="48504" y="2364"/>
                  </a:cubicBezTo>
                  <a:cubicBezTo>
                    <a:pt x="43965" y="2364"/>
                    <a:pt x="42831" y="20517"/>
                    <a:pt x="39931" y="22282"/>
                  </a:cubicBezTo>
                  <a:cubicBezTo>
                    <a:pt x="37158" y="24047"/>
                    <a:pt x="62119" y="40435"/>
                    <a:pt x="59219" y="47873"/>
                  </a:cubicBezTo>
                  <a:cubicBezTo>
                    <a:pt x="56320" y="55311"/>
                    <a:pt x="26820" y="51277"/>
                    <a:pt x="24047" y="51781"/>
                  </a:cubicBezTo>
                  <a:cubicBezTo>
                    <a:pt x="22786" y="52033"/>
                    <a:pt x="12701" y="65522"/>
                    <a:pt x="2364" y="80398"/>
                  </a:cubicBezTo>
                  <a:cubicBezTo>
                    <a:pt x="14088" y="90861"/>
                    <a:pt x="25812" y="101703"/>
                    <a:pt x="31485" y="105233"/>
                  </a:cubicBezTo>
                  <a:cubicBezTo>
                    <a:pt x="42704" y="112292"/>
                    <a:pt x="60858" y="104602"/>
                    <a:pt x="68548" y="111662"/>
                  </a:cubicBezTo>
                  <a:cubicBezTo>
                    <a:pt x="68800" y="111914"/>
                    <a:pt x="69052" y="112040"/>
                    <a:pt x="69430" y="112292"/>
                  </a:cubicBezTo>
                  <a:cubicBezTo>
                    <a:pt x="77372" y="104729"/>
                    <a:pt x="85567" y="97291"/>
                    <a:pt x="88340" y="96534"/>
                  </a:cubicBezTo>
                  <a:cubicBezTo>
                    <a:pt x="93887" y="94896"/>
                    <a:pt x="89349" y="85315"/>
                    <a:pt x="101199" y="75608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E716BED1-9DAE-4EA1-9A14-EED8B0BC0E45}"/>
                </a:ext>
              </a:extLst>
            </p:cNvPr>
            <p:cNvSpPr/>
            <p:nvPr/>
          </p:nvSpPr>
          <p:spPr>
            <a:xfrm>
              <a:off x="3410468" y="4074561"/>
              <a:ext cx="37820" cy="63033"/>
            </a:xfrm>
            <a:custGeom>
              <a:avLst/>
              <a:gdLst>
                <a:gd name="connsiteX0" fmla="*/ 7532 w 37819"/>
                <a:gd name="connsiteY0" fmla="*/ 18764 h 63032"/>
                <a:gd name="connsiteX1" fmla="*/ 3750 w 37819"/>
                <a:gd name="connsiteY1" fmla="*/ 19142 h 63032"/>
                <a:gd name="connsiteX2" fmla="*/ 2364 w 37819"/>
                <a:gd name="connsiteY2" fmla="*/ 72720 h 63032"/>
                <a:gd name="connsiteX3" fmla="*/ 15601 w 37819"/>
                <a:gd name="connsiteY3" fmla="*/ 70955 h 63032"/>
                <a:gd name="connsiteX4" fmla="*/ 23921 w 37819"/>
                <a:gd name="connsiteY4" fmla="*/ 57592 h 63032"/>
                <a:gd name="connsiteX5" fmla="*/ 30980 w 37819"/>
                <a:gd name="connsiteY5" fmla="*/ 13469 h 63032"/>
                <a:gd name="connsiteX6" fmla="*/ 36905 w 37819"/>
                <a:gd name="connsiteY6" fmla="*/ 10066 h 63032"/>
                <a:gd name="connsiteX7" fmla="*/ 24551 w 37819"/>
                <a:gd name="connsiteY7" fmla="*/ 2376 h 63032"/>
                <a:gd name="connsiteX8" fmla="*/ 7532 w 37819"/>
                <a:gd name="connsiteY8" fmla="*/ 18764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9" h="63032">
                  <a:moveTo>
                    <a:pt x="7532" y="18764"/>
                  </a:moveTo>
                  <a:cubicBezTo>
                    <a:pt x="7154" y="18890"/>
                    <a:pt x="5767" y="19016"/>
                    <a:pt x="3750" y="19142"/>
                  </a:cubicBezTo>
                  <a:lnTo>
                    <a:pt x="2364" y="72720"/>
                  </a:lnTo>
                  <a:lnTo>
                    <a:pt x="15601" y="70955"/>
                  </a:lnTo>
                  <a:cubicBezTo>
                    <a:pt x="16609" y="66417"/>
                    <a:pt x="19635" y="60996"/>
                    <a:pt x="23921" y="57592"/>
                  </a:cubicBezTo>
                  <a:cubicBezTo>
                    <a:pt x="34510" y="49398"/>
                    <a:pt x="18626" y="16369"/>
                    <a:pt x="30980" y="13469"/>
                  </a:cubicBezTo>
                  <a:cubicBezTo>
                    <a:pt x="33250" y="12965"/>
                    <a:pt x="35141" y="11578"/>
                    <a:pt x="36905" y="10066"/>
                  </a:cubicBezTo>
                  <a:cubicBezTo>
                    <a:pt x="32493" y="5905"/>
                    <a:pt x="27577" y="2123"/>
                    <a:pt x="24551" y="2376"/>
                  </a:cubicBezTo>
                  <a:cubicBezTo>
                    <a:pt x="17744" y="2754"/>
                    <a:pt x="9802" y="17629"/>
                    <a:pt x="7532" y="18764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1FEC5CF3-C1D6-4997-B7E8-D0EFFBF5256E}"/>
                </a:ext>
              </a:extLst>
            </p:cNvPr>
            <p:cNvSpPr/>
            <p:nvPr/>
          </p:nvSpPr>
          <p:spPr>
            <a:xfrm>
              <a:off x="3802702" y="4027738"/>
              <a:ext cx="75639" cy="63033"/>
            </a:xfrm>
            <a:custGeom>
              <a:avLst/>
              <a:gdLst>
                <a:gd name="connsiteX0" fmla="*/ 36734 w 75639"/>
                <a:gd name="connsiteY0" fmla="*/ 4319 h 63032"/>
                <a:gd name="connsiteX1" fmla="*/ 54383 w 75639"/>
                <a:gd name="connsiteY1" fmla="*/ 40752 h 63032"/>
                <a:gd name="connsiteX2" fmla="*/ 2570 w 75639"/>
                <a:gd name="connsiteY2" fmla="*/ 50207 h 63032"/>
                <a:gd name="connsiteX3" fmla="*/ 36734 w 75639"/>
                <a:gd name="connsiteY3" fmla="*/ 58401 h 63032"/>
                <a:gd name="connsiteX4" fmla="*/ 73545 w 75639"/>
                <a:gd name="connsiteY4" fmla="*/ 63191 h 63032"/>
                <a:gd name="connsiteX5" fmla="*/ 78713 w 75639"/>
                <a:gd name="connsiteY5" fmla="*/ 11631 h 63032"/>
                <a:gd name="connsiteX6" fmla="*/ 36734 w 75639"/>
                <a:gd name="connsiteY6" fmla="*/ 4319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39" h="63032">
                  <a:moveTo>
                    <a:pt x="36734" y="4319"/>
                  </a:moveTo>
                  <a:cubicBezTo>
                    <a:pt x="25010" y="12513"/>
                    <a:pt x="54383" y="30162"/>
                    <a:pt x="54383" y="40752"/>
                  </a:cubicBezTo>
                  <a:cubicBezTo>
                    <a:pt x="54383" y="51341"/>
                    <a:pt x="7108" y="38735"/>
                    <a:pt x="2570" y="50207"/>
                  </a:cubicBezTo>
                  <a:cubicBezTo>
                    <a:pt x="175" y="56132"/>
                    <a:pt x="19085" y="64326"/>
                    <a:pt x="36734" y="58401"/>
                  </a:cubicBezTo>
                  <a:cubicBezTo>
                    <a:pt x="53122" y="52980"/>
                    <a:pt x="64468" y="58653"/>
                    <a:pt x="73545" y="63191"/>
                  </a:cubicBezTo>
                  <a:cubicBezTo>
                    <a:pt x="74805" y="45416"/>
                    <a:pt x="76948" y="25246"/>
                    <a:pt x="78713" y="11631"/>
                  </a:cubicBezTo>
                  <a:cubicBezTo>
                    <a:pt x="63837" y="7849"/>
                    <a:pt x="45306" y="-1732"/>
                    <a:pt x="36734" y="4319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F2E8702F-4DFA-4FD5-8E30-18F12FD7F0E1}"/>
                </a:ext>
              </a:extLst>
            </p:cNvPr>
            <p:cNvSpPr/>
            <p:nvPr/>
          </p:nvSpPr>
          <p:spPr>
            <a:xfrm>
              <a:off x="3873883" y="4037131"/>
              <a:ext cx="88246" cy="50426"/>
            </a:xfrm>
            <a:custGeom>
              <a:avLst/>
              <a:gdLst>
                <a:gd name="connsiteX0" fmla="*/ 37284 w 88245"/>
                <a:gd name="connsiteY0" fmla="*/ 43209 h 50426"/>
                <a:gd name="connsiteX1" fmla="*/ 92626 w 88245"/>
                <a:gd name="connsiteY1" fmla="*/ 32619 h 50426"/>
                <a:gd name="connsiteX2" fmla="*/ 22030 w 88245"/>
                <a:gd name="connsiteY2" fmla="*/ 3246 h 50426"/>
                <a:gd name="connsiteX3" fmla="*/ 7532 w 88245"/>
                <a:gd name="connsiteY3" fmla="*/ 2364 h 50426"/>
                <a:gd name="connsiteX4" fmla="*/ 2364 w 88245"/>
                <a:gd name="connsiteY4" fmla="*/ 53924 h 50426"/>
                <a:gd name="connsiteX5" fmla="*/ 4381 w 88245"/>
                <a:gd name="connsiteY5" fmla="*/ 54933 h 50426"/>
                <a:gd name="connsiteX6" fmla="*/ 37284 w 88245"/>
                <a:gd name="connsiteY6" fmla="*/ 43209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45" h="50426">
                  <a:moveTo>
                    <a:pt x="37284" y="43209"/>
                  </a:moveTo>
                  <a:cubicBezTo>
                    <a:pt x="58463" y="36149"/>
                    <a:pt x="92626" y="49134"/>
                    <a:pt x="92626" y="32619"/>
                  </a:cubicBezTo>
                  <a:cubicBezTo>
                    <a:pt x="92626" y="16105"/>
                    <a:pt x="36149" y="-1544"/>
                    <a:pt x="22030" y="3246"/>
                  </a:cubicBezTo>
                  <a:cubicBezTo>
                    <a:pt x="18248" y="4507"/>
                    <a:pt x="13079" y="3876"/>
                    <a:pt x="7532" y="2364"/>
                  </a:cubicBezTo>
                  <a:cubicBezTo>
                    <a:pt x="5641" y="15979"/>
                    <a:pt x="3624" y="36149"/>
                    <a:pt x="2364" y="53924"/>
                  </a:cubicBezTo>
                  <a:cubicBezTo>
                    <a:pt x="2994" y="54302"/>
                    <a:pt x="3750" y="54681"/>
                    <a:pt x="4381" y="54933"/>
                  </a:cubicBezTo>
                  <a:cubicBezTo>
                    <a:pt x="13710" y="59597"/>
                    <a:pt x="16105" y="50268"/>
                    <a:pt x="37284" y="43209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330CA317-E4C4-40E4-8FE9-B786742FAC0E}"/>
                </a:ext>
              </a:extLst>
            </p:cNvPr>
            <p:cNvSpPr/>
            <p:nvPr/>
          </p:nvSpPr>
          <p:spPr>
            <a:xfrm>
              <a:off x="3458240" y="4168476"/>
              <a:ext cx="113459" cy="113459"/>
            </a:xfrm>
            <a:custGeom>
              <a:avLst/>
              <a:gdLst>
                <a:gd name="connsiteX0" fmla="*/ 63008 w 113458"/>
                <a:gd name="connsiteY0" fmla="*/ 111803 h 113458"/>
                <a:gd name="connsiteX1" fmla="*/ 89230 w 113458"/>
                <a:gd name="connsiteY1" fmla="*/ 116215 h 113458"/>
                <a:gd name="connsiteX2" fmla="*/ 102340 w 113458"/>
                <a:gd name="connsiteY2" fmla="*/ 117728 h 113458"/>
                <a:gd name="connsiteX3" fmla="*/ 98684 w 113458"/>
                <a:gd name="connsiteY3" fmla="*/ 112055 h 113458"/>
                <a:gd name="connsiteX4" fmla="*/ 105114 w 113458"/>
                <a:gd name="connsiteY4" fmla="*/ 77892 h 113458"/>
                <a:gd name="connsiteX5" fmla="*/ 108644 w 113458"/>
                <a:gd name="connsiteY5" fmla="*/ 32634 h 113458"/>
                <a:gd name="connsiteX6" fmla="*/ 114569 w 113458"/>
                <a:gd name="connsiteY6" fmla="*/ 5026 h 113458"/>
                <a:gd name="connsiteX7" fmla="*/ 114569 w 113458"/>
                <a:gd name="connsiteY7" fmla="*/ 2379 h 113458"/>
                <a:gd name="connsiteX8" fmla="*/ 83557 w 113458"/>
                <a:gd name="connsiteY8" fmla="*/ 14859 h 113458"/>
                <a:gd name="connsiteX9" fmla="*/ 57965 w 113458"/>
                <a:gd name="connsiteY9" fmla="*/ 20532 h 113458"/>
                <a:gd name="connsiteX10" fmla="*/ 28971 w 113458"/>
                <a:gd name="connsiteY10" fmla="*/ 33012 h 113458"/>
                <a:gd name="connsiteX11" fmla="*/ 20398 w 113458"/>
                <a:gd name="connsiteY11" fmla="*/ 49527 h 113458"/>
                <a:gd name="connsiteX12" fmla="*/ 12456 w 113458"/>
                <a:gd name="connsiteY12" fmla="*/ 56965 h 113458"/>
                <a:gd name="connsiteX13" fmla="*/ 2623 w 113458"/>
                <a:gd name="connsiteY13" fmla="*/ 59234 h 113458"/>
                <a:gd name="connsiteX14" fmla="*/ 6657 w 113458"/>
                <a:gd name="connsiteY14" fmla="*/ 69319 h 113458"/>
                <a:gd name="connsiteX15" fmla="*/ 39056 w 113458"/>
                <a:gd name="connsiteY15" fmla="*/ 100457 h 113458"/>
                <a:gd name="connsiteX16" fmla="*/ 48132 w 113458"/>
                <a:gd name="connsiteY16" fmla="*/ 111173 h 113458"/>
                <a:gd name="connsiteX17" fmla="*/ 63008 w 113458"/>
                <a:gd name="connsiteY17" fmla="*/ 11180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63008" y="111803"/>
                  </a:moveTo>
                  <a:cubicBezTo>
                    <a:pt x="68807" y="114703"/>
                    <a:pt x="83431" y="111803"/>
                    <a:pt x="89230" y="116215"/>
                  </a:cubicBezTo>
                  <a:cubicBezTo>
                    <a:pt x="92003" y="118358"/>
                    <a:pt x="96794" y="118358"/>
                    <a:pt x="102340" y="117728"/>
                  </a:cubicBezTo>
                  <a:cubicBezTo>
                    <a:pt x="100576" y="115207"/>
                    <a:pt x="99315" y="113316"/>
                    <a:pt x="98684" y="112055"/>
                  </a:cubicBezTo>
                  <a:cubicBezTo>
                    <a:pt x="94524" y="104491"/>
                    <a:pt x="101584" y="89111"/>
                    <a:pt x="105114" y="77892"/>
                  </a:cubicBezTo>
                  <a:cubicBezTo>
                    <a:pt x="108644" y="66672"/>
                    <a:pt x="102214" y="39694"/>
                    <a:pt x="108644" y="32634"/>
                  </a:cubicBezTo>
                  <a:cubicBezTo>
                    <a:pt x="115073" y="25575"/>
                    <a:pt x="111543" y="21414"/>
                    <a:pt x="114569" y="5026"/>
                  </a:cubicBezTo>
                  <a:cubicBezTo>
                    <a:pt x="114695" y="3891"/>
                    <a:pt x="114569" y="3261"/>
                    <a:pt x="114569" y="2379"/>
                  </a:cubicBezTo>
                  <a:cubicBezTo>
                    <a:pt x="101332" y="1874"/>
                    <a:pt x="87843" y="14355"/>
                    <a:pt x="83557" y="14859"/>
                  </a:cubicBezTo>
                  <a:cubicBezTo>
                    <a:pt x="78388" y="15363"/>
                    <a:pt x="60235" y="10951"/>
                    <a:pt x="57965" y="20532"/>
                  </a:cubicBezTo>
                  <a:cubicBezTo>
                    <a:pt x="55696" y="30239"/>
                    <a:pt x="44350" y="31878"/>
                    <a:pt x="28971" y="33012"/>
                  </a:cubicBezTo>
                  <a:cubicBezTo>
                    <a:pt x="13591" y="34147"/>
                    <a:pt x="21533" y="47258"/>
                    <a:pt x="20398" y="49527"/>
                  </a:cubicBezTo>
                  <a:cubicBezTo>
                    <a:pt x="19263" y="51796"/>
                    <a:pt x="12456" y="56965"/>
                    <a:pt x="12456" y="56965"/>
                  </a:cubicBezTo>
                  <a:lnTo>
                    <a:pt x="2623" y="59234"/>
                  </a:lnTo>
                  <a:cubicBezTo>
                    <a:pt x="2119" y="62890"/>
                    <a:pt x="1867" y="66546"/>
                    <a:pt x="6657" y="69319"/>
                  </a:cubicBezTo>
                  <a:cubicBezTo>
                    <a:pt x="16112" y="74614"/>
                    <a:pt x="28971" y="95162"/>
                    <a:pt x="39056" y="100457"/>
                  </a:cubicBezTo>
                  <a:cubicBezTo>
                    <a:pt x="43846" y="102978"/>
                    <a:pt x="46872" y="107139"/>
                    <a:pt x="48132" y="111173"/>
                  </a:cubicBezTo>
                  <a:cubicBezTo>
                    <a:pt x="54058" y="110416"/>
                    <a:pt x="59983" y="110164"/>
                    <a:pt x="63008" y="111803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C9AFFB13-1839-4EC7-B707-020D307FF909}"/>
                </a:ext>
              </a:extLst>
            </p:cNvPr>
            <p:cNvSpPr/>
            <p:nvPr/>
          </p:nvSpPr>
          <p:spPr>
            <a:xfrm>
              <a:off x="3819560" y="4434737"/>
              <a:ext cx="1046340" cy="1071553"/>
            </a:xfrm>
            <a:custGeom>
              <a:avLst/>
              <a:gdLst>
                <a:gd name="connsiteX0" fmla="*/ 560064 w 1046339"/>
                <a:gd name="connsiteY0" fmla="*/ 1069634 h 1071552"/>
                <a:gd name="connsiteX1" fmla="*/ 580109 w 1046339"/>
                <a:gd name="connsiteY1" fmla="*/ 1036731 h 1071552"/>
                <a:gd name="connsiteX2" fmla="*/ 594228 w 1046339"/>
                <a:gd name="connsiteY2" fmla="*/ 1004332 h 1071552"/>
                <a:gd name="connsiteX3" fmla="*/ 608347 w 1046339"/>
                <a:gd name="connsiteY3" fmla="*/ 976094 h 1071552"/>
                <a:gd name="connsiteX4" fmla="*/ 608977 w 1046339"/>
                <a:gd name="connsiteY4" fmla="*/ 1000172 h 1071552"/>
                <a:gd name="connsiteX5" fmla="*/ 610742 w 1046339"/>
                <a:gd name="connsiteY5" fmla="*/ 1008997 h 1071552"/>
                <a:gd name="connsiteX6" fmla="*/ 644906 w 1046339"/>
                <a:gd name="connsiteY6" fmla="*/ 957184 h 1071552"/>
                <a:gd name="connsiteX7" fmla="*/ 671380 w 1046339"/>
                <a:gd name="connsiteY7" fmla="*/ 928946 h 1071552"/>
                <a:gd name="connsiteX8" fmla="*/ 679070 w 1046339"/>
                <a:gd name="connsiteY8" fmla="*/ 890748 h 1071552"/>
                <a:gd name="connsiteX9" fmla="*/ 679700 w 1046339"/>
                <a:gd name="connsiteY9" fmla="*/ 851289 h 1071552"/>
                <a:gd name="connsiteX10" fmla="*/ 687894 w 1046339"/>
                <a:gd name="connsiteY10" fmla="*/ 831875 h 1071552"/>
                <a:gd name="connsiteX11" fmla="*/ 721427 w 1046339"/>
                <a:gd name="connsiteY11" fmla="*/ 806536 h 1071552"/>
                <a:gd name="connsiteX12" fmla="*/ 756095 w 1046339"/>
                <a:gd name="connsiteY12" fmla="*/ 791282 h 1071552"/>
                <a:gd name="connsiteX13" fmla="*/ 770845 w 1046339"/>
                <a:gd name="connsiteY13" fmla="*/ 783088 h 1071552"/>
                <a:gd name="connsiteX14" fmla="*/ 791394 w 1046339"/>
                <a:gd name="connsiteY14" fmla="*/ 767204 h 1071552"/>
                <a:gd name="connsiteX15" fmla="*/ 835516 w 1046339"/>
                <a:gd name="connsiteY15" fmla="*/ 767834 h 1071552"/>
                <a:gd name="connsiteX16" fmla="*/ 859091 w 1046339"/>
                <a:gd name="connsiteY16" fmla="*/ 760144 h 1071552"/>
                <a:gd name="connsiteX17" fmla="*/ 873840 w 1046339"/>
                <a:gd name="connsiteY17" fmla="*/ 744260 h 1071552"/>
                <a:gd name="connsiteX18" fmla="*/ 885564 w 1046339"/>
                <a:gd name="connsiteY18" fmla="*/ 730141 h 1071552"/>
                <a:gd name="connsiteX19" fmla="*/ 896154 w 1046339"/>
                <a:gd name="connsiteY19" fmla="*/ 706062 h 1071552"/>
                <a:gd name="connsiteX20" fmla="*/ 906743 w 1046339"/>
                <a:gd name="connsiteY20" fmla="*/ 681354 h 1071552"/>
                <a:gd name="connsiteX21" fmla="*/ 916702 w 1046339"/>
                <a:gd name="connsiteY21" fmla="*/ 667234 h 1071552"/>
                <a:gd name="connsiteX22" fmla="*/ 920862 w 1046339"/>
                <a:gd name="connsiteY22" fmla="*/ 634836 h 1071552"/>
                <a:gd name="connsiteX23" fmla="*/ 934351 w 1046339"/>
                <a:gd name="connsiteY23" fmla="*/ 620716 h 1071552"/>
                <a:gd name="connsiteX24" fmla="*/ 937251 w 1046339"/>
                <a:gd name="connsiteY24" fmla="*/ 587814 h 1071552"/>
                <a:gd name="connsiteX25" fmla="*/ 937251 w 1046339"/>
                <a:gd name="connsiteY25" fmla="*/ 536001 h 1071552"/>
                <a:gd name="connsiteX26" fmla="*/ 943176 w 1046339"/>
                <a:gd name="connsiteY26" fmla="*/ 497173 h 1071552"/>
                <a:gd name="connsiteX27" fmla="*/ 941411 w 1046339"/>
                <a:gd name="connsiteY27" fmla="*/ 486583 h 1071552"/>
                <a:gd name="connsiteX28" fmla="*/ 946075 w 1046339"/>
                <a:gd name="connsiteY28" fmla="*/ 479019 h 1071552"/>
                <a:gd name="connsiteX29" fmla="*/ 962590 w 1046339"/>
                <a:gd name="connsiteY29" fmla="*/ 484314 h 1071552"/>
                <a:gd name="connsiteX30" fmla="*/ 983769 w 1046339"/>
                <a:gd name="connsiteY30" fmla="*/ 443091 h 1071552"/>
                <a:gd name="connsiteX31" fmla="*/ 1009108 w 1046339"/>
                <a:gd name="connsiteY31" fmla="*/ 423677 h 1071552"/>
                <a:gd name="connsiteX32" fmla="*/ 1046171 w 1046339"/>
                <a:gd name="connsiteY32" fmla="*/ 371234 h 1071552"/>
                <a:gd name="connsiteX33" fmla="*/ 1040876 w 1046339"/>
                <a:gd name="connsiteY33" fmla="*/ 294208 h 1071552"/>
                <a:gd name="connsiteX34" fmla="*/ 1017933 w 1046339"/>
                <a:gd name="connsiteY34" fmla="*/ 278954 h 1071552"/>
                <a:gd name="connsiteX35" fmla="*/ 954396 w 1046339"/>
                <a:gd name="connsiteY35" fmla="*/ 244790 h 1071552"/>
                <a:gd name="connsiteX36" fmla="*/ 876740 w 1046339"/>
                <a:gd name="connsiteY36" fmla="*/ 220712 h 1071552"/>
                <a:gd name="connsiteX37" fmla="*/ 824297 w 1046339"/>
                <a:gd name="connsiteY37" fmla="*/ 208358 h 1071552"/>
                <a:gd name="connsiteX38" fmla="*/ 789629 w 1046339"/>
                <a:gd name="connsiteY38" fmla="*/ 225376 h 1071552"/>
                <a:gd name="connsiteX39" fmla="*/ 794924 w 1046339"/>
                <a:gd name="connsiteY39" fmla="*/ 200037 h 1071552"/>
                <a:gd name="connsiteX40" fmla="*/ 732521 w 1046339"/>
                <a:gd name="connsiteY40" fmla="*/ 162344 h 1071552"/>
                <a:gd name="connsiteX41" fmla="*/ 693693 w 1046339"/>
                <a:gd name="connsiteY41" fmla="*/ 174068 h 1071552"/>
                <a:gd name="connsiteX42" fmla="*/ 674910 w 1046339"/>
                <a:gd name="connsiteY42" fmla="*/ 187053 h 1071552"/>
                <a:gd name="connsiteX43" fmla="*/ 661421 w 1046339"/>
                <a:gd name="connsiteY43" fmla="*/ 187683 h 1071552"/>
                <a:gd name="connsiteX44" fmla="*/ 684364 w 1046339"/>
                <a:gd name="connsiteY44" fmla="*/ 157049 h 1071552"/>
                <a:gd name="connsiteX45" fmla="*/ 630787 w 1046339"/>
                <a:gd name="connsiteY45" fmla="*/ 142930 h 1071552"/>
                <a:gd name="connsiteX46" fmla="*/ 613768 w 1046339"/>
                <a:gd name="connsiteY46" fmla="*/ 163478 h 1071552"/>
                <a:gd name="connsiteX47" fmla="*/ 620828 w 1046339"/>
                <a:gd name="connsiteY47" fmla="*/ 141669 h 1071552"/>
                <a:gd name="connsiteX48" fmla="*/ 647301 w 1046339"/>
                <a:gd name="connsiteY48" fmla="*/ 108766 h 1071552"/>
                <a:gd name="connsiteX49" fmla="*/ 625492 w 1046339"/>
                <a:gd name="connsiteY49" fmla="*/ 80528 h 1071552"/>
                <a:gd name="connsiteX50" fmla="*/ 606456 w 1046339"/>
                <a:gd name="connsiteY50" fmla="*/ 29597 h 1071552"/>
                <a:gd name="connsiteX51" fmla="*/ 575066 w 1046339"/>
                <a:gd name="connsiteY51" fmla="*/ 71955 h 1071552"/>
                <a:gd name="connsiteX52" fmla="*/ 547206 w 1046339"/>
                <a:gd name="connsiteY52" fmla="*/ 83931 h 1071552"/>
                <a:gd name="connsiteX53" fmla="*/ 520858 w 1046339"/>
                <a:gd name="connsiteY53" fmla="*/ 75989 h 1071552"/>
                <a:gd name="connsiteX54" fmla="*/ 491359 w 1046339"/>
                <a:gd name="connsiteY54" fmla="*/ 75107 h 1071552"/>
                <a:gd name="connsiteX55" fmla="*/ 480139 w 1046339"/>
                <a:gd name="connsiteY55" fmla="*/ 91874 h 1071552"/>
                <a:gd name="connsiteX56" fmla="*/ 448244 w 1046339"/>
                <a:gd name="connsiteY56" fmla="*/ 91117 h 1071552"/>
                <a:gd name="connsiteX57" fmla="*/ 434756 w 1046339"/>
                <a:gd name="connsiteY57" fmla="*/ 97421 h 1071552"/>
                <a:gd name="connsiteX58" fmla="*/ 417233 w 1046339"/>
                <a:gd name="connsiteY58" fmla="*/ 103724 h 1071552"/>
                <a:gd name="connsiteX59" fmla="*/ 388490 w 1046339"/>
                <a:gd name="connsiteY59" fmla="*/ 94143 h 1071552"/>
                <a:gd name="connsiteX60" fmla="*/ 382943 w 1046339"/>
                <a:gd name="connsiteY60" fmla="*/ 47121 h 1071552"/>
                <a:gd name="connsiteX61" fmla="*/ 380548 w 1046339"/>
                <a:gd name="connsiteY61" fmla="*/ 24807 h 1071552"/>
                <a:gd name="connsiteX62" fmla="*/ 369454 w 1046339"/>
                <a:gd name="connsiteY62" fmla="*/ 2494 h 1071552"/>
                <a:gd name="connsiteX63" fmla="*/ 352687 w 1046339"/>
                <a:gd name="connsiteY63" fmla="*/ 17621 h 1071552"/>
                <a:gd name="connsiteX64" fmla="*/ 320036 w 1046339"/>
                <a:gd name="connsiteY64" fmla="*/ 30354 h 1071552"/>
                <a:gd name="connsiteX65" fmla="*/ 301757 w 1046339"/>
                <a:gd name="connsiteY65" fmla="*/ 40691 h 1071552"/>
                <a:gd name="connsiteX66" fmla="*/ 291420 w 1046339"/>
                <a:gd name="connsiteY66" fmla="*/ 39935 h 1071552"/>
                <a:gd name="connsiteX67" fmla="*/ 268350 w 1046339"/>
                <a:gd name="connsiteY67" fmla="*/ 31993 h 1071552"/>
                <a:gd name="connsiteX68" fmla="*/ 250827 w 1046339"/>
                <a:gd name="connsiteY68" fmla="*/ 35144 h 1071552"/>
                <a:gd name="connsiteX69" fmla="*/ 261164 w 1046339"/>
                <a:gd name="connsiteY69" fmla="*/ 55063 h 1071552"/>
                <a:gd name="connsiteX70" fmla="*/ 268350 w 1046339"/>
                <a:gd name="connsiteY70" fmla="*/ 71829 h 1071552"/>
                <a:gd name="connsiteX71" fmla="*/ 281839 w 1046339"/>
                <a:gd name="connsiteY71" fmla="*/ 74981 h 1071552"/>
                <a:gd name="connsiteX72" fmla="*/ 278687 w 1046339"/>
                <a:gd name="connsiteY72" fmla="*/ 86075 h 1071552"/>
                <a:gd name="connsiteX73" fmla="*/ 263559 w 1046339"/>
                <a:gd name="connsiteY73" fmla="*/ 100446 h 1071552"/>
                <a:gd name="connsiteX74" fmla="*/ 246036 w 1046339"/>
                <a:gd name="connsiteY74" fmla="*/ 109144 h 1071552"/>
                <a:gd name="connsiteX75" fmla="*/ 227757 w 1046339"/>
                <a:gd name="connsiteY75" fmla="*/ 118725 h 1071552"/>
                <a:gd name="connsiteX76" fmla="*/ 213385 w 1046339"/>
                <a:gd name="connsiteY76" fmla="*/ 121121 h 1071552"/>
                <a:gd name="connsiteX77" fmla="*/ 197501 w 1046339"/>
                <a:gd name="connsiteY77" fmla="*/ 114817 h 1071552"/>
                <a:gd name="connsiteX78" fmla="*/ 177205 w 1046339"/>
                <a:gd name="connsiteY78" fmla="*/ 87966 h 1071552"/>
                <a:gd name="connsiteX79" fmla="*/ 151235 w 1046339"/>
                <a:gd name="connsiteY79" fmla="*/ 95529 h 1071552"/>
                <a:gd name="connsiteX80" fmla="*/ 111147 w 1046339"/>
                <a:gd name="connsiteY80" fmla="*/ 98429 h 1071552"/>
                <a:gd name="connsiteX81" fmla="*/ 118080 w 1046339"/>
                <a:gd name="connsiteY81" fmla="*/ 113052 h 1071552"/>
                <a:gd name="connsiteX82" fmla="*/ 123375 w 1046339"/>
                <a:gd name="connsiteY82" fmla="*/ 123894 h 1071552"/>
                <a:gd name="connsiteX83" fmla="*/ 105348 w 1046339"/>
                <a:gd name="connsiteY83" fmla="*/ 138139 h 1071552"/>
                <a:gd name="connsiteX84" fmla="*/ 122366 w 1046339"/>
                <a:gd name="connsiteY84" fmla="*/ 181128 h 1071552"/>
                <a:gd name="connsiteX85" fmla="*/ 116946 w 1046339"/>
                <a:gd name="connsiteY85" fmla="*/ 217308 h 1071552"/>
                <a:gd name="connsiteX86" fmla="*/ 106734 w 1046339"/>
                <a:gd name="connsiteY86" fmla="*/ 253363 h 1071552"/>
                <a:gd name="connsiteX87" fmla="*/ 83917 w 1046339"/>
                <a:gd name="connsiteY87" fmla="*/ 255002 h 1071552"/>
                <a:gd name="connsiteX88" fmla="*/ 51770 w 1046339"/>
                <a:gd name="connsiteY88" fmla="*/ 266726 h 1071552"/>
                <a:gd name="connsiteX89" fmla="*/ 28196 w 1046339"/>
                <a:gd name="connsiteY89" fmla="*/ 282358 h 1071552"/>
                <a:gd name="connsiteX90" fmla="*/ 19623 w 1046339"/>
                <a:gd name="connsiteY90" fmla="*/ 307445 h 1071552"/>
                <a:gd name="connsiteX91" fmla="*/ 7899 w 1046339"/>
                <a:gd name="connsiteY91" fmla="*/ 321564 h 1071552"/>
                <a:gd name="connsiteX92" fmla="*/ 3991 w 1046339"/>
                <a:gd name="connsiteY92" fmla="*/ 338835 h 1071552"/>
                <a:gd name="connsiteX93" fmla="*/ 11051 w 1046339"/>
                <a:gd name="connsiteY93" fmla="*/ 361527 h 1071552"/>
                <a:gd name="connsiteX94" fmla="*/ 22019 w 1046339"/>
                <a:gd name="connsiteY94" fmla="*/ 384344 h 1071552"/>
                <a:gd name="connsiteX95" fmla="*/ 35381 w 1046339"/>
                <a:gd name="connsiteY95" fmla="*/ 394556 h 1071552"/>
                <a:gd name="connsiteX96" fmla="*/ 49501 w 1046339"/>
                <a:gd name="connsiteY96" fmla="*/ 409431 h 1071552"/>
                <a:gd name="connsiteX97" fmla="*/ 77739 w 1046339"/>
                <a:gd name="connsiteY97" fmla="*/ 405523 h 1071552"/>
                <a:gd name="connsiteX98" fmla="*/ 89463 w 1046339"/>
                <a:gd name="connsiteY98" fmla="*/ 403128 h 1071552"/>
                <a:gd name="connsiteX99" fmla="*/ 95767 w 1046339"/>
                <a:gd name="connsiteY99" fmla="*/ 437670 h 1071552"/>
                <a:gd name="connsiteX100" fmla="*/ 130308 w 1046339"/>
                <a:gd name="connsiteY100" fmla="*/ 438426 h 1071552"/>
                <a:gd name="connsiteX101" fmla="*/ 153000 w 1046339"/>
                <a:gd name="connsiteY101" fmla="*/ 432880 h 1071552"/>
                <a:gd name="connsiteX102" fmla="*/ 175692 w 1046339"/>
                <a:gd name="connsiteY102" fmla="*/ 421156 h 1071552"/>
                <a:gd name="connsiteX103" fmla="*/ 207082 w 1046339"/>
                <a:gd name="connsiteY103" fmla="*/ 407036 h 1071552"/>
                <a:gd name="connsiteX104" fmla="*/ 232169 w 1046339"/>
                <a:gd name="connsiteY104" fmla="*/ 408549 h 1071552"/>
                <a:gd name="connsiteX105" fmla="*/ 240742 w 1046339"/>
                <a:gd name="connsiteY105" fmla="*/ 460362 h 1071552"/>
                <a:gd name="connsiteX106" fmla="*/ 272132 w 1046339"/>
                <a:gd name="connsiteY106" fmla="*/ 479271 h 1071552"/>
                <a:gd name="connsiteX107" fmla="*/ 290915 w 1046339"/>
                <a:gd name="connsiteY107" fmla="*/ 483179 h 1071552"/>
                <a:gd name="connsiteX108" fmla="*/ 301883 w 1046339"/>
                <a:gd name="connsiteY108" fmla="*/ 492508 h 1071552"/>
                <a:gd name="connsiteX109" fmla="*/ 323818 w 1046339"/>
                <a:gd name="connsiteY109" fmla="*/ 502720 h 1071552"/>
                <a:gd name="connsiteX110" fmla="*/ 352813 w 1046339"/>
                <a:gd name="connsiteY110" fmla="*/ 509023 h 1071552"/>
                <a:gd name="connsiteX111" fmla="*/ 363025 w 1046339"/>
                <a:gd name="connsiteY111" fmla="*/ 527050 h 1071552"/>
                <a:gd name="connsiteX112" fmla="*/ 366933 w 1046339"/>
                <a:gd name="connsiteY112" fmla="*/ 547473 h 1071552"/>
                <a:gd name="connsiteX113" fmla="*/ 370084 w 1046339"/>
                <a:gd name="connsiteY113" fmla="*/ 569408 h 1071552"/>
                <a:gd name="connsiteX114" fmla="*/ 399079 w 1046339"/>
                <a:gd name="connsiteY114" fmla="*/ 582771 h 1071552"/>
                <a:gd name="connsiteX115" fmla="*/ 421015 w 1046339"/>
                <a:gd name="connsiteY115" fmla="*/ 596134 h 1071552"/>
                <a:gd name="connsiteX116" fmla="*/ 436647 w 1046339"/>
                <a:gd name="connsiteY116" fmla="*/ 621977 h 1071552"/>
                <a:gd name="connsiteX117" fmla="*/ 433495 w 1046339"/>
                <a:gd name="connsiteY117" fmla="*/ 656519 h 1071552"/>
                <a:gd name="connsiteX118" fmla="*/ 425427 w 1046339"/>
                <a:gd name="connsiteY118" fmla="*/ 674546 h 1071552"/>
                <a:gd name="connsiteX119" fmla="*/ 426561 w 1046339"/>
                <a:gd name="connsiteY119" fmla="*/ 688791 h 1071552"/>
                <a:gd name="connsiteX120" fmla="*/ 431352 w 1046339"/>
                <a:gd name="connsiteY120" fmla="*/ 721442 h 1071552"/>
                <a:gd name="connsiteX121" fmla="*/ 444967 w 1046339"/>
                <a:gd name="connsiteY121" fmla="*/ 743000 h 1071552"/>
                <a:gd name="connsiteX122" fmla="*/ 468037 w 1046339"/>
                <a:gd name="connsiteY122" fmla="*/ 745395 h 1071552"/>
                <a:gd name="connsiteX123" fmla="*/ 486316 w 1046339"/>
                <a:gd name="connsiteY123" fmla="*/ 767708 h 1071552"/>
                <a:gd name="connsiteX124" fmla="*/ 499049 w 1046339"/>
                <a:gd name="connsiteY124" fmla="*/ 797081 h 1071552"/>
                <a:gd name="connsiteX125" fmla="*/ 521362 w 1046339"/>
                <a:gd name="connsiteY125" fmla="*/ 792291 h 1071552"/>
                <a:gd name="connsiteX126" fmla="*/ 518841 w 1046339"/>
                <a:gd name="connsiteY126" fmla="*/ 839817 h 1071552"/>
                <a:gd name="connsiteX127" fmla="*/ 536238 w 1046339"/>
                <a:gd name="connsiteY127" fmla="*/ 840952 h 1071552"/>
                <a:gd name="connsiteX128" fmla="*/ 541028 w 1046339"/>
                <a:gd name="connsiteY128" fmla="*/ 881545 h 1071552"/>
                <a:gd name="connsiteX129" fmla="*/ 508882 w 1046339"/>
                <a:gd name="connsiteY129" fmla="*/ 899446 h 1071552"/>
                <a:gd name="connsiteX130" fmla="*/ 462994 w 1046339"/>
                <a:gd name="connsiteY130" fmla="*/ 947729 h 1071552"/>
                <a:gd name="connsiteX131" fmla="*/ 439546 w 1046339"/>
                <a:gd name="connsiteY131" fmla="*/ 975589 h 1071552"/>
                <a:gd name="connsiteX132" fmla="*/ 447488 w 1046339"/>
                <a:gd name="connsiteY132" fmla="*/ 975085 h 1071552"/>
                <a:gd name="connsiteX133" fmla="*/ 470180 w 1046339"/>
                <a:gd name="connsiteY133" fmla="*/ 983405 h 1071552"/>
                <a:gd name="connsiteX134" fmla="*/ 482156 w 1046339"/>
                <a:gd name="connsiteY134" fmla="*/ 1001937 h 1071552"/>
                <a:gd name="connsiteX135" fmla="*/ 497032 w 1046339"/>
                <a:gd name="connsiteY135" fmla="*/ 997777 h 1071552"/>
                <a:gd name="connsiteX136" fmla="*/ 526783 w 1046339"/>
                <a:gd name="connsiteY136" fmla="*/ 1020469 h 1071552"/>
                <a:gd name="connsiteX137" fmla="*/ 544684 w 1046339"/>
                <a:gd name="connsiteY137" fmla="*/ 1041269 h 1071552"/>
                <a:gd name="connsiteX138" fmla="*/ 547458 w 1046339"/>
                <a:gd name="connsiteY138" fmla="*/ 1081484 h 1071552"/>
                <a:gd name="connsiteX139" fmla="*/ 560064 w 1046339"/>
                <a:gd name="connsiteY139" fmla="*/ 1069634 h 10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46339" h="1071552">
                  <a:moveTo>
                    <a:pt x="560064" y="1069634"/>
                  </a:moveTo>
                  <a:cubicBezTo>
                    <a:pt x="576579" y="1057910"/>
                    <a:pt x="572419" y="1050850"/>
                    <a:pt x="580109" y="1036731"/>
                  </a:cubicBezTo>
                  <a:cubicBezTo>
                    <a:pt x="587799" y="1022612"/>
                    <a:pt x="581243" y="1016687"/>
                    <a:pt x="594228" y="1004332"/>
                  </a:cubicBezTo>
                  <a:cubicBezTo>
                    <a:pt x="607212" y="991978"/>
                    <a:pt x="591833" y="983784"/>
                    <a:pt x="608347" y="976094"/>
                  </a:cubicBezTo>
                  <a:cubicBezTo>
                    <a:pt x="624862" y="968404"/>
                    <a:pt x="622466" y="983153"/>
                    <a:pt x="608977" y="1000172"/>
                  </a:cubicBezTo>
                  <a:cubicBezTo>
                    <a:pt x="595489" y="1017317"/>
                    <a:pt x="593093" y="1021981"/>
                    <a:pt x="610742" y="1008997"/>
                  </a:cubicBezTo>
                  <a:cubicBezTo>
                    <a:pt x="628392" y="996012"/>
                    <a:pt x="634821" y="977858"/>
                    <a:pt x="644906" y="957184"/>
                  </a:cubicBezTo>
                  <a:cubicBezTo>
                    <a:pt x="654865" y="936635"/>
                    <a:pt x="662555" y="930080"/>
                    <a:pt x="671380" y="928946"/>
                  </a:cubicBezTo>
                  <a:cubicBezTo>
                    <a:pt x="680204" y="927811"/>
                    <a:pt x="680204" y="906002"/>
                    <a:pt x="679070" y="890748"/>
                  </a:cubicBezTo>
                  <a:cubicBezTo>
                    <a:pt x="677935" y="875494"/>
                    <a:pt x="673145" y="861248"/>
                    <a:pt x="679700" y="851289"/>
                  </a:cubicBezTo>
                  <a:cubicBezTo>
                    <a:pt x="686129" y="841330"/>
                    <a:pt x="679700" y="831875"/>
                    <a:pt x="687894" y="831875"/>
                  </a:cubicBezTo>
                  <a:cubicBezTo>
                    <a:pt x="696088" y="831875"/>
                    <a:pt x="708443" y="819521"/>
                    <a:pt x="721427" y="806536"/>
                  </a:cubicBezTo>
                  <a:cubicBezTo>
                    <a:pt x="734412" y="793551"/>
                    <a:pt x="742606" y="792417"/>
                    <a:pt x="756095" y="791282"/>
                  </a:cubicBezTo>
                  <a:cubicBezTo>
                    <a:pt x="769584" y="790148"/>
                    <a:pt x="762020" y="785357"/>
                    <a:pt x="770845" y="783088"/>
                  </a:cubicBezTo>
                  <a:cubicBezTo>
                    <a:pt x="779669" y="780693"/>
                    <a:pt x="785594" y="772499"/>
                    <a:pt x="791394" y="767204"/>
                  </a:cubicBezTo>
                  <a:cubicBezTo>
                    <a:pt x="797319" y="761909"/>
                    <a:pt x="821397" y="767834"/>
                    <a:pt x="835516" y="767834"/>
                  </a:cubicBezTo>
                  <a:cubicBezTo>
                    <a:pt x="849636" y="767834"/>
                    <a:pt x="859091" y="768969"/>
                    <a:pt x="859091" y="760144"/>
                  </a:cubicBezTo>
                  <a:cubicBezTo>
                    <a:pt x="859091" y="751320"/>
                    <a:pt x="865520" y="744260"/>
                    <a:pt x="873840" y="744260"/>
                  </a:cubicBezTo>
                  <a:cubicBezTo>
                    <a:pt x="882035" y="744260"/>
                    <a:pt x="885564" y="741865"/>
                    <a:pt x="885564" y="730141"/>
                  </a:cubicBezTo>
                  <a:cubicBezTo>
                    <a:pt x="885564" y="718417"/>
                    <a:pt x="889094" y="711357"/>
                    <a:pt x="896154" y="706062"/>
                  </a:cubicBezTo>
                  <a:cubicBezTo>
                    <a:pt x="903213" y="700768"/>
                    <a:pt x="904348" y="689044"/>
                    <a:pt x="906743" y="681354"/>
                  </a:cubicBezTo>
                  <a:cubicBezTo>
                    <a:pt x="909138" y="673664"/>
                    <a:pt x="916702" y="678328"/>
                    <a:pt x="916702" y="667234"/>
                  </a:cubicBezTo>
                  <a:cubicBezTo>
                    <a:pt x="916702" y="656014"/>
                    <a:pt x="920862" y="643660"/>
                    <a:pt x="920862" y="634836"/>
                  </a:cubicBezTo>
                  <a:cubicBezTo>
                    <a:pt x="920862" y="626011"/>
                    <a:pt x="930317" y="627146"/>
                    <a:pt x="934351" y="620716"/>
                  </a:cubicBezTo>
                  <a:cubicBezTo>
                    <a:pt x="938511" y="614287"/>
                    <a:pt x="930822" y="605967"/>
                    <a:pt x="937251" y="587814"/>
                  </a:cubicBezTo>
                  <a:cubicBezTo>
                    <a:pt x="943680" y="569534"/>
                    <a:pt x="937251" y="552515"/>
                    <a:pt x="937251" y="536001"/>
                  </a:cubicBezTo>
                  <a:cubicBezTo>
                    <a:pt x="937251" y="519486"/>
                    <a:pt x="937251" y="502467"/>
                    <a:pt x="943176" y="497173"/>
                  </a:cubicBezTo>
                  <a:cubicBezTo>
                    <a:pt x="949101" y="491878"/>
                    <a:pt x="946075" y="488978"/>
                    <a:pt x="941411" y="486583"/>
                  </a:cubicBezTo>
                  <a:cubicBezTo>
                    <a:pt x="936747" y="484188"/>
                    <a:pt x="942041" y="477759"/>
                    <a:pt x="946075" y="479019"/>
                  </a:cubicBezTo>
                  <a:cubicBezTo>
                    <a:pt x="950235" y="480154"/>
                    <a:pt x="954900" y="488978"/>
                    <a:pt x="962590" y="484314"/>
                  </a:cubicBezTo>
                  <a:cubicBezTo>
                    <a:pt x="970280" y="479650"/>
                    <a:pt x="977340" y="459605"/>
                    <a:pt x="983769" y="443091"/>
                  </a:cubicBezTo>
                  <a:cubicBezTo>
                    <a:pt x="990198" y="426576"/>
                    <a:pt x="1000788" y="427207"/>
                    <a:pt x="1009108" y="423677"/>
                  </a:cubicBezTo>
                  <a:cubicBezTo>
                    <a:pt x="1017302" y="420147"/>
                    <a:pt x="1035077" y="400103"/>
                    <a:pt x="1046171" y="371234"/>
                  </a:cubicBezTo>
                  <a:cubicBezTo>
                    <a:pt x="1057391" y="342365"/>
                    <a:pt x="1045540" y="314126"/>
                    <a:pt x="1040876" y="294208"/>
                  </a:cubicBezTo>
                  <a:cubicBezTo>
                    <a:pt x="1036212" y="274164"/>
                    <a:pt x="1029657" y="278324"/>
                    <a:pt x="1017933" y="278954"/>
                  </a:cubicBezTo>
                  <a:cubicBezTo>
                    <a:pt x="1006208" y="279584"/>
                    <a:pt x="983769" y="276559"/>
                    <a:pt x="954396" y="244790"/>
                  </a:cubicBezTo>
                  <a:cubicBezTo>
                    <a:pt x="925022" y="213022"/>
                    <a:pt x="896154" y="215417"/>
                    <a:pt x="876740" y="220712"/>
                  </a:cubicBezTo>
                  <a:cubicBezTo>
                    <a:pt x="857325" y="226007"/>
                    <a:pt x="837281" y="211257"/>
                    <a:pt x="824297" y="208358"/>
                  </a:cubicBezTo>
                  <a:cubicBezTo>
                    <a:pt x="811312" y="205458"/>
                    <a:pt x="798957" y="221847"/>
                    <a:pt x="789629" y="225376"/>
                  </a:cubicBezTo>
                  <a:cubicBezTo>
                    <a:pt x="780174" y="228906"/>
                    <a:pt x="794293" y="211257"/>
                    <a:pt x="794924" y="200037"/>
                  </a:cubicBezTo>
                  <a:cubicBezTo>
                    <a:pt x="795554" y="188818"/>
                    <a:pt x="759625" y="172933"/>
                    <a:pt x="732521" y="162344"/>
                  </a:cubicBezTo>
                  <a:cubicBezTo>
                    <a:pt x="705417" y="151755"/>
                    <a:pt x="693693" y="157049"/>
                    <a:pt x="693693" y="174068"/>
                  </a:cubicBezTo>
                  <a:cubicBezTo>
                    <a:pt x="693693" y="191087"/>
                    <a:pt x="683104" y="168773"/>
                    <a:pt x="674910" y="187053"/>
                  </a:cubicBezTo>
                  <a:cubicBezTo>
                    <a:pt x="666715" y="205332"/>
                    <a:pt x="651335" y="193482"/>
                    <a:pt x="661421" y="187683"/>
                  </a:cubicBezTo>
                  <a:cubicBezTo>
                    <a:pt x="671380" y="181758"/>
                    <a:pt x="680834" y="168269"/>
                    <a:pt x="684364" y="157049"/>
                  </a:cubicBezTo>
                  <a:cubicBezTo>
                    <a:pt x="687894" y="145829"/>
                    <a:pt x="645536" y="137005"/>
                    <a:pt x="630787" y="142930"/>
                  </a:cubicBezTo>
                  <a:cubicBezTo>
                    <a:pt x="616037" y="148855"/>
                    <a:pt x="625492" y="170034"/>
                    <a:pt x="613768" y="163478"/>
                  </a:cubicBezTo>
                  <a:cubicBezTo>
                    <a:pt x="602044" y="157049"/>
                    <a:pt x="611373" y="141039"/>
                    <a:pt x="620828" y="141669"/>
                  </a:cubicBezTo>
                  <a:cubicBezTo>
                    <a:pt x="630282" y="142300"/>
                    <a:pt x="640872" y="122886"/>
                    <a:pt x="647301" y="108766"/>
                  </a:cubicBezTo>
                  <a:cubicBezTo>
                    <a:pt x="653731" y="94647"/>
                    <a:pt x="636081" y="92252"/>
                    <a:pt x="625492" y="80528"/>
                  </a:cubicBezTo>
                  <a:cubicBezTo>
                    <a:pt x="615029" y="68930"/>
                    <a:pt x="617172" y="34892"/>
                    <a:pt x="606456" y="29597"/>
                  </a:cubicBezTo>
                  <a:cubicBezTo>
                    <a:pt x="594984" y="40943"/>
                    <a:pt x="579478" y="58844"/>
                    <a:pt x="575066" y="71955"/>
                  </a:cubicBezTo>
                  <a:cubicBezTo>
                    <a:pt x="569519" y="88722"/>
                    <a:pt x="562333" y="79141"/>
                    <a:pt x="547206" y="83931"/>
                  </a:cubicBezTo>
                  <a:cubicBezTo>
                    <a:pt x="532078" y="88722"/>
                    <a:pt x="524892" y="82293"/>
                    <a:pt x="520858" y="75989"/>
                  </a:cubicBezTo>
                  <a:cubicBezTo>
                    <a:pt x="516950" y="69560"/>
                    <a:pt x="501696" y="75989"/>
                    <a:pt x="491359" y="75107"/>
                  </a:cubicBezTo>
                  <a:cubicBezTo>
                    <a:pt x="481021" y="74351"/>
                    <a:pt x="487325" y="87839"/>
                    <a:pt x="480139" y="91874"/>
                  </a:cubicBezTo>
                  <a:cubicBezTo>
                    <a:pt x="472953" y="95782"/>
                    <a:pt x="454674" y="83931"/>
                    <a:pt x="448244" y="91117"/>
                  </a:cubicBezTo>
                  <a:cubicBezTo>
                    <a:pt x="441815" y="98303"/>
                    <a:pt x="437907" y="91117"/>
                    <a:pt x="434756" y="97421"/>
                  </a:cubicBezTo>
                  <a:cubicBezTo>
                    <a:pt x="431604" y="103724"/>
                    <a:pt x="420384" y="99816"/>
                    <a:pt x="417233" y="103724"/>
                  </a:cubicBezTo>
                  <a:cubicBezTo>
                    <a:pt x="414081" y="107758"/>
                    <a:pt x="402861" y="110027"/>
                    <a:pt x="388490" y="94143"/>
                  </a:cubicBezTo>
                  <a:cubicBezTo>
                    <a:pt x="374118" y="78259"/>
                    <a:pt x="376513" y="51911"/>
                    <a:pt x="382943" y="47121"/>
                  </a:cubicBezTo>
                  <a:cubicBezTo>
                    <a:pt x="389246" y="42330"/>
                    <a:pt x="389246" y="28841"/>
                    <a:pt x="380548" y="24807"/>
                  </a:cubicBezTo>
                  <a:cubicBezTo>
                    <a:pt x="371723" y="20899"/>
                    <a:pt x="380548" y="4132"/>
                    <a:pt x="369454" y="2494"/>
                  </a:cubicBezTo>
                  <a:cubicBezTo>
                    <a:pt x="358234" y="855"/>
                    <a:pt x="359873" y="15226"/>
                    <a:pt x="352687" y="17621"/>
                  </a:cubicBezTo>
                  <a:cubicBezTo>
                    <a:pt x="345502" y="20017"/>
                    <a:pt x="327979" y="31993"/>
                    <a:pt x="320036" y="30354"/>
                  </a:cubicBezTo>
                  <a:cubicBezTo>
                    <a:pt x="312094" y="28715"/>
                    <a:pt x="301757" y="31993"/>
                    <a:pt x="301757" y="40691"/>
                  </a:cubicBezTo>
                  <a:cubicBezTo>
                    <a:pt x="301757" y="49516"/>
                    <a:pt x="293058" y="47121"/>
                    <a:pt x="291420" y="39935"/>
                  </a:cubicBezTo>
                  <a:cubicBezTo>
                    <a:pt x="289781" y="32749"/>
                    <a:pt x="273140" y="36783"/>
                    <a:pt x="268350" y="31993"/>
                  </a:cubicBezTo>
                  <a:cubicBezTo>
                    <a:pt x="263559" y="27202"/>
                    <a:pt x="241246" y="29597"/>
                    <a:pt x="250827" y="35144"/>
                  </a:cubicBezTo>
                  <a:cubicBezTo>
                    <a:pt x="260408" y="40691"/>
                    <a:pt x="261164" y="46238"/>
                    <a:pt x="261164" y="55063"/>
                  </a:cubicBezTo>
                  <a:cubicBezTo>
                    <a:pt x="261164" y="63887"/>
                    <a:pt x="268350" y="61366"/>
                    <a:pt x="268350" y="71829"/>
                  </a:cubicBezTo>
                  <a:cubicBezTo>
                    <a:pt x="268350" y="82167"/>
                    <a:pt x="276292" y="74981"/>
                    <a:pt x="281839" y="74981"/>
                  </a:cubicBezTo>
                  <a:cubicBezTo>
                    <a:pt x="287386" y="74981"/>
                    <a:pt x="287386" y="84562"/>
                    <a:pt x="278687" y="86075"/>
                  </a:cubicBezTo>
                  <a:cubicBezTo>
                    <a:pt x="269863" y="87713"/>
                    <a:pt x="265955" y="92378"/>
                    <a:pt x="263559" y="100446"/>
                  </a:cubicBezTo>
                  <a:cubicBezTo>
                    <a:pt x="261164" y="108388"/>
                    <a:pt x="253222" y="102841"/>
                    <a:pt x="246036" y="109144"/>
                  </a:cubicBezTo>
                  <a:cubicBezTo>
                    <a:pt x="238850" y="115574"/>
                    <a:pt x="232547" y="121877"/>
                    <a:pt x="227757" y="118725"/>
                  </a:cubicBezTo>
                  <a:cubicBezTo>
                    <a:pt x="222966" y="115574"/>
                    <a:pt x="219058" y="117969"/>
                    <a:pt x="213385" y="121121"/>
                  </a:cubicBezTo>
                  <a:cubicBezTo>
                    <a:pt x="207839" y="124272"/>
                    <a:pt x="205443" y="121121"/>
                    <a:pt x="197501" y="114817"/>
                  </a:cubicBezTo>
                  <a:cubicBezTo>
                    <a:pt x="191576" y="110027"/>
                    <a:pt x="187794" y="98555"/>
                    <a:pt x="177205" y="87966"/>
                  </a:cubicBezTo>
                  <a:cubicBezTo>
                    <a:pt x="170901" y="90991"/>
                    <a:pt x="158043" y="95529"/>
                    <a:pt x="151235" y="95529"/>
                  </a:cubicBezTo>
                  <a:cubicBezTo>
                    <a:pt x="141906" y="95529"/>
                    <a:pt x="112785" y="93386"/>
                    <a:pt x="111147" y="98429"/>
                  </a:cubicBezTo>
                  <a:cubicBezTo>
                    <a:pt x="109508" y="103472"/>
                    <a:pt x="113290" y="111918"/>
                    <a:pt x="118080" y="113052"/>
                  </a:cubicBezTo>
                  <a:cubicBezTo>
                    <a:pt x="122871" y="114187"/>
                    <a:pt x="132956" y="117087"/>
                    <a:pt x="123375" y="123894"/>
                  </a:cubicBezTo>
                  <a:cubicBezTo>
                    <a:pt x="113794" y="130828"/>
                    <a:pt x="105348" y="121499"/>
                    <a:pt x="105348" y="138139"/>
                  </a:cubicBezTo>
                  <a:cubicBezTo>
                    <a:pt x="105348" y="154906"/>
                    <a:pt x="126779" y="165748"/>
                    <a:pt x="122366" y="181128"/>
                  </a:cubicBezTo>
                  <a:cubicBezTo>
                    <a:pt x="120097" y="189070"/>
                    <a:pt x="116946" y="209492"/>
                    <a:pt x="116946" y="217308"/>
                  </a:cubicBezTo>
                  <a:cubicBezTo>
                    <a:pt x="116946" y="225124"/>
                    <a:pt x="113794" y="251850"/>
                    <a:pt x="106734" y="253363"/>
                  </a:cubicBezTo>
                  <a:cubicBezTo>
                    <a:pt x="99675" y="255002"/>
                    <a:pt x="93371" y="247186"/>
                    <a:pt x="83917" y="255002"/>
                  </a:cubicBezTo>
                  <a:cubicBezTo>
                    <a:pt x="74462" y="262818"/>
                    <a:pt x="62738" y="258153"/>
                    <a:pt x="51770" y="266726"/>
                  </a:cubicBezTo>
                  <a:cubicBezTo>
                    <a:pt x="40802" y="275298"/>
                    <a:pt x="29078" y="272147"/>
                    <a:pt x="28196" y="282358"/>
                  </a:cubicBezTo>
                  <a:cubicBezTo>
                    <a:pt x="27313" y="292569"/>
                    <a:pt x="17228" y="298116"/>
                    <a:pt x="19623" y="307445"/>
                  </a:cubicBezTo>
                  <a:cubicBezTo>
                    <a:pt x="22019" y="316900"/>
                    <a:pt x="14959" y="314505"/>
                    <a:pt x="7899" y="321564"/>
                  </a:cubicBezTo>
                  <a:cubicBezTo>
                    <a:pt x="840" y="328624"/>
                    <a:pt x="8656" y="333288"/>
                    <a:pt x="3991" y="338835"/>
                  </a:cubicBezTo>
                  <a:cubicBezTo>
                    <a:pt x="-673" y="344382"/>
                    <a:pt x="5630" y="352954"/>
                    <a:pt x="11051" y="361527"/>
                  </a:cubicBezTo>
                  <a:cubicBezTo>
                    <a:pt x="16598" y="370099"/>
                    <a:pt x="22775" y="376402"/>
                    <a:pt x="22019" y="384344"/>
                  </a:cubicBezTo>
                  <a:cubicBezTo>
                    <a:pt x="21262" y="392160"/>
                    <a:pt x="27440" y="395312"/>
                    <a:pt x="35381" y="394556"/>
                  </a:cubicBezTo>
                  <a:cubicBezTo>
                    <a:pt x="43198" y="393799"/>
                    <a:pt x="36894" y="409431"/>
                    <a:pt x="49501" y="409431"/>
                  </a:cubicBezTo>
                  <a:cubicBezTo>
                    <a:pt x="62107" y="409431"/>
                    <a:pt x="74588" y="412583"/>
                    <a:pt x="77739" y="405523"/>
                  </a:cubicBezTo>
                  <a:cubicBezTo>
                    <a:pt x="80891" y="398464"/>
                    <a:pt x="89463" y="392917"/>
                    <a:pt x="89463" y="403128"/>
                  </a:cubicBezTo>
                  <a:cubicBezTo>
                    <a:pt x="89463" y="413339"/>
                    <a:pt x="87068" y="440822"/>
                    <a:pt x="95767" y="437670"/>
                  </a:cubicBezTo>
                  <a:cubicBezTo>
                    <a:pt x="104465" y="434518"/>
                    <a:pt x="121610" y="435275"/>
                    <a:pt x="130308" y="438426"/>
                  </a:cubicBezTo>
                  <a:cubicBezTo>
                    <a:pt x="138881" y="441578"/>
                    <a:pt x="147579" y="438426"/>
                    <a:pt x="153000" y="432880"/>
                  </a:cubicBezTo>
                  <a:cubicBezTo>
                    <a:pt x="158547" y="427333"/>
                    <a:pt x="164724" y="427459"/>
                    <a:pt x="175692" y="421156"/>
                  </a:cubicBezTo>
                  <a:cubicBezTo>
                    <a:pt x="186660" y="414852"/>
                    <a:pt x="196871" y="407036"/>
                    <a:pt x="207082" y="407036"/>
                  </a:cubicBezTo>
                  <a:cubicBezTo>
                    <a:pt x="217293" y="407036"/>
                    <a:pt x="234564" y="400733"/>
                    <a:pt x="232169" y="408549"/>
                  </a:cubicBezTo>
                  <a:cubicBezTo>
                    <a:pt x="229774" y="416365"/>
                    <a:pt x="228261" y="445486"/>
                    <a:pt x="240742" y="460362"/>
                  </a:cubicBezTo>
                  <a:cubicBezTo>
                    <a:pt x="253348" y="475237"/>
                    <a:pt x="260408" y="480784"/>
                    <a:pt x="272132" y="479271"/>
                  </a:cubicBezTo>
                  <a:cubicBezTo>
                    <a:pt x="283856" y="477633"/>
                    <a:pt x="282343" y="483936"/>
                    <a:pt x="290915" y="483179"/>
                  </a:cubicBezTo>
                  <a:cubicBezTo>
                    <a:pt x="299488" y="482423"/>
                    <a:pt x="294067" y="492508"/>
                    <a:pt x="301883" y="492508"/>
                  </a:cubicBezTo>
                  <a:cubicBezTo>
                    <a:pt x="309699" y="492508"/>
                    <a:pt x="323818" y="494147"/>
                    <a:pt x="323818" y="502720"/>
                  </a:cubicBezTo>
                  <a:cubicBezTo>
                    <a:pt x="323818" y="511418"/>
                    <a:pt x="347392" y="504358"/>
                    <a:pt x="352813" y="509023"/>
                  </a:cubicBezTo>
                  <a:cubicBezTo>
                    <a:pt x="358360" y="513687"/>
                    <a:pt x="364537" y="517595"/>
                    <a:pt x="363025" y="527050"/>
                  </a:cubicBezTo>
                  <a:cubicBezTo>
                    <a:pt x="361386" y="536505"/>
                    <a:pt x="374749" y="543565"/>
                    <a:pt x="366933" y="547473"/>
                  </a:cubicBezTo>
                  <a:cubicBezTo>
                    <a:pt x="359117" y="551381"/>
                    <a:pt x="369328" y="559197"/>
                    <a:pt x="370084" y="569408"/>
                  </a:cubicBezTo>
                  <a:cubicBezTo>
                    <a:pt x="370841" y="579619"/>
                    <a:pt x="381808" y="583527"/>
                    <a:pt x="399079" y="582771"/>
                  </a:cubicBezTo>
                  <a:cubicBezTo>
                    <a:pt x="416350" y="582014"/>
                    <a:pt x="421015" y="583527"/>
                    <a:pt x="421015" y="596134"/>
                  </a:cubicBezTo>
                  <a:cubicBezTo>
                    <a:pt x="421015" y="608614"/>
                    <a:pt x="432739" y="610253"/>
                    <a:pt x="436647" y="621977"/>
                  </a:cubicBezTo>
                  <a:cubicBezTo>
                    <a:pt x="440554" y="633701"/>
                    <a:pt x="431982" y="647064"/>
                    <a:pt x="433495" y="656519"/>
                  </a:cubicBezTo>
                  <a:cubicBezTo>
                    <a:pt x="434629" y="663705"/>
                    <a:pt x="430343" y="671394"/>
                    <a:pt x="425427" y="674546"/>
                  </a:cubicBezTo>
                  <a:cubicBezTo>
                    <a:pt x="431478" y="682236"/>
                    <a:pt x="431982" y="685766"/>
                    <a:pt x="426561" y="688791"/>
                  </a:cubicBezTo>
                  <a:cubicBezTo>
                    <a:pt x="419376" y="692699"/>
                    <a:pt x="435386" y="703919"/>
                    <a:pt x="431352" y="721442"/>
                  </a:cubicBezTo>
                  <a:cubicBezTo>
                    <a:pt x="427444" y="738965"/>
                    <a:pt x="426561" y="742117"/>
                    <a:pt x="444967" y="743000"/>
                  </a:cubicBezTo>
                  <a:cubicBezTo>
                    <a:pt x="463246" y="743756"/>
                    <a:pt x="461734" y="749303"/>
                    <a:pt x="468037" y="745395"/>
                  </a:cubicBezTo>
                  <a:cubicBezTo>
                    <a:pt x="474466" y="741361"/>
                    <a:pt x="483921" y="759010"/>
                    <a:pt x="486316" y="767708"/>
                  </a:cubicBezTo>
                  <a:cubicBezTo>
                    <a:pt x="488711" y="776407"/>
                    <a:pt x="495897" y="797081"/>
                    <a:pt x="499049" y="797081"/>
                  </a:cubicBezTo>
                  <a:cubicBezTo>
                    <a:pt x="502200" y="797081"/>
                    <a:pt x="511781" y="787501"/>
                    <a:pt x="521362" y="792291"/>
                  </a:cubicBezTo>
                  <a:cubicBezTo>
                    <a:pt x="530313" y="796703"/>
                    <a:pt x="519219" y="826707"/>
                    <a:pt x="518841" y="839817"/>
                  </a:cubicBezTo>
                  <a:cubicBezTo>
                    <a:pt x="525522" y="839565"/>
                    <a:pt x="533591" y="839565"/>
                    <a:pt x="536238" y="840952"/>
                  </a:cubicBezTo>
                  <a:cubicBezTo>
                    <a:pt x="541028" y="843347"/>
                    <a:pt x="543424" y="875494"/>
                    <a:pt x="541028" y="881545"/>
                  </a:cubicBezTo>
                  <a:cubicBezTo>
                    <a:pt x="538633" y="887470"/>
                    <a:pt x="518967" y="892891"/>
                    <a:pt x="508882" y="899446"/>
                  </a:cubicBezTo>
                  <a:cubicBezTo>
                    <a:pt x="498797" y="906002"/>
                    <a:pt x="474340" y="929324"/>
                    <a:pt x="462994" y="947729"/>
                  </a:cubicBezTo>
                  <a:cubicBezTo>
                    <a:pt x="456313" y="958697"/>
                    <a:pt x="446480" y="967773"/>
                    <a:pt x="439546" y="975589"/>
                  </a:cubicBezTo>
                  <a:cubicBezTo>
                    <a:pt x="442824" y="976094"/>
                    <a:pt x="445597" y="975968"/>
                    <a:pt x="447488" y="975085"/>
                  </a:cubicBezTo>
                  <a:cubicBezTo>
                    <a:pt x="452909" y="972690"/>
                    <a:pt x="461229" y="972690"/>
                    <a:pt x="470180" y="983405"/>
                  </a:cubicBezTo>
                  <a:cubicBezTo>
                    <a:pt x="479130" y="994121"/>
                    <a:pt x="478500" y="1002441"/>
                    <a:pt x="482156" y="1001937"/>
                  </a:cubicBezTo>
                  <a:cubicBezTo>
                    <a:pt x="485686" y="1001307"/>
                    <a:pt x="489972" y="987692"/>
                    <a:pt x="497032" y="997777"/>
                  </a:cubicBezTo>
                  <a:cubicBezTo>
                    <a:pt x="504217" y="1007862"/>
                    <a:pt x="522623" y="1015678"/>
                    <a:pt x="526783" y="1020469"/>
                  </a:cubicBezTo>
                  <a:cubicBezTo>
                    <a:pt x="530943" y="1025259"/>
                    <a:pt x="544684" y="1028789"/>
                    <a:pt x="544684" y="1041269"/>
                  </a:cubicBezTo>
                  <a:cubicBezTo>
                    <a:pt x="544684" y="1050220"/>
                    <a:pt x="540398" y="1067113"/>
                    <a:pt x="547458" y="1081484"/>
                  </a:cubicBezTo>
                  <a:cubicBezTo>
                    <a:pt x="550988" y="1077576"/>
                    <a:pt x="554896" y="1073290"/>
                    <a:pt x="560064" y="1069634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3EF231EE-03E7-40F4-8C08-A49A02F5F782}"/>
                </a:ext>
              </a:extLst>
            </p:cNvPr>
            <p:cNvSpPr/>
            <p:nvPr/>
          </p:nvSpPr>
          <p:spPr>
            <a:xfrm>
              <a:off x="4232619" y="5406546"/>
              <a:ext cx="126065" cy="138672"/>
            </a:xfrm>
            <a:custGeom>
              <a:avLst/>
              <a:gdLst>
                <a:gd name="connsiteX0" fmla="*/ 131878 w 126065"/>
                <a:gd name="connsiteY0" fmla="*/ 69839 h 138671"/>
                <a:gd name="connsiteX1" fmla="*/ 113977 w 126065"/>
                <a:gd name="connsiteY1" fmla="*/ 49038 h 138671"/>
                <a:gd name="connsiteX2" fmla="*/ 84226 w 126065"/>
                <a:gd name="connsiteY2" fmla="*/ 26346 h 138671"/>
                <a:gd name="connsiteX3" fmla="*/ 69350 w 126065"/>
                <a:gd name="connsiteY3" fmla="*/ 30506 h 138671"/>
                <a:gd name="connsiteX4" fmla="*/ 57374 w 126065"/>
                <a:gd name="connsiteY4" fmla="*/ 11975 h 138671"/>
                <a:gd name="connsiteX5" fmla="*/ 34682 w 126065"/>
                <a:gd name="connsiteY5" fmla="*/ 3655 h 138671"/>
                <a:gd name="connsiteX6" fmla="*/ 26740 w 126065"/>
                <a:gd name="connsiteY6" fmla="*/ 4159 h 138671"/>
                <a:gd name="connsiteX7" fmla="*/ 18546 w 126065"/>
                <a:gd name="connsiteY7" fmla="*/ 19160 h 138671"/>
                <a:gd name="connsiteX8" fmla="*/ 9595 w 126065"/>
                <a:gd name="connsiteY8" fmla="*/ 64418 h 138671"/>
                <a:gd name="connsiteX9" fmla="*/ 2409 w 126065"/>
                <a:gd name="connsiteY9" fmla="*/ 98960 h 138671"/>
                <a:gd name="connsiteX10" fmla="*/ 10099 w 126065"/>
                <a:gd name="connsiteY10" fmla="*/ 115096 h 138671"/>
                <a:gd name="connsiteX11" fmla="*/ 8082 w 126065"/>
                <a:gd name="connsiteY11" fmla="*/ 126190 h 138671"/>
                <a:gd name="connsiteX12" fmla="*/ 18546 w 126065"/>
                <a:gd name="connsiteY12" fmla="*/ 131232 h 138671"/>
                <a:gd name="connsiteX13" fmla="*/ 52709 w 126065"/>
                <a:gd name="connsiteY13" fmla="*/ 140057 h 138671"/>
                <a:gd name="connsiteX14" fmla="*/ 73258 w 126065"/>
                <a:gd name="connsiteY14" fmla="*/ 140057 h 138671"/>
                <a:gd name="connsiteX15" fmla="*/ 113221 w 126065"/>
                <a:gd name="connsiteY15" fmla="*/ 134762 h 138671"/>
                <a:gd name="connsiteX16" fmla="*/ 134400 w 126065"/>
                <a:gd name="connsiteY16" fmla="*/ 109927 h 138671"/>
                <a:gd name="connsiteX17" fmla="*/ 131878 w 126065"/>
                <a:gd name="connsiteY17" fmla="*/ 6983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065" h="138671">
                  <a:moveTo>
                    <a:pt x="131878" y="69839"/>
                  </a:moveTo>
                  <a:cubicBezTo>
                    <a:pt x="131878" y="57358"/>
                    <a:pt x="118137" y="53702"/>
                    <a:pt x="113977" y="49038"/>
                  </a:cubicBezTo>
                  <a:cubicBezTo>
                    <a:pt x="109817" y="44247"/>
                    <a:pt x="91285" y="36558"/>
                    <a:pt x="84226" y="26346"/>
                  </a:cubicBezTo>
                  <a:cubicBezTo>
                    <a:pt x="77040" y="16261"/>
                    <a:pt x="72880" y="29876"/>
                    <a:pt x="69350" y="30506"/>
                  </a:cubicBezTo>
                  <a:cubicBezTo>
                    <a:pt x="65820" y="31137"/>
                    <a:pt x="66324" y="22690"/>
                    <a:pt x="57374" y="11975"/>
                  </a:cubicBezTo>
                  <a:cubicBezTo>
                    <a:pt x="48423" y="1259"/>
                    <a:pt x="40103" y="1259"/>
                    <a:pt x="34682" y="3655"/>
                  </a:cubicBezTo>
                  <a:cubicBezTo>
                    <a:pt x="32791" y="4537"/>
                    <a:pt x="30018" y="4663"/>
                    <a:pt x="26740" y="4159"/>
                  </a:cubicBezTo>
                  <a:cubicBezTo>
                    <a:pt x="21949" y="9579"/>
                    <a:pt x="18546" y="14496"/>
                    <a:pt x="18546" y="19160"/>
                  </a:cubicBezTo>
                  <a:cubicBezTo>
                    <a:pt x="18546" y="30506"/>
                    <a:pt x="10225" y="42987"/>
                    <a:pt x="9595" y="64418"/>
                  </a:cubicBezTo>
                  <a:cubicBezTo>
                    <a:pt x="8965" y="85849"/>
                    <a:pt x="3040" y="82319"/>
                    <a:pt x="2409" y="98960"/>
                  </a:cubicBezTo>
                  <a:cubicBezTo>
                    <a:pt x="1779" y="115726"/>
                    <a:pt x="7830" y="112701"/>
                    <a:pt x="10099" y="115096"/>
                  </a:cubicBezTo>
                  <a:cubicBezTo>
                    <a:pt x="11486" y="116357"/>
                    <a:pt x="9847" y="121778"/>
                    <a:pt x="8082" y="126190"/>
                  </a:cubicBezTo>
                  <a:cubicBezTo>
                    <a:pt x="10604" y="128459"/>
                    <a:pt x="13125" y="131863"/>
                    <a:pt x="18546" y="131232"/>
                  </a:cubicBezTo>
                  <a:cubicBezTo>
                    <a:pt x="29135" y="130098"/>
                    <a:pt x="39725" y="134258"/>
                    <a:pt x="52709" y="140057"/>
                  </a:cubicBezTo>
                  <a:cubicBezTo>
                    <a:pt x="65694" y="145982"/>
                    <a:pt x="60904" y="138292"/>
                    <a:pt x="73258" y="140057"/>
                  </a:cubicBezTo>
                  <a:cubicBezTo>
                    <a:pt x="85612" y="141822"/>
                    <a:pt x="99732" y="142956"/>
                    <a:pt x="113221" y="134762"/>
                  </a:cubicBezTo>
                  <a:cubicBezTo>
                    <a:pt x="122549" y="129089"/>
                    <a:pt x="127088" y="119382"/>
                    <a:pt x="134400" y="109927"/>
                  </a:cubicBezTo>
                  <a:cubicBezTo>
                    <a:pt x="127592" y="95682"/>
                    <a:pt x="131878" y="78789"/>
                    <a:pt x="131878" y="69839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270DCEB3-8F91-4F99-9FDB-C44C812A17CC}"/>
                </a:ext>
              </a:extLst>
            </p:cNvPr>
            <p:cNvSpPr/>
            <p:nvPr/>
          </p:nvSpPr>
          <p:spPr>
            <a:xfrm>
              <a:off x="3826290" y="5170050"/>
              <a:ext cx="529473" cy="1046340"/>
            </a:xfrm>
            <a:custGeom>
              <a:avLst/>
              <a:gdLst>
                <a:gd name="connsiteX0" fmla="*/ 203756 w 529473"/>
                <a:gd name="connsiteY0" fmla="*/ 1035242 h 1046339"/>
                <a:gd name="connsiteX1" fmla="*/ 151440 w 529473"/>
                <a:gd name="connsiteY1" fmla="*/ 1000575 h 1046339"/>
                <a:gd name="connsiteX2" fmla="*/ 138455 w 529473"/>
                <a:gd name="connsiteY2" fmla="*/ 988220 h 1046339"/>
                <a:gd name="connsiteX3" fmla="*/ 140850 w 529473"/>
                <a:gd name="connsiteY3" fmla="*/ 977001 h 1046339"/>
                <a:gd name="connsiteX4" fmla="*/ 131521 w 529473"/>
                <a:gd name="connsiteY4" fmla="*/ 962629 h 1046339"/>
                <a:gd name="connsiteX5" fmla="*/ 131647 w 529473"/>
                <a:gd name="connsiteY5" fmla="*/ 1049992 h 1046339"/>
                <a:gd name="connsiteX6" fmla="*/ 176400 w 529473"/>
                <a:gd name="connsiteY6" fmla="*/ 1052388 h 1046339"/>
                <a:gd name="connsiteX7" fmla="*/ 188503 w 529473"/>
                <a:gd name="connsiteY7" fmla="*/ 1052388 h 1046339"/>
                <a:gd name="connsiteX8" fmla="*/ 221406 w 529473"/>
                <a:gd name="connsiteY8" fmla="*/ 1043563 h 1046339"/>
                <a:gd name="connsiteX9" fmla="*/ 203756 w 529473"/>
                <a:gd name="connsiteY9" fmla="*/ 1035242 h 1046339"/>
                <a:gd name="connsiteX10" fmla="*/ 529761 w 529473"/>
                <a:gd name="connsiteY10" fmla="*/ 106017 h 1046339"/>
                <a:gd name="connsiteX11" fmla="*/ 512364 w 529473"/>
                <a:gd name="connsiteY11" fmla="*/ 104883 h 1046339"/>
                <a:gd name="connsiteX12" fmla="*/ 512490 w 529473"/>
                <a:gd name="connsiteY12" fmla="*/ 107530 h 1046339"/>
                <a:gd name="connsiteX13" fmla="*/ 499001 w 529473"/>
                <a:gd name="connsiteY13" fmla="*/ 146610 h 1046339"/>
                <a:gd name="connsiteX14" fmla="*/ 478326 w 529473"/>
                <a:gd name="connsiteY14" fmla="*/ 156948 h 1046339"/>
                <a:gd name="connsiteX15" fmla="*/ 455256 w 529473"/>
                <a:gd name="connsiteY15" fmla="*/ 161738 h 1046339"/>
                <a:gd name="connsiteX16" fmla="*/ 429791 w 529473"/>
                <a:gd name="connsiteY16" fmla="*/ 159343 h 1046339"/>
                <a:gd name="connsiteX17" fmla="*/ 405082 w 529473"/>
                <a:gd name="connsiteY17" fmla="*/ 153796 h 1046339"/>
                <a:gd name="connsiteX18" fmla="*/ 413907 w 529473"/>
                <a:gd name="connsiteY18" fmla="*/ 136273 h 1046339"/>
                <a:gd name="connsiteX19" fmla="*/ 434582 w 529473"/>
                <a:gd name="connsiteY19" fmla="*/ 100470 h 1046339"/>
                <a:gd name="connsiteX20" fmla="*/ 385164 w 529473"/>
                <a:gd name="connsiteY20" fmla="*/ 75762 h 1046339"/>
                <a:gd name="connsiteX21" fmla="*/ 355665 w 529473"/>
                <a:gd name="connsiteY21" fmla="*/ 60634 h 1046339"/>
                <a:gd name="connsiteX22" fmla="*/ 326166 w 529473"/>
                <a:gd name="connsiteY22" fmla="*/ 42355 h 1046339"/>
                <a:gd name="connsiteX23" fmla="*/ 289355 w 529473"/>
                <a:gd name="connsiteY23" fmla="*/ 4661 h 1046339"/>
                <a:gd name="connsiteX24" fmla="*/ 263133 w 529473"/>
                <a:gd name="connsiteY24" fmla="*/ 4913 h 1046339"/>
                <a:gd name="connsiteX25" fmla="*/ 247501 w 529473"/>
                <a:gd name="connsiteY25" fmla="*/ 20671 h 1046339"/>
                <a:gd name="connsiteX26" fmla="*/ 216867 w 529473"/>
                <a:gd name="connsiteY26" fmla="*/ 8065 h 1046339"/>
                <a:gd name="connsiteX27" fmla="*/ 193293 w 529473"/>
                <a:gd name="connsiteY27" fmla="*/ 8821 h 1046339"/>
                <a:gd name="connsiteX28" fmla="*/ 173879 w 529473"/>
                <a:gd name="connsiteY28" fmla="*/ 24831 h 1046339"/>
                <a:gd name="connsiteX29" fmla="*/ 168458 w 529473"/>
                <a:gd name="connsiteY29" fmla="*/ 55843 h 1046339"/>
                <a:gd name="connsiteX30" fmla="*/ 138203 w 529473"/>
                <a:gd name="connsiteY30" fmla="*/ 79796 h 1046339"/>
                <a:gd name="connsiteX31" fmla="*/ 136564 w 529473"/>
                <a:gd name="connsiteY31" fmla="*/ 98958 h 1046339"/>
                <a:gd name="connsiteX32" fmla="*/ 138959 w 529473"/>
                <a:gd name="connsiteY32" fmla="*/ 127574 h 1046339"/>
                <a:gd name="connsiteX33" fmla="*/ 139715 w 529473"/>
                <a:gd name="connsiteY33" fmla="*/ 145097 h 1046339"/>
                <a:gd name="connsiteX34" fmla="*/ 123831 w 529473"/>
                <a:gd name="connsiteY34" fmla="*/ 157830 h 1046339"/>
                <a:gd name="connsiteX35" fmla="*/ 115889 w 529473"/>
                <a:gd name="connsiteY35" fmla="*/ 180144 h 1046339"/>
                <a:gd name="connsiteX36" fmla="*/ 103913 w 529473"/>
                <a:gd name="connsiteY36" fmla="*/ 204096 h 1046339"/>
                <a:gd name="connsiteX37" fmla="*/ 96727 w 529473"/>
                <a:gd name="connsiteY37" fmla="*/ 218467 h 1046339"/>
                <a:gd name="connsiteX38" fmla="*/ 96727 w 529473"/>
                <a:gd name="connsiteY38" fmla="*/ 245571 h 1046339"/>
                <a:gd name="connsiteX39" fmla="*/ 85508 w 529473"/>
                <a:gd name="connsiteY39" fmla="*/ 266246 h 1046339"/>
                <a:gd name="connsiteX40" fmla="*/ 85508 w 529473"/>
                <a:gd name="connsiteY40" fmla="*/ 294863 h 1046339"/>
                <a:gd name="connsiteX41" fmla="*/ 94332 w 529473"/>
                <a:gd name="connsiteY41" fmla="*/ 321210 h 1046339"/>
                <a:gd name="connsiteX42" fmla="*/ 100635 w 529473"/>
                <a:gd name="connsiteY42" fmla="*/ 344280 h 1046339"/>
                <a:gd name="connsiteX43" fmla="*/ 93450 w 529473"/>
                <a:gd name="connsiteY43" fmla="*/ 366594 h 1046339"/>
                <a:gd name="connsiteX44" fmla="*/ 85508 w 529473"/>
                <a:gd name="connsiteY44" fmla="*/ 385756 h 1046339"/>
                <a:gd name="connsiteX45" fmla="*/ 85508 w 529473"/>
                <a:gd name="connsiteY45" fmla="*/ 419163 h 1046339"/>
                <a:gd name="connsiteX46" fmla="*/ 65589 w 529473"/>
                <a:gd name="connsiteY46" fmla="*/ 445510 h 1046339"/>
                <a:gd name="connsiteX47" fmla="*/ 66346 w 529473"/>
                <a:gd name="connsiteY47" fmla="*/ 480556 h 1046339"/>
                <a:gd name="connsiteX48" fmla="*/ 72775 w 529473"/>
                <a:gd name="connsiteY48" fmla="*/ 495684 h 1046339"/>
                <a:gd name="connsiteX49" fmla="*/ 57647 w 529473"/>
                <a:gd name="connsiteY49" fmla="*/ 506022 h 1046339"/>
                <a:gd name="connsiteX50" fmla="*/ 56008 w 529473"/>
                <a:gd name="connsiteY50" fmla="*/ 525940 h 1046339"/>
                <a:gd name="connsiteX51" fmla="*/ 48823 w 529473"/>
                <a:gd name="connsiteY51" fmla="*/ 542707 h 1046339"/>
                <a:gd name="connsiteX52" fmla="*/ 41637 w 529473"/>
                <a:gd name="connsiteY52" fmla="*/ 560986 h 1046339"/>
                <a:gd name="connsiteX53" fmla="*/ 47184 w 529473"/>
                <a:gd name="connsiteY53" fmla="*/ 579265 h 1046339"/>
                <a:gd name="connsiteX54" fmla="*/ 45545 w 529473"/>
                <a:gd name="connsiteY54" fmla="*/ 608008 h 1046339"/>
                <a:gd name="connsiteX55" fmla="*/ 41637 w 529473"/>
                <a:gd name="connsiteY55" fmla="*/ 635869 h 1046339"/>
                <a:gd name="connsiteX56" fmla="*/ 44032 w 529473"/>
                <a:gd name="connsiteY56" fmla="*/ 650240 h 1046339"/>
                <a:gd name="connsiteX57" fmla="*/ 48066 w 529473"/>
                <a:gd name="connsiteY57" fmla="*/ 667007 h 1046339"/>
                <a:gd name="connsiteX58" fmla="*/ 56008 w 529473"/>
                <a:gd name="connsiteY58" fmla="*/ 680496 h 1046339"/>
                <a:gd name="connsiteX59" fmla="*/ 60042 w 529473"/>
                <a:gd name="connsiteY59" fmla="*/ 692472 h 1046339"/>
                <a:gd name="connsiteX60" fmla="*/ 49705 w 529473"/>
                <a:gd name="connsiteY60" fmla="*/ 698019 h 1046339"/>
                <a:gd name="connsiteX61" fmla="*/ 53739 w 529473"/>
                <a:gd name="connsiteY61" fmla="*/ 715542 h 1046339"/>
                <a:gd name="connsiteX62" fmla="*/ 49705 w 529473"/>
                <a:gd name="connsiteY62" fmla="*/ 736216 h 1046339"/>
                <a:gd name="connsiteX63" fmla="*/ 48949 w 529473"/>
                <a:gd name="connsiteY63" fmla="*/ 756891 h 1046339"/>
                <a:gd name="connsiteX64" fmla="*/ 41007 w 529473"/>
                <a:gd name="connsiteY64" fmla="*/ 775170 h 1046339"/>
                <a:gd name="connsiteX65" fmla="*/ 29913 w 529473"/>
                <a:gd name="connsiteY65" fmla="*/ 792693 h 1046339"/>
                <a:gd name="connsiteX66" fmla="*/ 30669 w 529473"/>
                <a:gd name="connsiteY66" fmla="*/ 813368 h 1046339"/>
                <a:gd name="connsiteX67" fmla="*/ 19575 w 529473"/>
                <a:gd name="connsiteY67" fmla="*/ 831648 h 1046339"/>
                <a:gd name="connsiteX68" fmla="*/ 5204 w 529473"/>
                <a:gd name="connsiteY68" fmla="*/ 849171 h 1046339"/>
                <a:gd name="connsiteX69" fmla="*/ 5960 w 529473"/>
                <a:gd name="connsiteY69" fmla="*/ 873879 h 1046339"/>
                <a:gd name="connsiteX70" fmla="*/ 10751 w 529473"/>
                <a:gd name="connsiteY70" fmla="*/ 891402 h 1046339"/>
                <a:gd name="connsiteX71" fmla="*/ 35460 w 529473"/>
                <a:gd name="connsiteY71" fmla="*/ 899344 h 1046339"/>
                <a:gd name="connsiteX72" fmla="*/ 37098 w 529473"/>
                <a:gd name="connsiteY72" fmla="*/ 929600 h 1046339"/>
                <a:gd name="connsiteX73" fmla="*/ 49831 w 529473"/>
                <a:gd name="connsiteY73" fmla="*/ 940694 h 1046339"/>
                <a:gd name="connsiteX74" fmla="*/ 96853 w 529473"/>
                <a:gd name="connsiteY74" fmla="*/ 939937 h 1046339"/>
                <a:gd name="connsiteX75" fmla="*/ 111099 w 529473"/>
                <a:gd name="connsiteY75" fmla="*/ 948132 h 1046339"/>
                <a:gd name="connsiteX76" fmla="*/ 136312 w 529473"/>
                <a:gd name="connsiteY76" fmla="*/ 951536 h 1046339"/>
                <a:gd name="connsiteX77" fmla="*/ 122192 w 529473"/>
                <a:gd name="connsiteY77" fmla="*/ 926826 h 1046339"/>
                <a:gd name="connsiteX78" fmla="*/ 119293 w 529473"/>
                <a:gd name="connsiteY78" fmla="*/ 906782 h 1046339"/>
                <a:gd name="connsiteX79" fmla="*/ 124588 w 529473"/>
                <a:gd name="connsiteY79" fmla="*/ 882074 h 1046339"/>
                <a:gd name="connsiteX80" fmla="*/ 138707 w 529473"/>
                <a:gd name="connsiteY80" fmla="*/ 871484 h 1046339"/>
                <a:gd name="connsiteX81" fmla="*/ 155222 w 529473"/>
                <a:gd name="connsiteY81" fmla="*/ 852574 h 1046339"/>
                <a:gd name="connsiteX82" fmla="*/ 174005 w 529473"/>
                <a:gd name="connsiteY82" fmla="*/ 823201 h 1046339"/>
                <a:gd name="connsiteX83" fmla="*/ 205143 w 529473"/>
                <a:gd name="connsiteY83" fmla="*/ 797358 h 1046339"/>
                <a:gd name="connsiteX84" fmla="*/ 209808 w 529473"/>
                <a:gd name="connsiteY84" fmla="*/ 771515 h 1046339"/>
                <a:gd name="connsiteX85" fmla="*/ 183334 w 529473"/>
                <a:gd name="connsiteY85" fmla="*/ 764455 h 1046339"/>
                <a:gd name="connsiteX86" fmla="*/ 165055 w 529473"/>
                <a:gd name="connsiteY86" fmla="*/ 723862 h 1046339"/>
                <a:gd name="connsiteX87" fmla="*/ 208547 w 529473"/>
                <a:gd name="connsiteY87" fmla="*/ 699153 h 1046339"/>
                <a:gd name="connsiteX88" fmla="*/ 214976 w 529473"/>
                <a:gd name="connsiteY88" fmla="*/ 685034 h 1046339"/>
                <a:gd name="connsiteX89" fmla="*/ 222036 w 529473"/>
                <a:gd name="connsiteY89" fmla="*/ 666755 h 1046339"/>
                <a:gd name="connsiteX90" fmla="*/ 232625 w 529473"/>
                <a:gd name="connsiteY90" fmla="*/ 639650 h 1046339"/>
                <a:gd name="connsiteX91" fmla="*/ 239685 w 529473"/>
                <a:gd name="connsiteY91" fmla="*/ 630826 h 1046339"/>
                <a:gd name="connsiteX92" fmla="*/ 240820 w 529473"/>
                <a:gd name="connsiteY92" fmla="*/ 620237 h 1046339"/>
                <a:gd name="connsiteX93" fmla="*/ 255569 w 529473"/>
                <a:gd name="connsiteY93" fmla="*/ 629061 h 1046339"/>
                <a:gd name="connsiteX94" fmla="*/ 266159 w 529473"/>
                <a:gd name="connsiteY94" fmla="*/ 608512 h 1046339"/>
                <a:gd name="connsiteX95" fmla="*/ 247879 w 529473"/>
                <a:gd name="connsiteY95" fmla="*/ 613177 h 1046339"/>
                <a:gd name="connsiteX96" fmla="*/ 233130 w 529473"/>
                <a:gd name="connsiteY96" fmla="*/ 606117 h 1046339"/>
                <a:gd name="connsiteX97" fmla="*/ 228969 w 529473"/>
                <a:gd name="connsiteY97" fmla="*/ 586073 h 1046339"/>
                <a:gd name="connsiteX98" fmla="*/ 227835 w 529473"/>
                <a:gd name="connsiteY98" fmla="*/ 561364 h 1046339"/>
                <a:gd name="connsiteX99" fmla="*/ 270193 w 529473"/>
                <a:gd name="connsiteY99" fmla="*/ 572584 h 1046339"/>
                <a:gd name="connsiteX100" fmla="*/ 300827 w 529473"/>
                <a:gd name="connsiteY100" fmla="*/ 557330 h 1046339"/>
                <a:gd name="connsiteX101" fmla="*/ 303222 w 529473"/>
                <a:gd name="connsiteY101" fmla="*/ 531991 h 1046339"/>
                <a:gd name="connsiteX102" fmla="*/ 302087 w 529473"/>
                <a:gd name="connsiteY102" fmla="*/ 513081 h 1046339"/>
                <a:gd name="connsiteX103" fmla="*/ 311542 w 529473"/>
                <a:gd name="connsiteY103" fmla="*/ 502492 h 1046339"/>
                <a:gd name="connsiteX104" fmla="*/ 379743 w 529473"/>
                <a:gd name="connsiteY104" fmla="*/ 498332 h 1046339"/>
                <a:gd name="connsiteX105" fmla="*/ 430295 w 529473"/>
                <a:gd name="connsiteY105" fmla="*/ 473623 h 1046339"/>
                <a:gd name="connsiteX106" fmla="*/ 454374 w 529473"/>
                <a:gd name="connsiteY106" fmla="*/ 438955 h 1046339"/>
                <a:gd name="connsiteX107" fmla="*/ 443154 w 529473"/>
                <a:gd name="connsiteY107" fmla="*/ 421306 h 1046339"/>
                <a:gd name="connsiteX108" fmla="*/ 438490 w 529473"/>
                <a:gd name="connsiteY108" fmla="*/ 398362 h 1046339"/>
                <a:gd name="connsiteX109" fmla="*/ 423740 w 529473"/>
                <a:gd name="connsiteY109" fmla="*/ 382478 h 1046339"/>
                <a:gd name="connsiteX110" fmla="*/ 404956 w 529473"/>
                <a:gd name="connsiteY110" fmla="*/ 364199 h 1046339"/>
                <a:gd name="connsiteX111" fmla="*/ 414537 w 529473"/>
                <a:gd name="connsiteY111" fmla="*/ 362560 h 1046339"/>
                <a:gd name="connsiteX112" fmla="*/ 416554 w 529473"/>
                <a:gd name="connsiteY112" fmla="*/ 351466 h 1046339"/>
                <a:gd name="connsiteX113" fmla="*/ 408864 w 529473"/>
                <a:gd name="connsiteY113" fmla="*/ 335330 h 1046339"/>
                <a:gd name="connsiteX114" fmla="*/ 416050 w 529473"/>
                <a:gd name="connsiteY114" fmla="*/ 300788 h 1046339"/>
                <a:gd name="connsiteX115" fmla="*/ 425001 w 529473"/>
                <a:gd name="connsiteY115" fmla="*/ 255530 h 1046339"/>
                <a:gd name="connsiteX116" fmla="*/ 456643 w 529473"/>
                <a:gd name="connsiteY116" fmla="*/ 212668 h 1046339"/>
                <a:gd name="connsiteX117" fmla="*/ 502531 w 529473"/>
                <a:gd name="connsiteY117" fmla="*/ 164385 h 1046339"/>
                <a:gd name="connsiteX118" fmla="*/ 534677 w 529473"/>
                <a:gd name="connsiteY118" fmla="*/ 146484 h 1046339"/>
                <a:gd name="connsiteX119" fmla="*/ 529761 w 529473"/>
                <a:gd name="connsiteY119" fmla="*/ 106017 h 104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529473" h="1046339">
                  <a:moveTo>
                    <a:pt x="203756" y="1035242"/>
                  </a:moveTo>
                  <a:cubicBezTo>
                    <a:pt x="189007" y="1034612"/>
                    <a:pt x="160264" y="1007634"/>
                    <a:pt x="151440" y="1000575"/>
                  </a:cubicBezTo>
                  <a:cubicBezTo>
                    <a:pt x="142615" y="993515"/>
                    <a:pt x="149044" y="986455"/>
                    <a:pt x="138455" y="988220"/>
                  </a:cubicBezTo>
                  <a:cubicBezTo>
                    <a:pt x="127865" y="989985"/>
                    <a:pt x="134925" y="980026"/>
                    <a:pt x="140850" y="977001"/>
                  </a:cubicBezTo>
                  <a:cubicBezTo>
                    <a:pt x="146271" y="974227"/>
                    <a:pt x="138707" y="964268"/>
                    <a:pt x="131521" y="962629"/>
                  </a:cubicBezTo>
                  <a:cubicBezTo>
                    <a:pt x="130765" y="978387"/>
                    <a:pt x="127487" y="1049362"/>
                    <a:pt x="131647" y="1049992"/>
                  </a:cubicBezTo>
                  <a:cubicBezTo>
                    <a:pt x="135934" y="1050749"/>
                    <a:pt x="167198" y="1046336"/>
                    <a:pt x="176400" y="1052388"/>
                  </a:cubicBezTo>
                  <a:cubicBezTo>
                    <a:pt x="179930" y="1053522"/>
                    <a:pt x="184721" y="1056422"/>
                    <a:pt x="188503" y="1052388"/>
                  </a:cubicBezTo>
                  <a:cubicBezTo>
                    <a:pt x="194428" y="1045958"/>
                    <a:pt x="212077" y="1049488"/>
                    <a:pt x="221406" y="1043563"/>
                  </a:cubicBezTo>
                  <a:cubicBezTo>
                    <a:pt x="230861" y="1037512"/>
                    <a:pt x="218506" y="1035747"/>
                    <a:pt x="203756" y="1035242"/>
                  </a:cubicBezTo>
                  <a:close/>
                  <a:moveTo>
                    <a:pt x="529761" y="106017"/>
                  </a:moveTo>
                  <a:cubicBezTo>
                    <a:pt x="527113" y="104631"/>
                    <a:pt x="518919" y="104631"/>
                    <a:pt x="512364" y="104883"/>
                  </a:cubicBezTo>
                  <a:cubicBezTo>
                    <a:pt x="512364" y="105891"/>
                    <a:pt x="512364" y="106774"/>
                    <a:pt x="512490" y="107530"/>
                  </a:cubicBezTo>
                  <a:cubicBezTo>
                    <a:pt x="514129" y="118624"/>
                    <a:pt x="506943" y="147367"/>
                    <a:pt x="499001" y="146610"/>
                  </a:cubicBezTo>
                  <a:cubicBezTo>
                    <a:pt x="491059" y="145854"/>
                    <a:pt x="484629" y="158587"/>
                    <a:pt x="478326" y="156948"/>
                  </a:cubicBezTo>
                  <a:cubicBezTo>
                    <a:pt x="471897" y="155309"/>
                    <a:pt x="463198" y="166528"/>
                    <a:pt x="455256" y="161738"/>
                  </a:cubicBezTo>
                  <a:cubicBezTo>
                    <a:pt x="447314" y="156948"/>
                    <a:pt x="436094" y="163377"/>
                    <a:pt x="429791" y="159343"/>
                  </a:cubicBezTo>
                  <a:cubicBezTo>
                    <a:pt x="423362" y="155435"/>
                    <a:pt x="405082" y="158587"/>
                    <a:pt x="405082" y="153796"/>
                  </a:cubicBezTo>
                  <a:cubicBezTo>
                    <a:pt x="405082" y="149005"/>
                    <a:pt x="413907" y="150644"/>
                    <a:pt x="413907" y="136273"/>
                  </a:cubicBezTo>
                  <a:cubicBezTo>
                    <a:pt x="413907" y="121902"/>
                    <a:pt x="437733" y="106017"/>
                    <a:pt x="434582" y="100470"/>
                  </a:cubicBezTo>
                  <a:cubicBezTo>
                    <a:pt x="431430" y="94923"/>
                    <a:pt x="390711" y="82948"/>
                    <a:pt x="385164" y="75762"/>
                  </a:cubicBezTo>
                  <a:cubicBezTo>
                    <a:pt x="379617" y="68576"/>
                    <a:pt x="371675" y="62146"/>
                    <a:pt x="355665" y="60634"/>
                  </a:cubicBezTo>
                  <a:cubicBezTo>
                    <a:pt x="339781" y="58995"/>
                    <a:pt x="340537" y="51053"/>
                    <a:pt x="326166" y="42355"/>
                  </a:cubicBezTo>
                  <a:cubicBezTo>
                    <a:pt x="314190" y="35043"/>
                    <a:pt x="295658" y="15503"/>
                    <a:pt x="289355" y="4661"/>
                  </a:cubicBezTo>
                  <a:cubicBezTo>
                    <a:pt x="279648" y="3653"/>
                    <a:pt x="265907" y="1635"/>
                    <a:pt x="263133" y="4913"/>
                  </a:cubicBezTo>
                  <a:cubicBezTo>
                    <a:pt x="259225" y="9578"/>
                    <a:pt x="252922" y="31639"/>
                    <a:pt x="247501" y="20671"/>
                  </a:cubicBezTo>
                  <a:cubicBezTo>
                    <a:pt x="241954" y="9703"/>
                    <a:pt x="228718" y="9703"/>
                    <a:pt x="216867" y="8065"/>
                  </a:cubicBezTo>
                  <a:cubicBezTo>
                    <a:pt x="205143" y="6552"/>
                    <a:pt x="205900" y="-4416"/>
                    <a:pt x="193293" y="8821"/>
                  </a:cubicBezTo>
                  <a:cubicBezTo>
                    <a:pt x="187746" y="14746"/>
                    <a:pt x="180435" y="20671"/>
                    <a:pt x="173879" y="24831"/>
                  </a:cubicBezTo>
                  <a:cubicBezTo>
                    <a:pt x="173123" y="37564"/>
                    <a:pt x="170728" y="51809"/>
                    <a:pt x="168458" y="55843"/>
                  </a:cubicBezTo>
                  <a:cubicBezTo>
                    <a:pt x="165307" y="61390"/>
                    <a:pt x="138959" y="73366"/>
                    <a:pt x="138203" y="79796"/>
                  </a:cubicBezTo>
                  <a:cubicBezTo>
                    <a:pt x="137446" y="86099"/>
                    <a:pt x="141354" y="94923"/>
                    <a:pt x="136564" y="98958"/>
                  </a:cubicBezTo>
                  <a:cubicBezTo>
                    <a:pt x="131773" y="102866"/>
                    <a:pt x="147658" y="122784"/>
                    <a:pt x="138959" y="127574"/>
                  </a:cubicBezTo>
                  <a:cubicBezTo>
                    <a:pt x="130135" y="132365"/>
                    <a:pt x="145262" y="140307"/>
                    <a:pt x="139715" y="145097"/>
                  </a:cubicBezTo>
                  <a:cubicBezTo>
                    <a:pt x="134169" y="149888"/>
                    <a:pt x="123831" y="152283"/>
                    <a:pt x="123831" y="157830"/>
                  </a:cubicBezTo>
                  <a:cubicBezTo>
                    <a:pt x="123831" y="163377"/>
                    <a:pt x="123075" y="176992"/>
                    <a:pt x="115889" y="180144"/>
                  </a:cubicBezTo>
                  <a:cubicBezTo>
                    <a:pt x="108704" y="183295"/>
                    <a:pt x="103913" y="195271"/>
                    <a:pt x="103913" y="204096"/>
                  </a:cubicBezTo>
                  <a:cubicBezTo>
                    <a:pt x="103913" y="212921"/>
                    <a:pt x="92819" y="207247"/>
                    <a:pt x="96727" y="218467"/>
                  </a:cubicBezTo>
                  <a:cubicBezTo>
                    <a:pt x="100761" y="229687"/>
                    <a:pt x="105426" y="243176"/>
                    <a:pt x="96727" y="245571"/>
                  </a:cubicBezTo>
                  <a:cubicBezTo>
                    <a:pt x="87903" y="247967"/>
                    <a:pt x="90298" y="266246"/>
                    <a:pt x="85508" y="266246"/>
                  </a:cubicBezTo>
                  <a:cubicBezTo>
                    <a:pt x="80717" y="266246"/>
                    <a:pt x="78322" y="285408"/>
                    <a:pt x="85508" y="294863"/>
                  </a:cubicBezTo>
                  <a:cubicBezTo>
                    <a:pt x="92693" y="304443"/>
                    <a:pt x="94332" y="312386"/>
                    <a:pt x="94332" y="321210"/>
                  </a:cubicBezTo>
                  <a:cubicBezTo>
                    <a:pt x="94332" y="329909"/>
                    <a:pt x="103913" y="334699"/>
                    <a:pt x="100635" y="344280"/>
                  </a:cubicBezTo>
                  <a:cubicBezTo>
                    <a:pt x="97484" y="353861"/>
                    <a:pt x="98996" y="362560"/>
                    <a:pt x="93450" y="366594"/>
                  </a:cubicBezTo>
                  <a:cubicBezTo>
                    <a:pt x="87903" y="370628"/>
                    <a:pt x="92693" y="382478"/>
                    <a:pt x="85508" y="385756"/>
                  </a:cubicBezTo>
                  <a:cubicBezTo>
                    <a:pt x="78322" y="388907"/>
                    <a:pt x="91054" y="414372"/>
                    <a:pt x="85508" y="419163"/>
                  </a:cubicBezTo>
                  <a:cubicBezTo>
                    <a:pt x="79961" y="423953"/>
                    <a:pt x="65589" y="427987"/>
                    <a:pt x="65589" y="445510"/>
                  </a:cubicBezTo>
                  <a:cubicBezTo>
                    <a:pt x="65589" y="463034"/>
                    <a:pt x="68237" y="472992"/>
                    <a:pt x="66346" y="480556"/>
                  </a:cubicBezTo>
                  <a:cubicBezTo>
                    <a:pt x="64707" y="486860"/>
                    <a:pt x="74288" y="485347"/>
                    <a:pt x="72775" y="495684"/>
                  </a:cubicBezTo>
                  <a:cubicBezTo>
                    <a:pt x="71136" y="506022"/>
                    <a:pt x="58404" y="499592"/>
                    <a:pt x="57647" y="506022"/>
                  </a:cubicBezTo>
                  <a:cubicBezTo>
                    <a:pt x="56891" y="512451"/>
                    <a:pt x="60799" y="525183"/>
                    <a:pt x="56008" y="525940"/>
                  </a:cubicBezTo>
                  <a:cubicBezTo>
                    <a:pt x="51218" y="526696"/>
                    <a:pt x="48823" y="531487"/>
                    <a:pt x="48823" y="542707"/>
                  </a:cubicBezTo>
                  <a:cubicBezTo>
                    <a:pt x="48823" y="553800"/>
                    <a:pt x="42393" y="555439"/>
                    <a:pt x="41637" y="560986"/>
                  </a:cubicBezTo>
                  <a:cubicBezTo>
                    <a:pt x="40880" y="566533"/>
                    <a:pt x="47184" y="572962"/>
                    <a:pt x="47184" y="579265"/>
                  </a:cubicBezTo>
                  <a:cubicBezTo>
                    <a:pt x="47184" y="585695"/>
                    <a:pt x="51092" y="607126"/>
                    <a:pt x="45545" y="608008"/>
                  </a:cubicBezTo>
                  <a:cubicBezTo>
                    <a:pt x="39998" y="608765"/>
                    <a:pt x="36847" y="632717"/>
                    <a:pt x="41637" y="635869"/>
                  </a:cubicBezTo>
                  <a:cubicBezTo>
                    <a:pt x="46427" y="639020"/>
                    <a:pt x="46427" y="645450"/>
                    <a:pt x="44032" y="650240"/>
                  </a:cubicBezTo>
                  <a:cubicBezTo>
                    <a:pt x="41637" y="655030"/>
                    <a:pt x="55126" y="659821"/>
                    <a:pt x="48066" y="667007"/>
                  </a:cubicBezTo>
                  <a:cubicBezTo>
                    <a:pt x="40880" y="674192"/>
                    <a:pt x="46553" y="683395"/>
                    <a:pt x="56008" y="680496"/>
                  </a:cubicBezTo>
                  <a:cubicBezTo>
                    <a:pt x="63950" y="678100"/>
                    <a:pt x="68741" y="692472"/>
                    <a:pt x="60042" y="692472"/>
                  </a:cubicBezTo>
                  <a:cubicBezTo>
                    <a:pt x="51218" y="692472"/>
                    <a:pt x="42519" y="692472"/>
                    <a:pt x="49705" y="698019"/>
                  </a:cubicBezTo>
                  <a:cubicBezTo>
                    <a:pt x="56891" y="703565"/>
                    <a:pt x="64076" y="711508"/>
                    <a:pt x="53739" y="715542"/>
                  </a:cubicBezTo>
                  <a:cubicBezTo>
                    <a:pt x="43402" y="719576"/>
                    <a:pt x="52100" y="726636"/>
                    <a:pt x="49705" y="736216"/>
                  </a:cubicBezTo>
                  <a:cubicBezTo>
                    <a:pt x="47310" y="745797"/>
                    <a:pt x="56891" y="754496"/>
                    <a:pt x="48949" y="756891"/>
                  </a:cubicBezTo>
                  <a:cubicBezTo>
                    <a:pt x="41007" y="759286"/>
                    <a:pt x="52100" y="773658"/>
                    <a:pt x="41007" y="775170"/>
                  </a:cubicBezTo>
                  <a:cubicBezTo>
                    <a:pt x="29913" y="776809"/>
                    <a:pt x="36972" y="787147"/>
                    <a:pt x="29913" y="792693"/>
                  </a:cubicBezTo>
                  <a:cubicBezTo>
                    <a:pt x="22727" y="798240"/>
                    <a:pt x="39494" y="807821"/>
                    <a:pt x="30669" y="813368"/>
                  </a:cubicBezTo>
                  <a:cubicBezTo>
                    <a:pt x="21971" y="818915"/>
                    <a:pt x="28274" y="831648"/>
                    <a:pt x="19575" y="831648"/>
                  </a:cubicBezTo>
                  <a:cubicBezTo>
                    <a:pt x="10751" y="831648"/>
                    <a:pt x="5960" y="843624"/>
                    <a:pt x="5204" y="849171"/>
                  </a:cubicBezTo>
                  <a:cubicBezTo>
                    <a:pt x="4448" y="854718"/>
                    <a:pt x="-1225" y="865937"/>
                    <a:pt x="5960" y="873879"/>
                  </a:cubicBezTo>
                  <a:cubicBezTo>
                    <a:pt x="13146" y="881822"/>
                    <a:pt x="4322" y="888251"/>
                    <a:pt x="10751" y="891402"/>
                  </a:cubicBezTo>
                  <a:cubicBezTo>
                    <a:pt x="17180" y="894554"/>
                    <a:pt x="38611" y="889764"/>
                    <a:pt x="35460" y="899344"/>
                  </a:cubicBezTo>
                  <a:cubicBezTo>
                    <a:pt x="32308" y="908925"/>
                    <a:pt x="33065" y="929600"/>
                    <a:pt x="37098" y="929600"/>
                  </a:cubicBezTo>
                  <a:cubicBezTo>
                    <a:pt x="41133" y="929600"/>
                    <a:pt x="43528" y="941576"/>
                    <a:pt x="49831" y="940694"/>
                  </a:cubicBezTo>
                  <a:cubicBezTo>
                    <a:pt x="56260" y="939937"/>
                    <a:pt x="84877" y="936660"/>
                    <a:pt x="96853" y="939937"/>
                  </a:cubicBezTo>
                  <a:cubicBezTo>
                    <a:pt x="102778" y="941450"/>
                    <a:pt x="107695" y="944980"/>
                    <a:pt x="111099" y="948132"/>
                  </a:cubicBezTo>
                  <a:cubicBezTo>
                    <a:pt x="117906" y="945106"/>
                    <a:pt x="132908" y="954813"/>
                    <a:pt x="136312" y="951536"/>
                  </a:cubicBezTo>
                  <a:cubicBezTo>
                    <a:pt x="140472" y="947375"/>
                    <a:pt x="121562" y="932121"/>
                    <a:pt x="122192" y="926826"/>
                  </a:cubicBezTo>
                  <a:cubicBezTo>
                    <a:pt x="122823" y="921532"/>
                    <a:pt x="119293" y="912707"/>
                    <a:pt x="119293" y="906782"/>
                  </a:cubicBezTo>
                  <a:cubicBezTo>
                    <a:pt x="119293" y="900857"/>
                    <a:pt x="116394" y="887999"/>
                    <a:pt x="124588" y="882074"/>
                  </a:cubicBezTo>
                  <a:cubicBezTo>
                    <a:pt x="132782" y="876148"/>
                    <a:pt x="133412" y="870350"/>
                    <a:pt x="138707" y="871484"/>
                  </a:cubicBezTo>
                  <a:cubicBezTo>
                    <a:pt x="144002" y="872619"/>
                    <a:pt x="154591" y="866694"/>
                    <a:pt x="155222" y="852574"/>
                  </a:cubicBezTo>
                  <a:cubicBezTo>
                    <a:pt x="155852" y="838455"/>
                    <a:pt x="162281" y="833160"/>
                    <a:pt x="174005" y="823201"/>
                  </a:cubicBezTo>
                  <a:cubicBezTo>
                    <a:pt x="186864" y="812360"/>
                    <a:pt x="208169" y="802022"/>
                    <a:pt x="205143" y="797358"/>
                  </a:cubicBezTo>
                  <a:cubicBezTo>
                    <a:pt x="202244" y="792693"/>
                    <a:pt x="209808" y="777314"/>
                    <a:pt x="209808" y="771515"/>
                  </a:cubicBezTo>
                  <a:cubicBezTo>
                    <a:pt x="209808" y="765590"/>
                    <a:pt x="189763" y="766850"/>
                    <a:pt x="183334" y="764455"/>
                  </a:cubicBezTo>
                  <a:cubicBezTo>
                    <a:pt x="176905" y="762060"/>
                    <a:pt x="153330" y="745671"/>
                    <a:pt x="165055" y="723862"/>
                  </a:cubicBezTo>
                  <a:cubicBezTo>
                    <a:pt x="176779" y="702053"/>
                    <a:pt x="201487" y="699657"/>
                    <a:pt x="208547" y="699153"/>
                  </a:cubicBezTo>
                  <a:cubicBezTo>
                    <a:pt x="215607" y="698523"/>
                    <a:pt x="209177" y="688564"/>
                    <a:pt x="214976" y="685034"/>
                  </a:cubicBezTo>
                  <a:cubicBezTo>
                    <a:pt x="220901" y="681504"/>
                    <a:pt x="222036" y="675579"/>
                    <a:pt x="222036" y="666755"/>
                  </a:cubicBezTo>
                  <a:cubicBezTo>
                    <a:pt x="222036" y="656795"/>
                    <a:pt x="222036" y="640911"/>
                    <a:pt x="232625" y="639650"/>
                  </a:cubicBezTo>
                  <a:cubicBezTo>
                    <a:pt x="243215" y="638516"/>
                    <a:pt x="246114" y="632591"/>
                    <a:pt x="239685" y="630826"/>
                  </a:cubicBezTo>
                  <a:cubicBezTo>
                    <a:pt x="233256" y="629061"/>
                    <a:pt x="230230" y="621371"/>
                    <a:pt x="240820" y="620237"/>
                  </a:cubicBezTo>
                  <a:cubicBezTo>
                    <a:pt x="251409" y="619102"/>
                    <a:pt x="247879" y="629061"/>
                    <a:pt x="255569" y="629061"/>
                  </a:cubicBezTo>
                  <a:cubicBezTo>
                    <a:pt x="263259" y="629061"/>
                    <a:pt x="276118" y="616076"/>
                    <a:pt x="266159" y="608512"/>
                  </a:cubicBezTo>
                  <a:cubicBezTo>
                    <a:pt x="256200" y="600823"/>
                    <a:pt x="253174" y="612042"/>
                    <a:pt x="247879" y="613177"/>
                  </a:cubicBezTo>
                  <a:cubicBezTo>
                    <a:pt x="242585" y="614312"/>
                    <a:pt x="238424" y="606117"/>
                    <a:pt x="233130" y="606117"/>
                  </a:cubicBezTo>
                  <a:cubicBezTo>
                    <a:pt x="227835" y="606117"/>
                    <a:pt x="231365" y="591368"/>
                    <a:pt x="228969" y="586073"/>
                  </a:cubicBezTo>
                  <a:cubicBezTo>
                    <a:pt x="226574" y="580778"/>
                    <a:pt x="223044" y="567794"/>
                    <a:pt x="227835" y="561364"/>
                  </a:cubicBezTo>
                  <a:cubicBezTo>
                    <a:pt x="232499" y="554935"/>
                    <a:pt x="252544" y="571323"/>
                    <a:pt x="270193" y="572584"/>
                  </a:cubicBezTo>
                  <a:cubicBezTo>
                    <a:pt x="287842" y="573719"/>
                    <a:pt x="300827" y="563759"/>
                    <a:pt x="300827" y="557330"/>
                  </a:cubicBezTo>
                  <a:cubicBezTo>
                    <a:pt x="300827" y="550901"/>
                    <a:pt x="292632" y="539051"/>
                    <a:pt x="303222" y="531991"/>
                  </a:cubicBezTo>
                  <a:cubicBezTo>
                    <a:pt x="313811" y="524932"/>
                    <a:pt x="304987" y="522536"/>
                    <a:pt x="302087" y="513081"/>
                  </a:cubicBezTo>
                  <a:cubicBezTo>
                    <a:pt x="299188" y="503626"/>
                    <a:pt x="306752" y="497827"/>
                    <a:pt x="311542" y="502492"/>
                  </a:cubicBezTo>
                  <a:cubicBezTo>
                    <a:pt x="316206" y="507156"/>
                    <a:pt x="351001" y="504257"/>
                    <a:pt x="379743" y="498332"/>
                  </a:cubicBezTo>
                  <a:cubicBezTo>
                    <a:pt x="408612" y="492406"/>
                    <a:pt x="428657" y="481817"/>
                    <a:pt x="430295" y="473623"/>
                  </a:cubicBezTo>
                  <a:cubicBezTo>
                    <a:pt x="432060" y="465429"/>
                    <a:pt x="450340" y="446015"/>
                    <a:pt x="454374" y="438955"/>
                  </a:cubicBezTo>
                  <a:cubicBezTo>
                    <a:pt x="458534" y="431895"/>
                    <a:pt x="455004" y="423071"/>
                    <a:pt x="443154" y="421306"/>
                  </a:cubicBezTo>
                  <a:cubicBezTo>
                    <a:pt x="431430" y="419541"/>
                    <a:pt x="431934" y="406052"/>
                    <a:pt x="438490" y="398362"/>
                  </a:cubicBezTo>
                  <a:cubicBezTo>
                    <a:pt x="444919" y="390672"/>
                    <a:pt x="434960" y="383612"/>
                    <a:pt x="423740" y="382478"/>
                  </a:cubicBezTo>
                  <a:cubicBezTo>
                    <a:pt x="412520" y="381343"/>
                    <a:pt x="394871" y="373653"/>
                    <a:pt x="404956" y="364199"/>
                  </a:cubicBezTo>
                  <a:cubicBezTo>
                    <a:pt x="409747" y="359660"/>
                    <a:pt x="412142" y="360543"/>
                    <a:pt x="414537" y="362560"/>
                  </a:cubicBezTo>
                  <a:cubicBezTo>
                    <a:pt x="416176" y="358021"/>
                    <a:pt x="417815" y="352727"/>
                    <a:pt x="416554" y="351466"/>
                  </a:cubicBezTo>
                  <a:cubicBezTo>
                    <a:pt x="414159" y="349071"/>
                    <a:pt x="408234" y="352096"/>
                    <a:pt x="408864" y="335330"/>
                  </a:cubicBezTo>
                  <a:cubicBezTo>
                    <a:pt x="409495" y="318689"/>
                    <a:pt x="415420" y="322219"/>
                    <a:pt x="416050" y="300788"/>
                  </a:cubicBezTo>
                  <a:cubicBezTo>
                    <a:pt x="416554" y="279357"/>
                    <a:pt x="425001" y="266750"/>
                    <a:pt x="425001" y="255530"/>
                  </a:cubicBezTo>
                  <a:cubicBezTo>
                    <a:pt x="425001" y="244184"/>
                    <a:pt x="445297" y="231074"/>
                    <a:pt x="456643" y="212668"/>
                  </a:cubicBezTo>
                  <a:cubicBezTo>
                    <a:pt x="467989" y="194137"/>
                    <a:pt x="492446" y="170941"/>
                    <a:pt x="502531" y="164385"/>
                  </a:cubicBezTo>
                  <a:cubicBezTo>
                    <a:pt x="512616" y="157830"/>
                    <a:pt x="532282" y="152409"/>
                    <a:pt x="534677" y="146484"/>
                  </a:cubicBezTo>
                  <a:cubicBezTo>
                    <a:pt x="536946" y="140559"/>
                    <a:pt x="534551" y="108413"/>
                    <a:pt x="529761" y="10601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9A14DFC4-59A1-4023-B34C-A111C83EAF1F}"/>
                </a:ext>
              </a:extLst>
            </p:cNvPr>
            <p:cNvSpPr/>
            <p:nvPr/>
          </p:nvSpPr>
          <p:spPr>
            <a:xfrm>
              <a:off x="3769083" y="5047949"/>
              <a:ext cx="226917" cy="1197618"/>
            </a:xfrm>
            <a:custGeom>
              <a:avLst/>
              <a:gdLst>
                <a:gd name="connsiteX0" fmla="*/ 106785 w 226917"/>
                <a:gd name="connsiteY0" fmla="*/ 1062920 h 1197617"/>
                <a:gd name="connsiteX1" fmla="*/ 94053 w 226917"/>
                <a:gd name="connsiteY1" fmla="*/ 1051827 h 1197617"/>
                <a:gd name="connsiteX2" fmla="*/ 92414 w 226917"/>
                <a:gd name="connsiteY2" fmla="*/ 1021571 h 1197617"/>
                <a:gd name="connsiteX3" fmla="*/ 67705 w 226917"/>
                <a:gd name="connsiteY3" fmla="*/ 1013629 h 1197617"/>
                <a:gd name="connsiteX4" fmla="*/ 62915 w 226917"/>
                <a:gd name="connsiteY4" fmla="*/ 996106 h 1197617"/>
                <a:gd name="connsiteX5" fmla="*/ 62158 w 226917"/>
                <a:gd name="connsiteY5" fmla="*/ 971397 h 1197617"/>
                <a:gd name="connsiteX6" fmla="*/ 76530 w 226917"/>
                <a:gd name="connsiteY6" fmla="*/ 953874 h 1197617"/>
                <a:gd name="connsiteX7" fmla="*/ 87623 w 226917"/>
                <a:gd name="connsiteY7" fmla="*/ 935595 h 1197617"/>
                <a:gd name="connsiteX8" fmla="*/ 86867 w 226917"/>
                <a:gd name="connsiteY8" fmla="*/ 914920 h 1197617"/>
                <a:gd name="connsiteX9" fmla="*/ 97961 w 226917"/>
                <a:gd name="connsiteY9" fmla="*/ 897397 h 1197617"/>
                <a:gd name="connsiteX10" fmla="*/ 105903 w 226917"/>
                <a:gd name="connsiteY10" fmla="*/ 879118 h 1197617"/>
                <a:gd name="connsiteX11" fmla="*/ 106659 w 226917"/>
                <a:gd name="connsiteY11" fmla="*/ 858443 h 1197617"/>
                <a:gd name="connsiteX12" fmla="*/ 110693 w 226917"/>
                <a:gd name="connsiteY12" fmla="*/ 837768 h 1197617"/>
                <a:gd name="connsiteX13" fmla="*/ 106659 w 226917"/>
                <a:gd name="connsiteY13" fmla="*/ 820245 h 1197617"/>
                <a:gd name="connsiteX14" fmla="*/ 116997 w 226917"/>
                <a:gd name="connsiteY14" fmla="*/ 814698 h 1197617"/>
                <a:gd name="connsiteX15" fmla="*/ 112963 w 226917"/>
                <a:gd name="connsiteY15" fmla="*/ 802722 h 1197617"/>
                <a:gd name="connsiteX16" fmla="*/ 105020 w 226917"/>
                <a:gd name="connsiteY16" fmla="*/ 789233 h 1197617"/>
                <a:gd name="connsiteX17" fmla="*/ 100986 w 226917"/>
                <a:gd name="connsiteY17" fmla="*/ 772466 h 1197617"/>
                <a:gd name="connsiteX18" fmla="*/ 98591 w 226917"/>
                <a:gd name="connsiteY18" fmla="*/ 758095 h 1197617"/>
                <a:gd name="connsiteX19" fmla="*/ 102499 w 226917"/>
                <a:gd name="connsiteY19" fmla="*/ 730235 h 1197617"/>
                <a:gd name="connsiteX20" fmla="*/ 104138 w 226917"/>
                <a:gd name="connsiteY20" fmla="*/ 701492 h 1197617"/>
                <a:gd name="connsiteX21" fmla="*/ 98591 w 226917"/>
                <a:gd name="connsiteY21" fmla="*/ 683213 h 1197617"/>
                <a:gd name="connsiteX22" fmla="*/ 105777 w 226917"/>
                <a:gd name="connsiteY22" fmla="*/ 664933 h 1197617"/>
                <a:gd name="connsiteX23" fmla="*/ 112963 w 226917"/>
                <a:gd name="connsiteY23" fmla="*/ 648167 h 1197617"/>
                <a:gd name="connsiteX24" fmla="*/ 114601 w 226917"/>
                <a:gd name="connsiteY24" fmla="*/ 628248 h 1197617"/>
                <a:gd name="connsiteX25" fmla="*/ 129729 w 226917"/>
                <a:gd name="connsiteY25" fmla="*/ 617911 h 1197617"/>
                <a:gd name="connsiteX26" fmla="*/ 123300 w 226917"/>
                <a:gd name="connsiteY26" fmla="*/ 602783 h 1197617"/>
                <a:gd name="connsiteX27" fmla="*/ 122544 w 226917"/>
                <a:gd name="connsiteY27" fmla="*/ 567737 h 1197617"/>
                <a:gd name="connsiteX28" fmla="*/ 142462 w 226917"/>
                <a:gd name="connsiteY28" fmla="*/ 541389 h 1197617"/>
                <a:gd name="connsiteX29" fmla="*/ 142462 w 226917"/>
                <a:gd name="connsiteY29" fmla="*/ 507982 h 1197617"/>
                <a:gd name="connsiteX30" fmla="*/ 150404 w 226917"/>
                <a:gd name="connsiteY30" fmla="*/ 488820 h 1197617"/>
                <a:gd name="connsiteX31" fmla="*/ 157590 w 226917"/>
                <a:gd name="connsiteY31" fmla="*/ 466507 h 1197617"/>
                <a:gd name="connsiteX32" fmla="*/ 151286 w 226917"/>
                <a:gd name="connsiteY32" fmla="*/ 443437 h 1197617"/>
                <a:gd name="connsiteX33" fmla="*/ 142462 w 226917"/>
                <a:gd name="connsiteY33" fmla="*/ 417089 h 1197617"/>
                <a:gd name="connsiteX34" fmla="*/ 142462 w 226917"/>
                <a:gd name="connsiteY34" fmla="*/ 388473 h 1197617"/>
                <a:gd name="connsiteX35" fmla="*/ 153682 w 226917"/>
                <a:gd name="connsiteY35" fmla="*/ 367798 h 1197617"/>
                <a:gd name="connsiteX36" fmla="*/ 153682 w 226917"/>
                <a:gd name="connsiteY36" fmla="*/ 340694 h 1197617"/>
                <a:gd name="connsiteX37" fmla="*/ 160867 w 226917"/>
                <a:gd name="connsiteY37" fmla="*/ 326323 h 1197617"/>
                <a:gd name="connsiteX38" fmla="*/ 172844 w 226917"/>
                <a:gd name="connsiteY38" fmla="*/ 302370 h 1197617"/>
                <a:gd name="connsiteX39" fmla="*/ 180786 w 226917"/>
                <a:gd name="connsiteY39" fmla="*/ 280057 h 1197617"/>
                <a:gd name="connsiteX40" fmla="*/ 196670 w 226917"/>
                <a:gd name="connsiteY40" fmla="*/ 267324 h 1197617"/>
                <a:gd name="connsiteX41" fmla="*/ 195913 w 226917"/>
                <a:gd name="connsiteY41" fmla="*/ 249801 h 1197617"/>
                <a:gd name="connsiteX42" fmla="*/ 193518 w 226917"/>
                <a:gd name="connsiteY42" fmla="*/ 221184 h 1197617"/>
                <a:gd name="connsiteX43" fmla="*/ 195157 w 226917"/>
                <a:gd name="connsiteY43" fmla="*/ 202022 h 1197617"/>
                <a:gd name="connsiteX44" fmla="*/ 225413 w 226917"/>
                <a:gd name="connsiteY44" fmla="*/ 178070 h 1197617"/>
                <a:gd name="connsiteX45" fmla="*/ 230833 w 226917"/>
                <a:gd name="connsiteY45" fmla="*/ 147058 h 1197617"/>
                <a:gd name="connsiteX46" fmla="*/ 214193 w 226917"/>
                <a:gd name="connsiteY46" fmla="*/ 152227 h 1197617"/>
                <a:gd name="connsiteX47" fmla="*/ 207890 w 226917"/>
                <a:gd name="connsiteY47" fmla="*/ 123232 h 1197617"/>
                <a:gd name="connsiteX48" fmla="*/ 198435 w 226917"/>
                <a:gd name="connsiteY48" fmla="*/ 98901 h 1197617"/>
                <a:gd name="connsiteX49" fmla="*/ 188980 w 226917"/>
                <a:gd name="connsiteY49" fmla="*/ 76966 h 1197617"/>
                <a:gd name="connsiteX50" fmla="*/ 194527 w 226917"/>
                <a:gd name="connsiteY50" fmla="*/ 58182 h 1197617"/>
                <a:gd name="connsiteX51" fmla="*/ 183559 w 226917"/>
                <a:gd name="connsiteY51" fmla="*/ 43306 h 1197617"/>
                <a:gd name="connsiteX52" fmla="*/ 177256 w 226917"/>
                <a:gd name="connsiteY52" fmla="*/ 15068 h 1197617"/>
                <a:gd name="connsiteX53" fmla="*/ 165532 w 226917"/>
                <a:gd name="connsiteY53" fmla="*/ 3344 h 1197617"/>
                <a:gd name="connsiteX54" fmla="*/ 154564 w 226917"/>
                <a:gd name="connsiteY54" fmla="*/ 24523 h 1197617"/>
                <a:gd name="connsiteX55" fmla="*/ 148765 w 226917"/>
                <a:gd name="connsiteY55" fmla="*/ 28683 h 1197617"/>
                <a:gd name="connsiteX56" fmla="*/ 149017 w 226917"/>
                <a:gd name="connsiteY56" fmla="*/ 52509 h 1197617"/>
                <a:gd name="connsiteX57" fmla="*/ 150782 w 226917"/>
                <a:gd name="connsiteY57" fmla="*/ 120836 h 1197617"/>
                <a:gd name="connsiteX58" fmla="*/ 140193 w 226917"/>
                <a:gd name="connsiteY58" fmla="*/ 160799 h 1197617"/>
                <a:gd name="connsiteX59" fmla="*/ 143723 w 226917"/>
                <a:gd name="connsiteY59" fmla="*/ 176053 h 1197617"/>
                <a:gd name="connsiteX60" fmla="*/ 140823 w 226917"/>
                <a:gd name="connsiteY60" fmla="*/ 211351 h 1197617"/>
                <a:gd name="connsiteX61" fmla="*/ 129099 w 226917"/>
                <a:gd name="connsiteY61" fmla="*/ 271989 h 1197617"/>
                <a:gd name="connsiteX62" fmla="*/ 122039 w 226917"/>
                <a:gd name="connsiteY62" fmla="*/ 299597 h 1197617"/>
                <a:gd name="connsiteX63" fmla="*/ 110315 w 226917"/>
                <a:gd name="connsiteY63" fmla="*/ 322540 h 1197617"/>
                <a:gd name="connsiteX64" fmla="*/ 120274 w 226917"/>
                <a:gd name="connsiteY64" fmla="*/ 354309 h 1197617"/>
                <a:gd name="connsiteX65" fmla="*/ 110315 w 226917"/>
                <a:gd name="connsiteY65" fmla="*/ 383178 h 1197617"/>
                <a:gd name="connsiteX66" fmla="*/ 110315 w 226917"/>
                <a:gd name="connsiteY66" fmla="*/ 441420 h 1197617"/>
                <a:gd name="connsiteX67" fmla="*/ 104390 w 226917"/>
                <a:gd name="connsiteY67" fmla="*/ 459699 h 1197617"/>
                <a:gd name="connsiteX68" fmla="*/ 94935 w 226917"/>
                <a:gd name="connsiteY68" fmla="*/ 492728 h 1197617"/>
                <a:gd name="connsiteX69" fmla="*/ 74387 w 226917"/>
                <a:gd name="connsiteY69" fmla="*/ 549205 h 1197617"/>
                <a:gd name="connsiteX70" fmla="*/ 62032 w 226917"/>
                <a:gd name="connsiteY70" fmla="*/ 570384 h 1197617"/>
                <a:gd name="connsiteX71" fmla="*/ 58502 w 226917"/>
                <a:gd name="connsiteY71" fmla="*/ 589798 h 1197617"/>
                <a:gd name="connsiteX72" fmla="*/ 62032 w 226917"/>
                <a:gd name="connsiteY72" fmla="*/ 623332 h 1197617"/>
                <a:gd name="connsiteX73" fmla="*/ 63167 w 226917"/>
                <a:gd name="connsiteY73" fmla="*/ 650436 h 1197617"/>
                <a:gd name="connsiteX74" fmla="*/ 54973 w 226917"/>
                <a:gd name="connsiteY74" fmla="*/ 672749 h 1197617"/>
                <a:gd name="connsiteX75" fmla="*/ 51443 w 226917"/>
                <a:gd name="connsiteY75" fmla="*/ 703887 h 1197617"/>
                <a:gd name="connsiteX76" fmla="*/ 49048 w 226917"/>
                <a:gd name="connsiteY76" fmla="*/ 719771 h 1197617"/>
                <a:gd name="connsiteX77" fmla="*/ 37828 w 226917"/>
                <a:gd name="connsiteY77" fmla="*/ 748640 h 1197617"/>
                <a:gd name="connsiteX78" fmla="*/ 50182 w 226917"/>
                <a:gd name="connsiteY78" fmla="*/ 766289 h 1197617"/>
                <a:gd name="connsiteX79" fmla="*/ 61906 w 226917"/>
                <a:gd name="connsiteY79" fmla="*/ 718637 h 1197617"/>
                <a:gd name="connsiteX80" fmla="*/ 71865 w 226917"/>
                <a:gd name="connsiteY80" fmla="*/ 708678 h 1197617"/>
                <a:gd name="connsiteX81" fmla="*/ 78925 w 226917"/>
                <a:gd name="connsiteY81" fmla="*/ 718637 h 1197617"/>
                <a:gd name="connsiteX82" fmla="*/ 80690 w 226917"/>
                <a:gd name="connsiteY82" fmla="*/ 730361 h 1197617"/>
                <a:gd name="connsiteX83" fmla="*/ 78295 w 226917"/>
                <a:gd name="connsiteY83" fmla="*/ 752800 h 1197617"/>
                <a:gd name="connsiteX84" fmla="*/ 71865 w 226917"/>
                <a:gd name="connsiteY84" fmla="*/ 773979 h 1197617"/>
                <a:gd name="connsiteX85" fmla="*/ 67201 w 226917"/>
                <a:gd name="connsiteY85" fmla="*/ 790998 h 1197617"/>
                <a:gd name="connsiteX86" fmla="*/ 68336 w 226917"/>
                <a:gd name="connsiteY86" fmla="*/ 803983 h 1197617"/>
                <a:gd name="connsiteX87" fmla="*/ 67705 w 226917"/>
                <a:gd name="connsiteY87" fmla="*/ 815203 h 1197617"/>
                <a:gd name="connsiteX88" fmla="*/ 68840 w 226917"/>
                <a:gd name="connsiteY88" fmla="*/ 831087 h 1197617"/>
                <a:gd name="connsiteX89" fmla="*/ 55351 w 226917"/>
                <a:gd name="connsiteY89" fmla="*/ 838777 h 1197617"/>
                <a:gd name="connsiteX90" fmla="*/ 57746 w 226917"/>
                <a:gd name="connsiteY90" fmla="*/ 856426 h 1197617"/>
                <a:gd name="connsiteX91" fmla="*/ 40727 w 226917"/>
                <a:gd name="connsiteY91" fmla="*/ 849366 h 1197617"/>
                <a:gd name="connsiteX92" fmla="*/ 52451 w 226917"/>
                <a:gd name="connsiteY92" fmla="*/ 831717 h 1197617"/>
                <a:gd name="connsiteX93" fmla="*/ 38332 w 226917"/>
                <a:gd name="connsiteY93" fmla="*/ 812303 h 1197617"/>
                <a:gd name="connsiteX94" fmla="*/ 47157 w 226917"/>
                <a:gd name="connsiteY94" fmla="*/ 833482 h 1197617"/>
                <a:gd name="connsiteX95" fmla="*/ 33037 w 226917"/>
                <a:gd name="connsiteY95" fmla="*/ 839911 h 1197617"/>
                <a:gd name="connsiteX96" fmla="*/ 17784 w 226917"/>
                <a:gd name="connsiteY96" fmla="*/ 851131 h 1197617"/>
                <a:gd name="connsiteX97" fmla="*/ 18918 w 226917"/>
                <a:gd name="connsiteY97" fmla="*/ 864116 h 1197617"/>
                <a:gd name="connsiteX98" fmla="*/ 2404 w 226917"/>
                <a:gd name="connsiteY98" fmla="*/ 880000 h 1197617"/>
                <a:gd name="connsiteX99" fmla="*/ 8833 w 226917"/>
                <a:gd name="connsiteY99" fmla="*/ 881134 h 1197617"/>
                <a:gd name="connsiteX100" fmla="*/ 21187 w 226917"/>
                <a:gd name="connsiteY100" fmla="*/ 881134 h 1197617"/>
                <a:gd name="connsiteX101" fmla="*/ 36441 w 226917"/>
                <a:gd name="connsiteY101" fmla="*/ 882900 h 1197617"/>
                <a:gd name="connsiteX102" fmla="*/ 38836 w 226917"/>
                <a:gd name="connsiteY102" fmla="*/ 896389 h 1197617"/>
                <a:gd name="connsiteX103" fmla="*/ 30642 w 226917"/>
                <a:gd name="connsiteY103" fmla="*/ 912903 h 1197617"/>
                <a:gd name="connsiteX104" fmla="*/ 55351 w 226917"/>
                <a:gd name="connsiteY104" fmla="*/ 915298 h 1197617"/>
                <a:gd name="connsiteX105" fmla="*/ 55981 w 226917"/>
                <a:gd name="connsiteY105" fmla="*/ 925888 h 1197617"/>
                <a:gd name="connsiteX106" fmla="*/ 38332 w 226917"/>
                <a:gd name="connsiteY106" fmla="*/ 921727 h 1197617"/>
                <a:gd name="connsiteX107" fmla="*/ 22448 w 226917"/>
                <a:gd name="connsiteY107" fmla="*/ 922862 h 1197617"/>
                <a:gd name="connsiteX108" fmla="*/ 4799 w 226917"/>
                <a:gd name="connsiteY108" fmla="*/ 937612 h 1197617"/>
                <a:gd name="connsiteX109" fmla="*/ 14758 w 226917"/>
                <a:gd name="connsiteY109" fmla="*/ 949336 h 1197617"/>
                <a:gd name="connsiteX110" fmla="*/ 27743 w 226917"/>
                <a:gd name="connsiteY110" fmla="*/ 941142 h 1197617"/>
                <a:gd name="connsiteX111" fmla="*/ 38962 w 226917"/>
                <a:gd name="connsiteY111" fmla="*/ 942276 h 1197617"/>
                <a:gd name="connsiteX112" fmla="*/ 25473 w 226917"/>
                <a:gd name="connsiteY112" fmla="*/ 953496 h 1197617"/>
                <a:gd name="connsiteX113" fmla="*/ 11354 w 226917"/>
                <a:gd name="connsiteY113" fmla="*/ 969380 h 1197617"/>
                <a:gd name="connsiteX114" fmla="*/ 17279 w 226917"/>
                <a:gd name="connsiteY114" fmla="*/ 980600 h 1197617"/>
                <a:gd name="connsiteX115" fmla="*/ 23709 w 226917"/>
                <a:gd name="connsiteY115" fmla="*/ 988794 h 1197617"/>
                <a:gd name="connsiteX116" fmla="*/ 31903 w 226917"/>
                <a:gd name="connsiteY116" fmla="*/ 978205 h 1197617"/>
                <a:gd name="connsiteX117" fmla="*/ 43123 w 226917"/>
                <a:gd name="connsiteY117" fmla="*/ 965850 h 1197617"/>
                <a:gd name="connsiteX118" fmla="*/ 39593 w 226917"/>
                <a:gd name="connsiteY118" fmla="*/ 984634 h 1197617"/>
                <a:gd name="connsiteX119" fmla="*/ 35433 w 226917"/>
                <a:gd name="connsiteY119" fmla="*/ 1004678 h 1197617"/>
                <a:gd name="connsiteX120" fmla="*/ 28373 w 226917"/>
                <a:gd name="connsiteY120" fmla="*/ 1014638 h 1197617"/>
                <a:gd name="connsiteX121" fmla="*/ 19548 w 226917"/>
                <a:gd name="connsiteY121" fmla="*/ 1021697 h 1197617"/>
                <a:gd name="connsiteX122" fmla="*/ 18918 w 226917"/>
                <a:gd name="connsiteY122" fmla="*/ 1037581 h 1197617"/>
                <a:gd name="connsiteX123" fmla="*/ 33037 w 226917"/>
                <a:gd name="connsiteY123" fmla="*/ 1033421 h 1197617"/>
                <a:gd name="connsiteX124" fmla="*/ 46526 w 226917"/>
                <a:gd name="connsiteY124" fmla="*/ 1034051 h 1197617"/>
                <a:gd name="connsiteX125" fmla="*/ 51821 w 226917"/>
                <a:gd name="connsiteY125" fmla="*/ 1042876 h 1197617"/>
                <a:gd name="connsiteX126" fmla="*/ 39467 w 226917"/>
                <a:gd name="connsiteY126" fmla="*/ 1055230 h 1197617"/>
                <a:gd name="connsiteX127" fmla="*/ 55351 w 226917"/>
                <a:gd name="connsiteY127" fmla="*/ 1056995 h 1197617"/>
                <a:gd name="connsiteX128" fmla="*/ 64175 w 226917"/>
                <a:gd name="connsiteY128" fmla="*/ 1054096 h 1197617"/>
                <a:gd name="connsiteX129" fmla="*/ 81194 w 226917"/>
                <a:gd name="connsiteY129" fmla="*/ 1060021 h 1197617"/>
                <a:gd name="connsiteX130" fmla="*/ 57620 w 226917"/>
                <a:gd name="connsiteY130" fmla="*/ 1069476 h 1197617"/>
                <a:gd name="connsiteX131" fmla="*/ 49930 w 226917"/>
                <a:gd name="connsiteY131" fmla="*/ 1085360 h 1197617"/>
                <a:gd name="connsiteX132" fmla="*/ 69344 w 226917"/>
                <a:gd name="connsiteY132" fmla="*/ 1078931 h 1197617"/>
                <a:gd name="connsiteX133" fmla="*/ 109937 w 226917"/>
                <a:gd name="connsiteY133" fmla="*/ 1081326 h 1197617"/>
                <a:gd name="connsiteX134" fmla="*/ 93423 w 226917"/>
                <a:gd name="connsiteY134" fmla="*/ 1086621 h 1197617"/>
                <a:gd name="connsiteX135" fmla="*/ 76908 w 226917"/>
                <a:gd name="connsiteY135" fmla="*/ 1089646 h 1197617"/>
                <a:gd name="connsiteX136" fmla="*/ 62158 w 226917"/>
                <a:gd name="connsiteY136" fmla="*/ 1099101 h 1197617"/>
                <a:gd name="connsiteX137" fmla="*/ 62789 w 226917"/>
                <a:gd name="connsiteY137" fmla="*/ 1109690 h 1197617"/>
                <a:gd name="connsiteX138" fmla="*/ 86867 w 226917"/>
                <a:gd name="connsiteY138" fmla="*/ 1099732 h 1197617"/>
                <a:gd name="connsiteX139" fmla="*/ 116871 w 226917"/>
                <a:gd name="connsiteY139" fmla="*/ 1093807 h 1197617"/>
                <a:gd name="connsiteX140" fmla="*/ 96826 w 226917"/>
                <a:gd name="connsiteY140" fmla="*/ 1104900 h 1197617"/>
                <a:gd name="connsiteX141" fmla="*/ 83337 w 226917"/>
                <a:gd name="connsiteY141" fmla="*/ 1117885 h 1197617"/>
                <a:gd name="connsiteX142" fmla="*/ 55099 w 226917"/>
                <a:gd name="connsiteY142" fmla="*/ 1114355 h 1197617"/>
                <a:gd name="connsiteX143" fmla="*/ 57998 w 226917"/>
                <a:gd name="connsiteY143" fmla="*/ 1132004 h 1197617"/>
                <a:gd name="connsiteX144" fmla="*/ 80942 w 226917"/>
                <a:gd name="connsiteY144" fmla="*/ 1137299 h 1197617"/>
                <a:gd name="connsiteX145" fmla="*/ 97961 w 226917"/>
                <a:gd name="connsiteY145" fmla="*/ 1144358 h 1197617"/>
                <a:gd name="connsiteX146" fmla="*/ 93297 w 226917"/>
                <a:gd name="connsiteY146" fmla="*/ 1135534 h 1197617"/>
                <a:gd name="connsiteX147" fmla="*/ 103886 w 226917"/>
                <a:gd name="connsiteY147" fmla="*/ 1127844 h 1197617"/>
                <a:gd name="connsiteX148" fmla="*/ 124434 w 226917"/>
                <a:gd name="connsiteY148" fmla="*/ 1109060 h 1197617"/>
                <a:gd name="connsiteX149" fmla="*/ 148009 w 226917"/>
                <a:gd name="connsiteY149" fmla="*/ 1083721 h 1197617"/>
                <a:gd name="connsiteX150" fmla="*/ 144479 w 226917"/>
                <a:gd name="connsiteY150" fmla="*/ 1096706 h 1197617"/>
                <a:gd name="connsiteX151" fmla="*/ 140319 w 226917"/>
                <a:gd name="connsiteY151" fmla="*/ 1111960 h 1197617"/>
                <a:gd name="connsiteX152" fmla="*/ 164397 w 226917"/>
                <a:gd name="connsiteY152" fmla="*/ 1113094 h 1197617"/>
                <a:gd name="connsiteX153" fmla="*/ 149647 w 226917"/>
                <a:gd name="connsiteY153" fmla="*/ 1124818 h 1197617"/>
                <a:gd name="connsiteX154" fmla="*/ 150782 w 226917"/>
                <a:gd name="connsiteY154" fmla="*/ 1143602 h 1197617"/>
                <a:gd name="connsiteX155" fmla="*/ 139562 w 226917"/>
                <a:gd name="connsiteY155" fmla="*/ 1121793 h 1197617"/>
                <a:gd name="connsiteX156" fmla="*/ 134268 w 226917"/>
                <a:gd name="connsiteY156" fmla="*/ 1138307 h 1197617"/>
                <a:gd name="connsiteX157" fmla="*/ 121283 w 226917"/>
                <a:gd name="connsiteY157" fmla="*/ 1133517 h 1197617"/>
                <a:gd name="connsiteX158" fmla="*/ 114223 w 226917"/>
                <a:gd name="connsiteY158" fmla="*/ 1143476 h 1197617"/>
                <a:gd name="connsiteX159" fmla="*/ 100734 w 226917"/>
                <a:gd name="connsiteY159" fmla="*/ 1154066 h 1197617"/>
                <a:gd name="connsiteX160" fmla="*/ 120148 w 226917"/>
                <a:gd name="connsiteY160" fmla="*/ 1158226 h 1197617"/>
                <a:gd name="connsiteX161" fmla="*/ 133637 w 226917"/>
                <a:gd name="connsiteY161" fmla="*/ 1181800 h 1197617"/>
                <a:gd name="connsiteX162" fmla="*/ 143092 w 226917"/>
                <a:gd name="connsiteY162" fmla="*/ 1161251 h 1197617"/>
                <a:gd name="connsiteX163" fmla="*/ 161876 w 226917"/>
                <a:gd name="connsiteY163" fmla="*/ 1185960 h 1197617"/>
                <a:gd name="connsiteX164" fmla="*/ 171331 w 226917"/>
                <a:gd name="connsiteY164" fmla="*/ 1176505 h 1197617"/>
                <a:gd name="connsiteX165" fmla="*/ 198939 w 226917"/>
                <a:gd name="connsiteY165" fmla="*/ 1196549 h 1197617"/>
                <a:gd name="connsiteX166" fmla="*/ 195409 w 226917"/>
                <a:gd name="connsiteY166" fmla="*/ 1178900 h 1197617"/>
                <a:gd name="connsiteX167" fmla="*/ 210663 w 226917"/>
                <a:gd name="connsiteY167" fmla="*/ 1178900 h 1197617"/>
                <a:gd name="connsiteX168" fmla="*/ 228312 w 226917"/>
                <a:gd name="connsiteY168" fmla="*/ 1176505 h 1197617"/>
                <a:gd name="connsiteX169" fmla="*/ 232724 w 226917"/>
                <a:gd name="connsiteY169" fmla="*/ 1174866 h 1197617"/>
                <a:gd name="connsiteX170" fmla="*/ 187971 w 226917"/>
                <a:gd name="connsiteY170" fmla="*/ 1172471 h 1197617"/>
                <a:gd name="connsiteX171" fmla="*/ 187845 w 226917"/>
                <a:gd name="connsiteY171" fmla="*/ 1085108 h 1197617"/>
                <a:gd name="connsiteX172" fmla="*/ 185954 w 226917"/>
                <a:gd name="connsiteY172" fmla="*/ 1084730 h 1197617"/>
                <a:gd name="connsiteX173" fmla="*/ 164145 w 226917"/>
                <a:gd name="connsiteY173" fmla="*/ 1074771 h 1197617"/>
                <a:gd name="connsiteX174" fmla="*/ 167297 w 226917"/>
                <a:gd name="connsiteY174" fmla="*/ 1070863 h 1197617"/>
                <a:gd name="connsiteX175" fmla="*/ 153051 w 226917"/>
                <a:gd name="connsiteY175" fmla="*/ 1062668 h 1197617"/>
                <a:gd name="connsiteX176" fmla="*/ 106785 w 226917"/>
                <a:gd name="connsiteY176" fmla="*/ 1062920 h 119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226917" h="1197617">
                  <a:moveTo>
                    <a:pt x="106785" y="1062920"/>
                  </a:moveTo>
                  <a:cubicBezTo>
                    <a:pt x="100356" y="1063677"/>
                    <a:pt x="97961" y="1051827"/>
                    <a:pt x="94053" y="1051827"/>
                  </a:cubicBezTo>
                  <a:cubicBezTo>
                    <a:pt x="90019" y="1051827"/>
                    <a:pt x="89262" y="1031152"/>
                    <a:pt x="92414" y="1021571"/>
                  </a:cubicBezTo>
                  <a:cubicBezTo>
                    <a:pt x="95566" y="1011990"/>
                    <a:pt x="74135" y="1016781"/>
                    <a:pt x="67705" y="1013629"/>
                  </a:cubicBezTo>
                  <a:cubicBezTo>
                    <a:pt x="61402" y="1010477"/>
                    <a:pt x="70100" y="1004048"/>
                    <a:pt x="62915" y="996106"/>
                  </a:cubicBezTo>
                  <a:cubicBezTo>
                    <a:pt x="55729" y="988164"/>
                    <a:pt x="61276" y="976944"/>
                    <a:pt x="62158" y="971397"/>
                  </a:cubicBezTo>
                  <a:cubicBezTo>
                    <a:pt x="62915" y="965850"/>
                    <a:pt x="67705" y="953874"/>
                    <a:pt x="76530" y="953874"/>
                  </a:cubicBezTo>
                  <a:cubicBezTo>
                    <a:pt x="85228" y="953874"/>
                    <a:pt x="78925" y="941142"/>
                    <a:pt x="87623" y="935595"/>
                  </a:cubicBezTo>
                  <a:cubicBezTo>
                    <a:pt x="96448" y="930048"/>
                    <a:pt x="79681" y="920467"/>
                    <a:pt x="86867" y="914920"/>
                  </a:cubicBezTo>
                  <a:cubicBezTo>
                    <a:pt x="94053" y="909373"/>
                    <a:pt x="86867" y="898910"/>
                    <a:pt x="97961" y="897397"/>
                  </a:cubicBezTo>
                  <a:cubicBezTo>
                    <a:pt x="109055" y="895758"/>
                    <a:pt x="97961" y="881387"/>
                    <a:pt x="105903" y="879118"/>
                  </a:cubicBezTo>
                  <a:cubicBezTo>
                    <a:pt x="113845" y="876723"/>
                    <a:pt x="104264" y="868024"/>
                    <a:pt x="106659" y="858443"/>
                  </a:cubicBezTo>
                  <a:cubicBezTo>
                    <a:pt x="109055" y="848862"/>
                    <a:pt x="100230" y="841676"/>
                    <a:pt x="110693" y="837768"/>
                  </a:cubicBezTo>
                  <a:cubicBezTo>
                    <a:pt x="121031" y="833734"/>
                    <a:pt x="113845" y="825792"/>
                    <a:pt x="106659" y="820245"/>
                  </a:cubicBezTo>
                  <a:cubicBezTo>
                    <a:pt x="99474" y="814698"/>
                    <a:pt x="108298" y="814698"/>
                    <a:pt x="116997" y="814698"/>
                  </a:cubicBezTo>
                  <a:cubicBezTo>
                    <a:pt x="125695" y="814698"/>
                    <a:pt x="121031" y="800453"/>
                    <a:pt x="112963" y="802722"/>
                  </a:cubicBezTo>
                  <a:cubicBezTo>
                    <a:pt x="103508" y="805495"/>
                    <a:pt x="97835" y="796419"/>
                    <a:pt x="105020" y="789233"/>
                  </a:cubicBezTo>
                  <a:cubicBezTo>
                    <a:pt x="112206" y="782048"/>
                    <a:pt x="98717" y="777257"/>
                    <a:pt x="100986" y="772466"/>
                  </a:cubicBezTo>
                  <a:cubicBezTo>
                    <a:pt x="103382" y="767676"/>
                    <a:pt x="103382" y="761247"/>
                    <a:pt x="98591" y="758095"/>
                  </a:cubicBezTo>
                  <a:cubicBezTo>
                    <a:pt x="93801" y="754944"/>
                    <a:pt x="96952" y="730991"/>
                    <a:pt x="102499" y="730235"/>
                  </a:cubicBezTo>
                  <a:cubicBezTo>
                    <a:pt x="108046" y="729478"/>
                    <a:pt x="104138" y="707921"/>
                    <a:pt x="104138" y="701492"/>
                  </a:cubicBezTo>
                  <a:cubicBezTo>
                    <a:pt x="104138" y="695189"/>
                    <a:pt x="97709" y="688760"/>
                    <a:pt x="98591" y="683213"/>
                  </a:cubicBezTo>
                  <a:cubicBezTo>
                    <a:pt x="99348" y="677666"/>
                    <a:pt x="105777" y="676027"/>
                    <a:pt x="105777" y="664933"/>
                  </a:cubicBezTo>
                  <a:cubicBezTo>
                    <a:pt x="105777" y="653713"/>
                    <a:pt x="108172" y="649049"/>
                    <a:pt x="112963" y="648167"/>
                  </a:cubicBezTo>
                  <a:cubicBezTo>
                    <a:pt x="117753" y="647410"/>
                    <a:pt x="113719" y="634551"/>
                    <a:pt x="114601" y="628248"/>
                  </a:cubicBezTo>
                  <a:cubicBezTo>
                    <a:pt x="115358" y="621945"/>
                    <a:pt x="128090" y="628248"/>
                    <a:pt x="129729" y="617911"/>
                  </a:cubicBezTo>
                  <a:cubicBezTo>
                    <a:pt x="131368" y="607574"/>
                    <a:pt x="121787" y="609086"/>
                    <a:pt x="123300" y="602783"/>
                  </a:cubicBezTo>
                  <a:cubicBezTo>
                    <a:pt x="125191" y="595093"/>
                    <a:pt x="122544" y="585260"/>
                    <a:pt x="122544" y="567737"/>
                  </a:cubicBezTo>
                  <a:cubicBezTo>
                    <a:pt x="122544" y="550214"/>
                    <a:pt x="136915" y="546180"/>
                    <a:pt x="142462" y="541389"/>
                  </a:cubicBezTo>
                  <a:cubicBezTo>
                    <a:pt x="148009" y="536599"/>
                    <a:pt x="135276" y="511134"/>
                    <a:pt x="142462" y="507982"/>
                  </a:cubicBezTo>
                  <a:cubicBezTo>
                    <a:pt x="149647" y="504831"/>
                    <a:pt x="144857" y="492854"/>
                    <a:pt x="150404" y="488820"/>
                  </a:cubicBezTo>
                  <a:cubicBezTo>
                    <a:pt x="155951" y="484786"/>
                    <a:pt x="154438" y="476088"/>
                    <a:pt x="157590" y="466507"/>
                  </a:cubicBezTo>
                  <a:cubicBezTo>
                    <a:pt x="160741" y="456926"/>
                    <a:pt x="151286" y="452135"/>
                    <a:pt x="151286" y="443437"/>
                  </a:cubicBezTo>
                  <a:cubicBezTo>
                    <a:pt x="151286" y="434612"/>
                    <a:pt x="149647" y="426670"/>
                    <a:pt x="142462" y="417089"/>
                  </a:cubicBezTo>
                  <a:cubicBezTo>
                    <a:pt x="135276" y="407508"/>
                    <a:pt x="137671" y="388473"/>
                    <a:pt x="142462" y="388473"/>
                  </a:cubicBezTo>
                  <a:cubicBezTo>
                    <a:pt x="147252" y="388473"/>
                    <a:pt x="144857" y="370193"/>
                    <a:pt x="153682" y="367798"/>
                  </a:cubicBezTo>
                  <a:cubicBezTo>
                    <a:pt x="162380" y="365403"/>
                    <a:pt x="157716" y="351914"/>
                    <a:pt x="153682" y="340694"/>
                  </a:cubicBezTo>
                  <a:cubicBezTo>
                    <a:pt x="149647" y="329474"/>
                    <a:pt x="160867" y="335147"/>
                    <a:pt x="160867" y="326323"/>
                  </a:cubicBezTo>
                  <a:cubicBezTo>
                    <a:pt x="160867" y="317498"/>
                    <a:pt x="165658" y="305648"/>
                    <a:pt x="172844" y="302370"/>
                  </a:cubicBezTo>
                  <a:cubicBezTo>
                    <a:pt x="180029" y="299219"/>
                    <a:pt x="180786" y="285603"/>
                    <a:pt x="180786" y="280057"/>
                  </a:cubicBezTo>
                  <a:cubicBezTo>
                    <a:pt x="180786" y="274510"/>
                    <a:pt x="191123" y="272114"/>
                    <a:pt x="196670" y="267324"/>
                  </a:cubicBezTo>
                  <a:cubicBezTo>
                    <a:pt x="202217" y="262534"/>
                    <a:pt x="187089" y="254592"/>
                    <a:pt x="195913" y="249801"/>
                  </a:cubicBezTo>
                  <a:cubicBezTo>
                    <a:pt x="204612" y="245010"/>
                    <a:pt x="188728" y="225092"/>
                    <a:pt x="193518" y="221184"/>
                  </a:cubicBezTo>
                  <a:cubicBezTo>
                    <a:pt x="198309" y="217150"/>
                    <a:pt x="194275" y="208452"/>
                    <a:pt x="195157" y="202022"/>
                  </a:cubicBezTo>
                  <a:cubicBezTo>
                    <a:pt x="195913" y="195719"/>
                    <a:pt x="222261" y="183743"/>
                    <a:pt x="225413" y="178070"/>
                  </a:cubicBezTo>
                  <a:cubicBezTo>
                    <a:pt x="227682" y="174036"/>
                    <a:pt x="230077" y="159665"/>
                    <a:pt x="230833" y="147058"/>
                  </a:cubicBezTo>
                  <a:cubicBezTo>
                    <a:pt x="222639" y="152353"/>
                    <a:pt x="215453" y="155252"/>
                    <a:pt x="214193" y="152227"/>
                  </a:cubicBezTo>
                  <a:cubicBezTo>
                    <a:pt x="211798" y="146680"/>
                    <a:pt x="214949" y="130291"/>
                    <a:pt x="207890" y="123232"/>
                  </a:cubicBezTo>
                  <a:cubicBezTo>
                    <a:pt x="200830" y="116172"/>
                    <a:pt x="205494" y="102053"/>
                    <a:pt x="198435" y="98901"/>
                  </a:cubicBezTo>
                  <a:cubicBezTo>
                    <a:pt x="191375" y="95749"/>
                    <a:pt x="182803" y="81630"/>
                    <a:pt x="188980" y="76966"/>
                  </a:cubicBezTo>
                  <a:cubicBezTo>
                    <a:pt x="195283" y="72302"/>
                    <a:pt x="188980" y="62847"/>
                    <a:pt x="194527" y="58182"/>
                  </a:cubicBezTo>
                  <a:cubicBezTo>
                    <a:pt x="199947" y="53518"/>
                    <a:pt x="191375" y="52635"/>
                    <a:pt x="183559" y="43306"/>
                  </a:cubicBezTo>
                  <a:cubicBezTo>
                    <a:pt x="175743" y="33852"/>
                    <a:pt x="186711" y="22128"/>
                    <a:pt x="177256" y="15068"/>
                  </a:cubicBezTo>
                  <a:cubicBezTo>
                    <a:pt x="167801" y="8008"/>
                    <a:pt x="167801" y="-564"/>
                    <a:pt x="165532" y="3344"/>
                  </a:cubicBezTo>
                  <a:cubicBezTo>
                    <a:pt x="163136" y="7252"/>
                    <a:pt x="162380" y="20615"/>
                    <a:pt x="154564" y="24523"/>
                  </a:cubicBezTo>
                  <a:cubicBezTo>
                    <a:pt x="153303" y="25153"/>
                    <a:pt x="151286" y="26666"/>
                    <a:pt x="148765" y="28683"/>
                  </a:cubicBezTo>
                  <a:cubicBezTo>
                    <a:pt x="148765" y="35238"/>
                    <a:pt x="146496" y="46206"/>
                    <a:pt x="149017" y="52509"/>
                  </a:cubicBezTo>
                  <a:cubicBezTo>
                    <a:pt x="152547" y="61334"/>
                    <a:pt x="154312" y="104322"/>
                    <a:pt x="150782" y="120836"/>
                  </a:cubicBezTo>
                  <a:cubicBezTo>
                    <a:pt x="147252" y="137351"/>
                    <a:pt x="143723" y="150840"/>
                    <a:pt x="140193" y="160799"/>
                  </a:cubicBezTo>
                  <a:cubicBezTo>
                    <a:pt x="136663" y="170884"/>
                    <a:pt x="148387" y="171389"/>
                    <a:pt x="143723" y="176053"/>
                  </a:cubicBezTo>
                  <a:cubicBezTo>
                    <a:pt x="139058" y="180717"/>
                    <a:pt x="140823" y="192567"/>
                    <a:pt x="140823" y="211351"/>
                  </a:cubicBezTo>
                  <a:cubicBezTo>
                    <a:pt x="140823" y="230135"/>
                    <a:pt x="129603" y="261903"/>
                    <a:pt x="129099" y="271989"/>
                  </a:cubicBezTo>
                  <a:cubicBezTo>
                    <a:pt x="128469" y="281947"/>
                    <a:pt x="120905" y="288503"/>
                    <a:pt x="122039" y="299597"/>
                  </a:cubicBezTo>
                  <a:cubicBezTo>
                    <a:pt x="123174" y="310816"/>
                    <a:pt x="116744" y="317246"/>
                    <a:pt x="110315" y="322540"/>
                  </a:cubicBezTo>
                  <a:cubicBezTo>
                    <a:pt x="103886" y="327835"/>
                    <a:pt x="120905" y="344854"/>
                    <a:pt x="120274" y="354309"/>
                  </a:cubicBezTo>
                  <a:cubicBezTo>
                    <a:pt x="119644" y="363764"/>
                    <a:pt x="107290" y="367798"/>
                    <a:pt x="110315" y="383178"/>
                  </a:cubicBezTo>
                  <a:cubicBezTo>
                    <a:pt x="113971" y="402214"/>
                    <a:pt x="110315" y="434991"/>
                    <a:pt x="110315" y="441420"/>
                  </a:cubicBezTo>
                  <a:cubicBezTo>
                    <a:pt x="110315" y="447849"/>
                    <a:pt x="102625" y="447345"/>
                    <a:pt x="104390" y="459699"/>
                  </a:cubicBezTo>
                  <a:cubicBezTo>
                    <a:pt x="106155" y="472054"/>
                    <a:pt x="96700" y="474953"/>
                    <a:pt x="94935" y="492728"/>
                  </a:cubicBezTo>
                  <a:cubicBezTo>
                    <a:pt x="93170" y="510378"/>
                    <a:pt x="79681" y="535716"/>
                    <a:pt x="74387" y="549205"/>
                  </a:cubicBezTo>
                  <a:cubicBezTo>
                    <a:pt x="69092" y="562694"/>
                    <a:pt x="69092" y="570384"/>
                    <a:pt x="62032" y="570384"/>
                  </a:cubicBezTo>
                  <a:cubicBezTo>
                    <a:pt x="54973" y="570384"/>
                    <a:pt x="53208" y="578074"/>
                    <a:pt x="58502" y="589798"/>
                  </a:cubicBezTo>
                  <a:cubicBezTo>
                    <a:pt x="63797" y="601522"/>
                    <a:pt x="54973" y="611608"/>
                    <a:pt x="62032" y="623332"/>
                  </a:cubicBezTo>
                  <a:cubicBezTo>
                    <a:pt x="69092" y="635056"/>
                    <a:pt x="66697" y="639216"/>
                    <a:pt x="63167" y="650436"/>
                  </a:cubicBezTo>
                  <a:cubicBezTo>
                    <a:pt x="59637" y="661529"/>
                    <a:pt x="54973" y="662160"/>
                    <a:pt x="54973" y="672749"/>
                  </a:cubicBezTo>
                  <a:cubicBezTo>
                    <a:pt x="54973" y="683338"/>
                    <a:pt x="46779" y="692163"/>
                    <a:pt x="51443" y="703887"/>
                  </a:cubicBezTo>
                  <a:cubicBezTo>
                    <a:pt x="56107" y="715611"/>
                    <a:pt x="54973" y="719771"/>
                    <a:pt x="49048" y="719771"/>
                  </a:cubicBezTo>
                  <a:cubicBezTo>
                    <a:pt x="43123" y="719771"/>
                    <a:pt x="40223" y="729226"/>
                    <a:pt x="37828" y="748640"/>
                  </a:cubicBezTo>
                  <a:cubicBezTo>
                    <a:pt x="35433" y="768054"/>
                    <a:pt x="36063" y="767424"/>
                    <a:pt x="50182" y="766289"/>
                  </a:cubicBezTo>
                  <a:cubicBezTo>
                    <a:pt x="64302" y="765155"/>
                    <a:pt x="53082" y="718637"/>
                    <a:pt x="61906" y="718637"/>
                  </a:cubicBezTo>
                  <a:cubicBezTo>
                    <a:pt x="70731" y="718637"/>
                    <a:pt x="63041" y="710947"/>
                    <a:pt x="71865" y="708678"/>
                  </a:cubicBezTo>
                  <a:cubicBezTo>
                    <a:pt x="80690" y="706282"/>
                    <a:pt x="73000" y="716872"/>
                    <a:pt x="78925" y="718637"/>
                  </a:cubicBezTo>
                  <a:cubicBezTo>
                    <a:pt x="84850" y="720402"/>
                    <a:pt x="88884" y="725066"/>
                    <a:pt x="80690" y="730361"/>
                  </a:cubicBezTo>
                  <a:cubicBezTo>
                    <a:pt x="72496" y="735656"/>
                    <a:pt x="82455" y="746245"/>
                    <a:pt x="78295" y="752800"/>
                  </a:cubicBezTo>
                  <a:cubicBezTo>
                    <a:pt x="74135" y="759230"/>
                    <a:pt x="68336" y="766289"/>
                    <a:pt x="71865" y="773979"/>
                  </a:cubicBezTo>
                  <a:cubicBezTo>
                    <a:pt x="75395" y="781669"/>
                    <a:pt x="67705" y="781039"/>
                    <a:pt x="67201" y="790998"/>
                  </a:cubicBezTo>
                  <a:cubicBezTo>
                    <a:pt x="66571" y="800957"/>
                    <a:pt x="72496" y="801587"/>
                    <a:pt x="68336" y="803983"/>
                  </a:cubicBezTo>
                  <a:cubicBezTo>
                    <a:pt x="64175" y="806378"/>
                    <a:pt x="73630" y="813942"/>
                    <a:pt x="67705" y="815203"/>
                  </a:cubicBezTo>
                  <a:cubicBezTo>
                    <a:pt x="61780" y="816337"/>
                    <a:pt x="65310" y="824027"/>
                    <a:pt x="68840" y="831087"/>
                  </a:cubicBezTo>
                  <a:cubicBezTo>
                    <a:pt x="72370" y="838147"/>
                    <a:pt x="61150" y="833986"/>
                    <a:pt x="55351" y="838777"/>
                  </a:cubicBezTo>
                  <a:cubicBezTo>
                    <a:pt x="49426" y="843441"/>
                    <a:pt x="61276" y="849871"/>
                    <a:pt x="57746" y="856426"/>
                  </a:cubicBezTo>
                  <a:cubicBezTo>
                    <a:pt x="54216" y="862855"/>
                    <a:pt x="44761" y="852896"/>
                    <a:pt x="40727" y="849366"/>
                  </a:cubicBezTo>
                  <a:cubicBezTo>
                    <a:pt x="36567" y="845836"/>
                    <a:pt x="47157" y="838777"/>
                    <a:pt x="52451" y="831717"/>
                  </a:cubicBezTo>
                  <a:cubicBezTo>
                    <a:pt x="57746" y="824658"/>
                    <a:pt x="47157" y="808773"/>
                    <a:pt x="38332" y="812303"/>
                  </a:cubicBezTo>
                  <a:cubicBezTo>
                    <a:pt x="29507" y="815833"/>
                    <a:pt x="47157" y="825792"/>
                    <a:pt x="47157" y="833482"/>
                  </a:cubicBezTo>
                  <a:cubicBezTo>
                    <a:pt x="47157" y="841172"/>
                    <a:pt x="32407" y="831717"/>
                    <a:pt x="33037" y="839911"/>
                  </a:cubicBezTo>
                  <a:cubicBezTo>
                    <a:pt x="33668" y="848106"/>
                    <a:pt x="23078" y="845206"/>
                    <a:pt x="17784" y="851131"/>
                  </a:cubicBezTo>
                  <a:cubicBezTo>
                    <a:pt x="12489" y="857056"/>
                    <a:pt x="24843" y="862351"/>
                    <a:pt x="18918" y="864116"/>
                  </a:cubicBezTo>
                  <a:cubicBezTo>
                    <a:pt x="12993" y="865881"/>
                    <a:pt x="3034" y="874075"/>
                    <a:pt x="2404" y="880000"/>
                  </a:cubicBezTo>
                  <a:cubicBezTo>
                    <a:pt x="1773" y="885925"/>
                    <a:pt x="8833" y="887060"/>
                    <a:pt x="8833" y="881134"/>
                  </a:cubicBezTo>
                  <a:cubicBezTo>
                    <a:pt x="8833" y="875209"/>
                    <a:pt x="18288" y="873445"/>
                    <a:pt x="21187" y="881134"/>
                  </a:cubicBezTo>
                  <a:cubicBezTo>
                    <a:pt x="24087" y="888825"/>
                    <a:pt x="28247" y="881134"/>
                    <a:pt x="36441" y="882900"/>
                  </a:cubicBezTo>
                  <a:cubicBezTo>
                    <a:pt x="44635" y="884664"/>
                    <a:pt x="43501" y="897019"/>
                    <a:pt x="38836" y="896389"/>
                  </a:cubicBezTo>
                  <a:cubicBezTo>
                    <a:pt x="34172" y="895758"/>
                    <a:pt x="29381" y="904078"/>
                    <a:pt x="30642" y="912903"/>
                  </a:cubicBezTo>
                  <a:cubicBezTo>
                    <a:pt x="31777" y="921727"/>
                    <a:pt x="48291" y="912903"/>
                    <a:pt x="55351" y="915298"/>
                  </a:cubicBezTo>
                  <a:cubicBezTo>
                    <a:pt x="62410" y="917694"/>
                    <a:pt x="60015" y="930048"/>
                    <a:pt x="55981" y="925888"/>
                  </a:cubicBezTo>
                  <a:cubicBezTo>
                    <a:pt x="51821" y="921727"/>
                    <a:pt x="42492" y="914668"/>
                    <a:pt x="38332" y="921727"/>
                  </a:cubicBezTo>
                  <a:cubicBezTo>
                    <a:pt x="34172" y="928787"/>
                    <a:pt x="27743" y="925257"/>
                    <a:pt x="22448" y="922862"/>
                  </a:cubicBezTo>
                  <a:cubicBezTo>
                    <a:pt x="17153" y="920467"/>
                    <a:pt x="-1631" y="932947"/>
                    <a:pt x="4799" y="937612"/>
                  </a:cubicBezTo>
                  <a:cubicBezTo>
                    <a:pt x="11228" y="942276"/>
                    <a:pt x="10724" y="949966"/>
                    <a:pt x="14758" y="949336"/>
                  </a:cubicBezTo>
                  <a:cubicBezTo>
                    <a:pt x="18918" y="948706"/>
                    <a:pt x="25347" y="945806"/>
                    <a:pt x="27743" y="941142"/>
                  </a:cubicBezTo>
                  <a:cubicBezTo>
                    <a:pt x="30138" y="936351"/>
                    <a:pt x="38332" y="931687"/>
                    <a:pt x="38962" y="942276"/>
                  </a:cubicBezTo>
                  <a:cubicBezTo>
                    <a:pt x="39593" y="952866"/>
                    <a:pt x="27743" y="947571"/>
                    <a:pt x="25473" y="953496"/>
                  </a:cubicBezTo>
                  <a:cubicBezTo>
                    <a:pt x="23078" y="959421"/>
                    <a:pt x="18414" y="964085"/>
                    <a:pt x="11354" y="969380"/>
                  </a:cubicBezTo>
                  <a:cubicBezTo>
                    <a:pt x="4294" y="974675"/>
                    <a:pt x="11354" y="983500"/>
                    <a:pt x="17279" y="980600"/>
                  </a:cubicBezTo>
                  <a:cubicBezTo>
                    <a:pt x="23204" y="977575"/>
                    <a:pt x="15514" y="987660"/>
                    <a:pt x="23709" y="988794"/>
                  </a:cubicBezTo>
                  <a:cubicBezTo>
                    <a:pt x="31272" y="989929"/>
                    <a:pt x="33668" y="984130"/>
                    <a:pt x="31903" y="978205"/>
                  </a:cubicBezTo>
                  <a:cubicBezTo>
                    <a:pt x="30138" y="972280"/>
                    <a:pt x="36063" y="959421"/>
                    <a:pt x="43123" y="965850"/>
                  </a:cubicBezTo>
                  <a:cubicBezTo>
                    <a:pt x="50182" y="972280"/>
                    <a:pt x="39593" y="978835"/>
                    <a:pt x="39593" y="984634"/>
                  </a:cubicBezTo>
                  <a:cubicBezTo>
                    <a:pt x="39593" y="990559"/>
                    <a:pt x="35433" y="998249"/>
                    <a:pt x="35433" y="1004678"/>
                  </a:cubicBezTo>
                  <a:cubicBezTo>
                    <a:pt x="35433" y="1011107"/>
                    <a:pt x="27743" y="1007578"/>
                    <a:pt x="28373" y="1014638"/>
                  </a:cubicBezTo>
                  <a:cubicBezTo>
                    <a:pt x="29003" y="1021697"/>
                    <a:pt x="11858" y="1017033"/>
                    <a:pt x="19548" y="1021697"/>
                  </a:cubicBezTo>
                  <a:cubicBezTo>
                    <a:pt x="27238" y="1026362"/>
                    <a:pt x="14884" y="1032917"/>
                    <a:pt x="18918" y="1037581"/>
                  </a:cubicBezTo>
                  <a:cubicBezTo>
                    <a:pt x="23078" y="1042246"/>
                    <a:pt x="26608" y="1031152"/>
                    <a:pt x="33037" y="1033421"/>
                  </a:cubicBezTo>
                  <a:cubicBezTo>
                    <a:pt x="39467" y="1035817"/>
                    <a:pt x="38332" y="1037581"/>
                    <a:pt x="46526" y="1034051"/>
                  </a:cubicBezTo>
                  <a:cubicBezTo>
                    <a:pt x="54720" y="1030522"/>
                    <a:pt x="59511" y="1040481"/>
                    <a:pt x="51821" y="1042876"/>
                  </a:cubicBezTo>
                  <a:cubicBezTo>
                    <a:pt x="44131" y="1045271"/>
                    <a:pt x="35937" y="1054096"/>
                    <a:pt x="39467" y="1055230"/>
                  </a:cubicBezTo>
                  <a:cubicBezTo>
                    <a:pt x="42997" y="1056365"/>
                    <a:pt x="52956" y="1049306"/>
                    <a:pt x="55351" y="1056995"/>
                  </a:cubicBezTo>
                  <a:cubicBezTo>
                    <a:pt x="57746" y="1064685"/>
                    <a:pt x="63545" y="1062290"/>
                    <a:pt x="64175" y="1054096"/>
                  </a:cubicBezTo>
                  <a:cubicBezTo>
                    <a:pt x="64806" y="1045902"/>
                    <a:pt x="78925" y="1052961"/>
                    <a:pt x="81194" y="1060021"/>
                  </a:cubicBezTo>
                  <a:cubicBezTo>
                    <a:pt x="83589" y="1067080"/>
                    <a:pt x="66445" y="1071241"/>
                    <a:pt x="57620" y="1069476"/>
                  </a:cubicBezTo>
                  <a:cubicBezTo>
                    <a:pt x="48795" y="1067711"/>
                    <a:pt x="44131" y="1077670"/>
                    <a:pt x="49930" y="1085360"/>
                  </a:cubicBezTo>
                  <a:cubicBezTo>
                    <a:pt x="55855" y="1093050"/>
                    <a:pt x="62915" y="1085360"/>
                    <a:pt x="69344" y="1078931"/>
                  </a:cubicBezTo>
                  <a:cubicBezTo>
                    <a:pt x="75773" y="1072502"/>
                    <a:pt x="107542" y="1074266"/>
                    <a:pt x="109937" y="1081326"/>
                  </a:cubicBezTo>
                  <a:cubicBezTo>
                    <a:pt x="112332" y="1088385"/>
                    <a:pt x="95187" y="1082460"/>
                    <a:pt x="93423" y="1086621"/>
                  </a:cubicBezTo>
                  <a:cubicBezTo>
                    <a:pt x="91658" y="1090781"/>
                    <a:pt x="78673" y="1094311"/>
                    <a:pt x="76908" y="1089646"/>
                  </a:cubicBezTo>
                  <a:cubicBezTo>
                    <a:pt x="75143" y="1084982"/>
                    <a:pt x="62789" y="1091411"/>
                    <a:pt x="62158" y="1099101"/>
                  </a:cubicBezTo>
                  <a:cubicBezTo>
                    <a:pt x="61528" y="1106791"/>
                    <a:pt x="52199" y="1106791"/>
                    <a:pt x="62789" y="1109690"/>
                  </a:cubicBezTo>
                  <a:cubicBezTo>
                    <a:pt x="73378" y="1112590"/>
                    <a:pt x="70479" y="1098471"/>
                    <a:pt x="86867" y="1099732"/>
                  </a:cubicBezTo>
                  <a:cubicBezTo>
                    <a:pt x="103382" y="1100866"/>
                    <a:pt x="112206" y="1084477"/>
                    <a:pt x="116871" y="1093807"/>
                  </a:cubicBezTo>
                  <a:cubicBezTo>
                    <a:pt x="121535" y="1103261"/>
                    <a:pt x="103382" y="1110825"/>
                    <a:pt x="96826" y="1104900"/>
                  </a:cubicBezTo>
                  <a:cubicBezTo>
                    <a:pt x="90397" y="1098975"/>
                    <a:pt x="82707" y="1109060"/>
                    <a:pt x="83337" y="1117885"/>
                  </a:cubicBezTo>
                  <a:cubicBezTo>
                    <a:pt x="83968" y="1126709"/>
                    <a:pt x="64554" y="1115490"/>
                    <a:pt x="55099" y="1114355"/>
                  </a:cubicBezTo>
                  <a:cubicBezTo>
                    <a:pt x="45644" y="1113220"/>
                    <a:pt x="49804" y="1123180"/>
                    <a:pt x="57998" y="1132004"/>
                  </a:cubicBezTo>
                  <a:cubicBezTo>
                    <a:pt x="66192" y="1140829"/>
                    <a:pt x="70983" y="1130869"/>
                    <a:pt x="80942" y="1137299"/>
                  </a:cubicBezTo>
                  <a:cubicBezTo>
                    <a:pt x="90901" y="1143728"/>
                    <a:pt x="90901" y="1150788"/>
                    <a:pt x="97961" y="1144358"/>
                  </a:cubicBezTo>
                  <a:cubicBezTo>
                    <a:pt x="105020" y="1137803"/>
                    <a:pt x="97961" y="1138433"/>
                    <a:pt x="93297" y="1135534"/>
                  </a:cubicBezTo>
                  <a:cubicBezTo>
                    <a:pt x="88632" y="1132634"/>
                    <a:pt x="92666" y="1122549"/>
                    <a:pt x="103886" y="1127844"/>
                  </a:cubicBezTo>
                  <a:cubicBezTo>
                    <a:pt x="115106" y="1133139"/>
                    <a:pt x="127964" y="1123180"/>
                    <a:pt x="124434" y="1109060"/>
                  </a:cubicBezTo>
                  <a:cubicBezTo>
                    <a:pt x="120905" y="1094941"/>
                    <a:pt x="134394" y="1088512"/>
                    <a:pt x="148009" y="1083721"/>
                  </a:cubicBezTo>
                  <a:cubicBezTo>
                    <a:pt x="161498" y="1079057"/>
                    <a:pt x="154438" y="1092546"/>
                    <a:pt x="144479" y="1096706"/>
                  </a:cubicBezTo>
                  <a:cubicBezTo>
                    <a:pt x="134520" y="1100866"/>
                    <a:pt x="132755" y="1103765"/>
                    <a:pt x="140319" y="1111960"/>
                  </a:cubicBezTo>
                  <a:cubicBezTo>
                    <a:pt x="148009" y="1120154"/>
                    <a:pt x="157968" y="1106665"/>
                    <a:pt x="164397" y="1113094"/>
                  </a:cubicBezTo>
                  <a:cubicBezTo>
                    <a:pt x="170826" y="1119524"/>
                    <a:pt x="152673" y="1118389"/>
                    <a:pt x="149647" y="1124818"/>
                  </a:cubicBezTo>
                  <a:cubicBezTo>
                    <a:pt x="146748" y="1131248"/>
                    <a:pt x="160867" y="1138938"/>
                    <a:pt x="150782" y="1143602"/>
                  </a:cubicBezTo>
                  <a:cubicBezTo>
                    <a:pt x="140823" y="1148266"/>
                    <a:pt x="145487" y="1124188"/>
                    <a:pt x="139562" y="1121793"/>
                  </a:cubicBezTo>
                  <a:cubicBezTo>
                    <a:pt x="133637" y="1119398"/>
                    <a:pt x="128343" y="1124818"/>
                    <a:pt x="134268" y="1138307"/>
                  </a:cubicBezTo>
                  <a:cubicBezTo>
                    <a:pt x="140193" y="1151796"/>
                    <a:pt x="127208" y="1140072"/>
                    <a:pt x="121283" y="1133517"/>
                  </a:cubicBezTo>
                  <a:cubicBezTo>
                    <a:pt x="115358" y="1127087"/>
                    <a:pt x="107164" y="1136416"/>
                    <a:pt x="114223" y="1143476"/>
                  </a:cubicBezTo>
                  <a:cubicBezTo>
                    <a:pt x="121283" y="1150536"/>
                    <a:pt x="100734" y="1142846"/>
                    <a:pt x="100734" y="1154066"/>
                  </a:cubicBezTo>
                  <a:cubicBezTo>
                    <a:pt x="100734" y="1165285"/>
                    <a:pt x="109559" y="1155830"/>
                    <a:pt x="120148" y="1158226"/>
                  </a:cubicBezTo>
                  <a:cubicBezTo>
                    <a:pt x="130738" y="1160621"/>
                    <a:pt x="126073" y="1175875"/>
                    <a:pt x="133637" y="1181800"/>
                  </a:cubicBezTo>
                  <a:cubicBezTo>
                    <a:pt x="141327" y="1187725"/>
                    <a:pt x="134772" y="1163016"/>
                    <a:pt x="143092" y="1161251"/>
                  </a:cubicBezTo>
                  <a:cubicBezTo>
                    <a:pt x="151286" y="1159486"/>
                    <a:pt x="143723" y="1180035"/>
                    <a:pt x="161876" y="1185960"/>
                  </a:cubicBezTo>
                  <a:cubicBezTo>
                    <a:pt x="180155" y="1191885"/>
                    <a:pt x="163010" y="1182430"/>
                    <a:pt x="171331" y="1176505"/>
                  </a:cubicBezTo>
                  <a:cubicBezTo>
                    <a:pt x="179525" y="1170580"/>
                    <a:pt x="190114" y="1194154"/>
                    <a:pt x="198939" y="1196549"/>
                  </a:cubicBezTo>
                  <a:cubicBezTo>
                    <a:pt x="207763" y="1198945"/>
                    <a:pt x="201838" y="1185960"/>
                    <a:pt x="195409" y="1178900"/>
                  </a:cubicBezTo>
                  <a:cubicBezTo>
                    <a:pt x="188980" y="1171840"/>
                    <a:pt x="201838" y="1176001"/>
                    <a:pt x="210663" y="1178900"/>
                  </a:cubicBezTo>
                  <a:cubicBezTo>
                    <a:pt x="219488" y="1181926"/>
                    <a:pt x="226547" y="1183060"/>
                    <a:pt x="228312" y="1176505"/>
                  </a:cubicBezTo>
                  <a:cubicBezTo>
                    <a:pt x="228942" y="1174110"/>
                    <a:pt x="230581" y="1174110"/>
                    <a:pt x="232724" y="1174866"/>
                  </a:cubicBezTo>
                  <a:cubicBezTo>
                    <a:pt x="223522" y="1168815"/>
                    <a:pt x="192257" y="1173227"/>
                    <a:pt x="187971" y="1172471"/>
                  </a:cubicBezTo>
                  <a:cubicBezTo>
                    <a:pt x="183685" y="1171840"/>
                    <a:pt x="186963" y="1101244"/>
                    <a:pt x="187845" y="1085108"/>
                  </a:cubicBezTo>
                  <a:cubicBezTo>
                    <a:pt x="187215" y="1084982"/>
                    <a:pt x="186585" y="1084730"/>
                    <a:pt x="185954" y="1084730"/>
                  </a:cubicBezTo>
                  <a:cubicBezTo>
                    <a:pt x="178264" y="1084730"/>
                    <a:pt x="161246" y="1086495"/>
                    <a:pt x="164145" y="1074771"/>
                  </a:cubicBezTo>
                  <a:cubicBezTo>
                    <a:pt x="164649" y="1072627"/>
                    <a:pt x="165784" y="1071493"/>
                    <a:pt x="167297" y="1070863"/>
                  </a:cubicBezTo>
                  <a:cubicBezTo>
                    <a:pt x="163767" y="1067711"/>
                    <a:pt x="158850" y="1064181"/>
                    <a:pt x="153051" y="1062668"/>
                  </a:cubicBezTo>
                  <a:cubicBezTo>
                    <a:pt x="141831" y="1059012"/>
                    <a:pt x="113215" y="1062164"/>
                    <a:pt x="106785" y="1062920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A99E0F0D-0333-4F81-AA8F-F99B91CFAFB3}"/>
                </a:ext>
              </a:extLst>
            </p:cNvPr>
            <p:cNvSpPr/>
            <p:nvPr/>
          </p:nvSpPr>
          <p:spPr>
            <a:xfrm>
              <a:off x="4113281" y="5097910"/>
              <a:ext cx="226917" cy="226917"/>
            </a:xfrm>
            <a:custGeom>
              <a:avLst/>
              <a:gdLst>
                <a:gd name="connsiteX0" fmla="*/ 227894 w 226917"/>
                <a:gd name="connsiteY0" fmla="*/ 129496 h 226917"/>
                <a:gd name="connsiteX1" fmla="*/ 205580 w 226917"/>
                <a:gd name="connsiteY1" fmla="*/ 134287 h 226917"/>
                <a:gd name="connsiteX2" fmla="*/ 192848 w 226917"/>
                <a:gd name="connsiteY2" fmla="*/ 104914 h 226917"/>
                <a:gd name="connsiteX3" fmla="*/ 174569 w 226917"/>
                <a:gd name="connsiteY3" fmla="*/ 82600 h 226917"/>
                <a:gd name="connsiteX4" fmla="*/ 151499 w 226917"/>
                <a:gd name="connsiteY4" fmla="*/ 80205 h 226917"/>
                <a:gd name="connsiteX5" fmla="*/ 137884 w 226917"/>
                <a:gd name="connsiteY5" fmla="*/ 58648 h 226917"/>
                <a:gd name="connsiteX6" fmla="*/ 133093 w 226917"/>
                <a:gd name="connsiteY6" fmla="*/ 25997 h 226917"/>
                <a:gd name="connsiteX7" fmla="*/ 131959 w 226917"/>
                <a:gd name="connsiteY7" fmla="*/ 11751 h 226917"/>
                <a:gd name="connsiteX8" fmla="*/ 127546 w 226917"/>
                <a:gd name="connsiteY8" fmla="*/ 13390 h 226917"/>
                <a:gd name="connsiteX9" fmla="*/ 102459 w 226917"/>
                <a:gd name="connsiteY9" fmla="*/ 2423 h 226917"/>
                <a:gd name="connsiteX10" fmla="*/ 71825 w 226917"/>
                <a:gd name="connsiteY10" fmla="*/ 5574 h 226917"/>
                <a:gd name="connsiteX11" fmla="*/ 39679 w 226917"/>
                <a:gd name="connsiteY11" fmla="*/ 11121 h 226917"/>
                <a:gd name="connsiteX12" fmla="*/ 19256 w 226917"/>
                <a:gd name="connsiteY12" fmla="*/ 36208 h 226917"/>
                <a:gd name="connsiteX13" fmla="*/ 11440 w 226917"/>
                <a:gd name="connsiteY13" fmla="*/ 77053 h 226917"/>
                <a:gd name="connsiteX14" fmla="*/ 2364 w 226917"/>
                <a:gd name="connsiteY14" fmla="*/ 76801 h 226917"/>
                <a:gd name="connsiteX15" fmla="*/ 39175 w 226917"/>
                <a:gd name="connsiteY15" fmla="*/ 114495 h 226917"/>
                <a:gd name="connsiteX16" fmla="*/ 68674 w 226917"/>
                <a:gd name="connsiteY16" fmla="*/ 132774 h 226917"/>
                <a:gd name="connsiteX17" fmla="*/ 98173 w 226917"/>
                <a:gd name="connsiteY17" fmla="*/ 147902 h 226917"/>
                <a:gd name="connsiteX18" fmla="*/ 147591 w 226917"/>
                <a:gd name="connsiteY18" fmla="*/ 172610 h 226917"/>
                <a:gd name="connsiteX19" fmla="*/ 126916 w 226917"/>
                <a:gd name="connsiteY19" fmla="*/ 208413 h 226917"/>
                <a:gd name="connsiteX20" fmla="*/ 118091 w 226917"/>
                <a:gd name="connsiteY20" fmla="*/ 225936 h 226917"/>
                <a:gd name="connsiteX21" fmla="*/ 142800 w 226917"/>
                <a:gd name="connsiteY21" fmla="*/ 231483 h 226917"/>
                <a:gd name="connsiteX22" fmla="*/ 168265 w 226917"/>
                <a:gd name="connsiteY22" fmla="*/ 233878 h 226917"/>
                <a:gd name="connsiteX23" fmla="*/ 191335 w 226917"/>
                <a:gd name="connsiteY23" fmla="*/ 229088 h 226917"/>
                <a:gd name="connsiteX24" fmla="*/ 212010 w 226917"/>
                <a:gd name="connsiteY24" fmla="*/ 218750 h 226917"/>
                <a:gd name="connsiteX25" fmla="*/ 225499 w 226917"/>
                <a:gd name="connsiteY25" fmla="*/ 179670 h 226917"/>
                <a:gd name="connsiteX26" fmla="*/ 227894 w 226917"/>
                <a:gd name="connsiteY26" fmla="*/ 129496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6917" h="226917">
                  <a:moveTo>
                    <a:pt x="227894" y="129496"/>
                  </a:moveTo>
                  <a:cubicBezTo>
                    <a:pt x="218313" y="124706"/>
                    <a:pt x="208732" y="134287"/>
                    <a:pt x="205580" y="134287"/>
                  </a:cubicBezTo>
                  <a:cubicBezTo>
                    <a:pt x="202429" y="134287"/>
                    <a:pt x="195243" y="113612"/>
                    <a:pt x="192848" y="104914"/>
                  </a:cubicBezTo>
                  <a:cubicBezTo>
                    <a:pt x="190453" y="96089"/>
                    <a:pt x="180872" y="78566"/>
                    <a:pt x="174569" y="82600"/>
                  </a:cubicBezTo>
                  <a:cubicBezTo>
                    <a:pt x="168139" y="86634"/>
                    <a:pt x="169778" y="80961"/>
                    <a:pt x="151499" y="80205"/>
                  </a:cubicBezTo>
                  <a:cubicBezTo>
                    <a:pt x="133219" y="79449"/>
                    <a:pt x="133976" y="76297"/>
                    <a:pt x="137884" y="58648"/>
                  </a:cubicBezTo>
                  <a:cubicBezTo>
                    <a:pt x="141918" y="41125"/>
                    <a:pt x="125907" y="30031"/>
                    <a:pt x="133093" y="25997"/>
                  </a:cubicBezTo>
                  <a:cubicBezTo>
                    <a:pt x="138514" y="22971"/>
                    <a:pt x="138010" y="19568"/>
                    <a:pt x="131959" y="11751"/>
                  </a:cubicBezTo>
                  <a:cubicBezTo>
                    <a:pt x="130446" y="12760"/>
                    <a:pt x="128933" y="13390"/>
                    <a:pt x="127546" y="13390"/>
                  </a:cubicBezTo>
                  <a:cubicBezTo>
                    <a:pt x="121243" y="13390"/>
                    <a:pt x="113427" y="2423"/>
                    <a:pt x="102459" y="2423"/>
                  </a:cubicBezTo>
                  <a:cubicBezTo>
                    <a:pt x="91492" y="2423"/>
                    <a:pt x="79641" y="1666"/>
                    <a:pt x="71825" y="5574"/>
                  </a:cubicBezTo>
                  <a:cubicBezTo>
                    <a:pt x="64010" y="9482"/>
                    <a:pt x="49008" y="4818"/>
                    <a:pt x="39679" y="11121"/>
                  </a:cubicBezTo>
                  <a:cubicBezTo>
                    <a:pt x="30224" y="17424"/>
                    <a:pt x="18500" y="30661"/>
                    <a:pt x="19256" y="36208"/>
                  </a:cubicBezTo>
                  <a:cubicBezTo>
                    <a:pt x="20013" y="41755"/>
                    <a:pt x="16105" y="75414"/>
                    <a:pt x="11440" y="77053"/>
                  </a:cubicBezTo>
                  <a:cubicBezTo>
                    <a:pt x="10054" y="77557"/>
                    <a:pt x="6524" y="77305"/>
                    <a:pt x="2364" y="76801"/>
                  </a:cubicBezTo>
                  <a:cubicBezTo>
                    <a:pt x="8667" y="87769"/>
                    <a:pt x="27199" y="107183"/>
                    <a:pt x="39175" y="114495"/>
                  </a:cubicBezTo>
                  <a:cubicBezTo>
                    <a:pt x="53546" y="123319"/>
                    <a:pt x="52664" y="131261"/>
                    <a:pt x="68674" y="132774"/>
                  </a:cubicBezTo>
                  <a:cubicBezTo>
                    <a:pt x="84558" y="134287"/>
                    <a:pt x="92626" y="140716"/>
                    <a:pt x="98173" y="147902"/>
                  </a:cubicBezTo>
                  <a:cubicBezTo>
                    <a:pt x="103720" y="155088"/>
                    <a:pt x="144439" y="166937"/>
                    <a:pt x="147591" y="172610"/>
                  </a:cubicBezTo>
                  <a:cubicBezTo>
                    <a:pt x="150742" y="178157"/>
                    <a:pt x="126916" y="194042"/>
                    <a:pt x="126916" y="208413"/>
                  </a:cubicBezTo>
                  <a:cubicBezTo>
                    <a:pt x="126916" y="222784"/>
                    <a:pt x="118091" y="221146"/>
                    <a:pt x="118091" y="225936"/>
                  </a:cubicBezTo>
                  <a:cubicBezTo>
                    <a:pt x="118091" y="230727"/>
                    <a:pt x="136371" y="227575"/>
                    <a:pt x="142800" y="231483"/>
                  </a:cubicBezTo>
                  <a:cubicBezTo>
                    <a:pt x="149229" y="235517"/>
                    <a:pt x="160323" y="229088"/>
                    <a:pt x="168265" y="233878"/>
                  </a:cubicBezTo>
                  <a:cubicBezTo>
                    <a:pt x="176207" y="238668"/>
                    <a:pt x="185032" y="227575"/>
                    <a:pt x="191335" y="229088"/>
                  </a:cubicBezTo>
                  <a:cubicBezTo>
                    <a:pt x="197765" y="230727"/>
                    <a:pt x="204068" y="217994"/>
                    <a:pt x="212010" y="218750"/>
                  </a:cubicBezTo>
                  <a:cubicBezTo>
                    <a:pt x="219952" y="219507"/>
                    <a:pt x="227138" y="190890"/>
                    <a:pt x="225499" y="179670"/>
                  </a:cubicBezTo>
                  <a:cubicBezTo>
                    <a:pt x="223860" y="168576"/>
                    <a:pt x="237475" y="134287"/>
                    <a:pt x="227894" y="12949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CE6043FD-0A05-4A38-AF42-26C548E55574}"/>
                </a:ext>
              </a:extLst>
            </p:cNvPr>
            <p:cNvSpPr/>
            <p:nvPr/>
          </p:nvSpPr>
          <p:spPr>
            <a:xfrm>
              <a:off x="3498700" y="4276492"/>
              <a:ext cx="88246" cy="75639"/>
            </a:xfrm>
            <a:custGeom>
              <a:avLst/>
              <a:gdLst>
                <a:gd name="connsiteX0" fmla="*/ 84067 w 88245"/>
                <a:gd name="connsiteY0" fmla="*/ 59129 h 75639"/>
                <a:gd name="connsiteX1" fmla="*/ 88102 w 88245"/>
                <a:gd name="connsiteY1" fmla="*/ 42237 h 75639"/>
                <a:gd name="connsiteX2" fmla="*/ 61880 w 88245"/>
                <a:gd name="connsiteY2" fmla="*/ 9460 h 75639"/>
                <a:gd name="connsiteX3" fmla="*/ 48769 w 88245"/>
                <a:gd name="connsiteY3" fmla="*/ 7947 h 75639"/>
                <a:gd name="connsiteX4" fmla="*/ 22548 w 88245"/>
                <a:gd name="connsiteY4" fmla="*/ 3535 h 75639"/>
                <a:gd name="connsiteX5" fmla="*/ 7924 w 88245"/>
                <a:gd name="connsiteY5" fmla="*/ 2652 h 75639"/>
                <a:gd name="connsiteX6" fmla="*/ 5907 w 88245"/>
                <a:gd name="connsiteY6" fmla="*/ 13116 h 75639"/>
                <a:gd name="connsiteX7" fmla="*/ 12967 w 88245"/>
                <a:gd name="connsiteY7" fmla="*/ 36060 h 75639"/>
                <a:gd name="connsiteX8" fmla="*/ 28221 w 88245"/>
                <a:gd name="connsiteY8" fmla="*/ 33160 h 75639"/>
                <a:gd name="connsiteX9" fmla="*/ 39945 w 88245"/>
                <a:gd name="connsiteY9" fmla="*/ 43119 h 75639"/>
                <a:gd name="connsiteX10" fmla="*/ 58728 w 88245"/>
                <a:gd name="connsiteY10" fmla="*/ 59634 h 75639"/>
                <a:gd name="connsiteX11" fmla="*/ 73982 w 88245"/>
                <a:gd name="connsiteY11" fmla="*/ 73123 h 75639"/>
                <a:gd name="connsiteX12" fmla="*/ 80412 w 88245"/>
                <a:gd name="connsiteY12" fmla="*/ 73627 h 75639"/>
                <a:gd name="connsiteX13" fmla="*/ 84067 w 88245"/>
                <a:gd name="connsiteY13" fmla="*/ 59129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75639">
                  <a:moveTo>
                    <a:pt x="84067" y="59129"/>
                  </a:moveTo>
                  <a:cubicBezTo>
                    <a:pt x="83185" y="56104"/>
                    <a:pt x="83689" y="48288"/>
                    <a:pt x="88102" y="42237"/>
                  </a:cubicBezTo>
                  <a:cubicBezTo>
                    <a:pt x="78521" y="31900"/>
                    <a:pt x="67679" y="17906"/>
                    <a:pt x="61880" y="9460"/>
                  </a:cubicBezTo>
                  <a:cubicBezTo>
                    <a:pt x="56333" y="10216"/>
                    <a:pt x="51543" y="10090"/>
                    <a:pt x="48769" y="7947"/>
                  </a:cubicBezTo>
                  <a:cubicBezTo>
                    <a:pt x="42970" y="3535"/>
                    <a:pt x="28347" y="6560"/>
                    <a:pt x="22548" y="3535"/>
                  </a:cubicBezTo>
                  <a:cubicBezTo>
                    <a:pt x="19522" y="2022"/>
                    <a:pt x="13723" y="2274"/>
                    <a:pt x="7924" y="2652"/>
                  </a:cubicBezTo>
                  <a:cubicBezTo>
                    <a:pt x="9311" y="7065"/>
                    <a:pt x="8681" y="11225"/>
                    <a:pt x="5907" y="13116"/>
                  </a:cubicBezTo>
                  <a:cubicBezTo>
                    <a:pt x="612" y="16646"/>
                    <a:pt x="-18" y="30765"/>
                    <a:pt x="12967" y="36060"/>
                  </a:cubicBezTo>
                  <a:cubicBezTo>
                    <a:pt x="25951" y="41354"/>
                    <a:pt x="21791" y="33160"/>
                    <a:pt x="28221" y="33160"/>
                  </a:cubicBezTo>
                  <a:cubicBezTo>
                    <a:pt x="34650" y="33160"/>
                    <a:pt x="34146" y="43119"/>
                    <a:pt x="39945" y="43119"/>
                  </a:cubicBezTo>
                  <a:cubicBezTo>
                    <a:pt x="45870" y="43119"/>
                    <a:pt x="59359" y="50179"/>
                    <a:pt x="58728" y="59634"/>
                  </a:cubicBezTo>
                  <a:cubicBezTo>
                    <a:pt x="58098" y="69089"/>
                    <a:pt x="63393" y="73123"/>
                    <a:pt x="73982" y="73123"/>
                  </a:cubicBezTo>
                  <a:cubicBezTo>
                    <a:pt x="75873" y="73123"/>
                    <a:pt x="78142" y="73249"/>
                    <a:pt x="80412" y="73627"/>
                  </a:cubicBezTo>
                  <a:cubicBezTo>
                    <a:pt x="82303" y="67450"/>
                    <a:pt x="85076" y="62407"/>
                    <a:pt x="84067" y="59129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9872C594-C1B6-480B-A4AD-E520F6549A81}"/>
                </a:ext>
              </a:extLst>
            </p:cNvPr>
            <p:cNvSpPr/>
            <p:nvPr/>
          </p:nvSpPr>
          <p:spPr>
            <a:xfrm>
              <a:off x="3576874" y="4314086"/>
              <a:ext cx="151278" cy="63033"/>
            </a:xfrm>
            <a:custGeom>
              <a:avLst/>
              <a:gdLst>
                <a:gd name="connsiteX0" fmla="*/ 140657 w 151278"/>
                <a:gd name="connsiteY0" fmla="*/ 21536 h 63032"/>
                <a:gd name="connsiteX1" fmla="*/ 103594 w 151278"/>
                <a:gd name="connsiteY1" fmla="*/ 3887 h 63032"/>
                <a:gd name="connsiteX2" fmla="*/ 65900 w 151278"/>
                <a:gd name="connsiteY2" fmla="*/ 18006 h 63032"/>
                <a:gd name="connsiteX3" fmla="*/ 23543 w 151278"/>
                <a:gd name="connsiteY3" fmla="*/ 16871 h 63032"/>
                <a:gd name="connsiteX4" fmla="*/ 9928 w 151278"/>
                <a:gd name="connsiteY4" fmla="*/ 4643 h 63032"/>
                <a:gd name="connsiteX5" fmla="*/ 5894 w 151278"/>
                <a:gd name="connsiteY5" fmla="*/ 21536 h 63032"/>
                <a:gd name="connsiteX6" fmla="*/ 2364 w 151278"/>
                <a:gd name="connsiteY6" fmla="*/ 36159 h 63032"/>
                <a:gd name="connsiteX7" fmla="*/ 36527 w 151278"/>
                <a:gd name="connsiteY7" fmla="*/ 51539 h 63032"/>
                <a:gd name="connsiteX8" fmla="*/ 55941 w 151278"/>
                <a:gd name="connsiteY8" fmla="*/ 64524 h 63032"/>
                <a:gd name="connsiteX9" fmla="*/ 76490 w 151278"/>
                <a:gd name="connsiteY9" fmla="*/ 59229 h 63032"/>
                <a:gd name="connsiteX10" fmla="*/ 68800 w 151278"/>
                <a:gd name="connsiteY10" fmla="*/ 44479 h 63032"/>
                <a:gd name="connsiteX11" fmla="*/ 82919 w 151278"/>
                <a:gd name="connsiteY11" fmla="*/ 31495 h 63032"/>
                <a:gd name="connsiteX12" fmla="*/ 112292 w 151278"/>
                <a:gd name="connsiteY12" fmla="*/ 22040 h 63032"/>
                <a:gd name="connsiteX13" fmla="*/ 119982 w 151278"/>
                <a:gd name="connsiteY13" fmla="*/ 40319 h 63032"/>
                <a:gd name="connsiteX14" fmla="*/ 135614 w 151278"/>
                <a:gd name="connsiteY14" fmla="*/ 67928 h 63032"/>
                <a:gd name="connsiteX15" fmla="*/ 153516 w 151278"/>
                <a:gd name="connsiteY15" fmla="*/ 50531 h 63032"/>
                <a:gd name="connsiteX16" fmla="*/ 157172 w 151278"/>
                <a:gd name="connsiteY16" fmla="*/ 42210 h 63032"/>
                <a:gd name="connsiteX17" fmla="*/ 140657 w 151278"/>
                <a:gd name="connsiteY17" fmla="*/ 21536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278" h="63032">
                  <a:moveTo>
                    <a:pt x="140657" y="21536"/>
                  </a:moveTo>
                  <a:cubicBezTo>
                    <a:pt x="131202" y="7416"/>
                    <a:pt x="114183" y="8551"/>
                    <a:pt x="103594" y="3887"/>
                  </a:cubicBezTo>
                  <a:cubicBezTo>
                    <a:pt x="93005" y="-778"/>
                    <a:pt x="79515" y="5651"/>
                    <a:pt x="65900" y="18006"/>
                  </a:cubicBezTo>
                  <a:cubicBezTo>
                    <a:pt x="52412" y="30360"/>
                    <a:pt x="35267" y="23300"/>
                    <a:pt x="23543" y="16871"/>
                  </a:cubicBezTo>
                  <a:cubicBezTo>
                    <a:pt x="20013" y="14980"/>
                    <a:pt x="15096" y="10316"/>
                    <a:pt x="9928" y="4643"/>
                  </a:cubicBezTo>
                  <a:cubicBezTo>
                    <a:pt x="5515" y="10568"/>
                    <a:pt x="5011" y="18384"/>
                    <a:pt x="5894" y="21536"/>
                  </a:cubicBezTo>
                  <a:cubicBezTo>
                    <a:pt x="6776" y="24813"/>
                    <a:pt x="4129" y="29856"/>
                    <a:pt x="2364" y="36159"/>
                  </a:cubicBezTo>
                  <a:cubicBezTo>
                    <a:pt x="13962" y="37546"/>
                    <a:pt x="29216" y="42715"/>
                    <a:pt x="36527" y="51539"/>
                  </a:cubicBezTo>
                  <a:cubicBezTo>
                    <a:pt x="45352" y="62128"/>
                    <a:pt x="50647" y="55069"/>
                    <a:pt x="55941" y="64524"/>
                  </a:cubicBezTo>
                  <a:cubicBezTo>
                    <a:pt x="61236" y="73979"/>
                    <a:pt x="73590" y="65028"/>
                    <a:pt x="76490" y="59229"/>
                  </a:cubicBezTo>
                  <a:cubicBezTo>
                    <a:pt x="79389" y="53304"/>
                    <a:pt x="70061" y="51035"/>
                    <a:pt x="68800" y="44479"/>
                  </a:cubicBezTo>
                  <a:cubicBezTo>
                    <a:pt x="67665" y="38050"/>
                    <a:pt x="80524" y="40319"/>
                    <a:pt x="82919" y="31495"/>
                  </a:cubicBezTo>
                  <a:cubicBezTo>
                    <a:pt x="85315" y="22670"/>
                    <a:pt x="104098" y="18510"/>
                    <a:pt x="112292" y="22040"/>
                  </a:cubicBezTo>
                  <a:cubicBezTo>
                    <a:pt x="120487" y="25570"/>
                    <a:pt x="127546" y="31495"/>
                    <a:pt x="119982" y="40319"/>
                  </a:cubicBezTo>
                  <a:cubicBezTo>
                    <a:pt x="114310" y="46875"/>
                    <a:pt x="125907" y="58725"/>
                    <a:pt x="135614" y="67928"/>
                  </a:cubicBezTo>
                  <a:cubicBezTo>
                    <a:pt x="142422" y="60868"/>
                    <a:pt x="150238" y="52926"/>
                    <a:pt x="153516" y="50531"/>
                  </a:cubicBezTo>
                  <a:cubicBezTo>
                    <a:pt x="155281" y="49144"/>
                    <a:pt x="156415" y="46118"/>
                    <a:pt x="157172" y="42210"/>
                  </a:cubicBezTo>
                  <a:cubicBezTo>
                    <a:pt x="152633" y="40193"/>
                    <a:pt x="147213" y="31369"/>
                    <a:pt x="140657" y="2153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125A6AF7-C794-4445-B5A6-FFCA8BA3C1EB}"/>
                </a:ext>
              </a:extLst>
            </p:cNvPr>
            <p:cNvSpPr/>
            <p:nvPr/>
          </p:nvSpPr>
          <p:spPr>
            <a:xfrm>
              <a:off x="3681634" y="4239265"/>
              <a:ext cx="315163" cy="441228"/>
            </a:xfrm>
            <a:custGeom>
              <a:avLst/>
              <a:gdLst>
                <a:gd name="connsiteX0" fmla="*/ 52286 w 315162"/>
                <a:gd name="connsiteY0" fmla="*/ 327056 h 441227"/>
                <a:gd name="connsiteX1" fmla="*/ 72582 w 315162"/>
                <a:gd name="connsiteY1" fmla="*/ 327056 h 441227"/>
                <a:gd name="connsiteX2" fmla="*/ 91618 w 315162"/>
                <a:gd name="connsiteY2" fmla="*/ 341805 h 441227"/>
                <a:gd name="connsiteX3" fmla="*/ 92752 w 315162"/>
                <a:gd name="connsiteY3" fmla="*/ 343192 h 441227"/>
                <a:gd name="connsiteX4" fmla="*/ 115570 w 315162"/>
                <a:gd name="connsiteY4" fmla="*/ 342436 h 441227"/>
                <a:gd name="connsiteX5" fmla="*/ 131202 w 315162"/>
                <a:gd name="connsiteY5" fmla="*/ 364623 h 441227"/>
                <a:gd name="connsiteX6" fmla="*/ 147843 w 315162"/>
                <a:gd name="connsiteY6" fmla="*/ 381264 h 441227"/>
                <a:gd name="connsiteX7" fmla="*/ 158054 w 315162"/>
                <a:gd name="connsiteY7" fmla="*/ 397904 h 441227"/>
                <a:gd name="connsiteX8" fmla="*/ 188562 w 315162"/>
                <a:gd name="connsiteY8" fmla="*/ 401560 h 441227"/>
                <a:gd name="connsiteX9" fmla="*/ 204194 w 315162"/>
                <a:gd name="connsiteY9" fmla="*/ 399669 h 441227"/>
                <a:gd name="connsiteX10" fmla="*/ 221717 w 315162"/>
                <a:gd name="connsiteY10" fmla="*/ 398787 h 441227"/>
                <a:gd name="connsiteX11" fmla="*/ 241131 w 315162"/>
                <a:gd name="connsiteY11" fmla="*/ 414545 h 441227"/>
                <a:gd name="connsiteX12" fmla="*/ 227264 w 315162"/>
                <a:gd name="connsiteY12" fmla="*/ 436732 h 441227"/>
                <a:gd name="connsiteX13" fmla="*/ 243022 w 315162"/>
                <a:gd name="connsiteY13" fmla="*/ 449339 h 441227"/>
                <a:gd name="connsiteX14" fmla="*/ 244283 w 315162"/>
                <a:gd name="connsiteY14" fmla="*/ 449213 h 441227"/>
                <a:gd name="connsiteX15" fmla="*/ 254494 w 315162"/>
                <a:gd name="connsiteY15" fmla="*/ 413158 h 441227"/>
                <a:gd name="connsiteX16" fmla="*/ 259915 w 315162"/>
                <a:gd name="connsiteY16" fmla="*/ 376978 h 441227"/>
                <a:gd name="connsiteX17" fmla="*/ 242896 w 315162"/>
                <a:gd name="connsiteY17" fmla="*/ 333989 h 441227"/>
                <a:gd name="connsiteX18" fmla="*/ 260923 w 315162"/>
                <a:gd name="connsiteY18" fmla="*/ 319744 h 441227"/>
                <a:gd name="connsiteX19" fmla="*/ 255628 w 315162"/>
                <a:gd name="connsiteY19" fmla="*/ 308902 h 441227"/>
                <a:gd name="connsiteX20" fmla="*/ 248695 w 315162"/>
                <a:gd name="connsiteY20" fmla="*/ 294279 h 441227"/>
                <a:gd name="connsiteX21" fmla="*/ 288784 w 315162"/>
                <a:gd name="connsiteY21" fmla="*/ 291379 h 441227"/>
                <a:gd name="connsiteX22" fmla="*/ 318535 w 315162"/>
                <a:gd name="connsiteY22" fmla="*/ 281546 h 441227"/>
                <a:gd name="connsiteX23" fmla="*/ 313744 w 315162"/>
                <a:gd name="connsiteY23" fmla="*/ 268057 h 441227"/>
                <a:gd name="connsiteX24" fmla="*/ 314753 w 315162"/>
                <a:gd name="connsiteY24" fmla="*/ 248139 h 441227"/>
                <a:gd name="connsiteX25" fmla="*/ 304416 w 315162"/>
                <a:gd name="connsiteY25" fmla="*/ 227717 h 441227"/>
                <a:gd name="connsiteX26" fmla="*/ 310719 w 315162"/>
                <a:gd name="connsiteY26" fmla="*/ 179181 h 441227"/>
                <a:gd name="connsiteX27" fmla="*/ 279707 w 315162"/>
                <a:gd name="connsiteY27" fmla="*/ 170987 h 441227"/>
                <a:gd name="connsiteX28" fmla="*/ 242518 w 315162"/>
                <a:gd name="connsiteY28" fmla="*/ 154851 h 441227"/>
                <a:gd name="connsiteX29" fmla="*/ 197134 w 315162"/>
                <a:gd name="connsiteY29" fmla="*/ 150817 h 441227"/>
                <a:gd name="connsiteX30" fmla="*/ 179863 w 315162"/>
                <a:gd name="connsiteY30" fmla="*/ 115771 h 441227"/>
                <a:gd name="connsiteX31" fmla="*/ 168139 w 315162"/>
                <a:gd name="connsiteY31" fmla="*/ 98248 h 441227"/>
                <a:gd name="connsiteX32" fmla="*/ 155659 w 315162"/>
                <a:gd name="connsiteY32" fmla="*/ 92449 h 441227"/>
                <a:gd name="connsiteX33" fmla="*/ 159693 w 315162"/>
                <a:gd name="connsiteY33" fmla="*/ 80220 h 441227"/>
                <a:gd name="connsiteX34" fmla="*/ 163601 w 315162"/>
                <a:gd name="connsiteY34" fmla="*/ 60554 h 441227"/>
                <a:gd name="connsiteX35" fmla="*/ 186923 w 315162"/>
                <a:gd name="connsiteY35" fmla="*/ 30551 h 441227"/>
                <a:gd name="connsiteX36" fmla="*/ 194991 w 315162"/>
                <a:gd name="connsiteY36" fmla="*/ 25382 h 441227"/>
                <a:gd name="connsiteX37" fmla="*/ 201421 w 315162"/>
                <a:gd name="connsiteY37" fmla="*/ 20213 h 441227"/>
                <a:gd name="connsiteX38" fmla="*/ 207850 w 315162"/>
                <a:gd name="connsiteY38" fmla="*/ 3699 h 441227"/>
                <a:gd name="connsiteX39" fmla="*/ 177846 w 315162"/>
                <a:gd name="connsiteY39" fmla="*/ 17818 h 441227"/>
                <a:gd name="connsiteX40" fmla="*/ 154902 w 315162"/>
                <a:gd name="connsiteY40" fmla="*/ 31307 h 441227"/>
                <a:gd name="connsiteX41" fmla="*/ 130824 w 315162"/>
                <a:gd name="connsiteY41" fmla="*/ 38997 h 441227"/>
                <a:gd name="connsiteX42" fmla="*/ 118470 w 315162"/>
                <a:gd name="connsiteY42" fmla="*/ 37232 h 441227"/>
                <a:gd name="connsiteX43" fmla="*/ 93761 w 315162"/>
                <a:gd name="connsiteY43" fmla="*/ 60176 h 441227"/>
                <a:gd name="connsiteX44" fmla="*/ 84306 w 315162"/>
                <a:gd name="connsiteY44" fmla="*/ 85515 h 441227"/>
                <a:gd name="connsiteX45" fmla="*/ 57832 w 315162"/>
                <a:gd name="connsiteY45" fmla="*/ 116149 h 441227"/>
                <a:gd name="connsiteX46" fmla="*/ 52033 w 315162"/>
                <a:gd name="connsiteY46" fmla="*/ 117536 h 441227"/>
                <a:gd name="connsiteX47" fmla="*/ 48378 w 315162"/>
                <a:gd name="connsiteY47" fmla="*/ 125856 h 441227"/>
                <a:gd name="connsiteX48" fmla="*/ 30476 w 315162"/>
                <a:gd name="connsiteY48" fmla="*/ 143253 h 441227"/>
                <a:gd name="connsiteX49" fmla="*/ 38923 w 315162"/>
                <a:gd name="connsiteY49" fmla="*/ 151573 h 441227"/>
                <a:gd name="connsiteX50" fmla="*/ 44217 w 315162"/>
                <a:gd name="connsiteY50" fmla="*/ 172248 h 441227"/>
                <a:gd name="connsiteX51" fmla="*/ 44217 w 315162"/>
                <a:gd name="connsiteY51" fmla="*/ 186997 h 441227"/>
                <a:gd name="connsiteX52" fmla="*/ 48882 w 315162"/>
                <a:gd name="connsiteY52" fmla="*/ 228221 h 441227"/>
                <a:gd name="connsiteX53" fmla="*/ 42957 w 315162"/>
                <a:gd name="connsiteY53" fmla="*/ 251164 h 441227"/>
                <a:gd name="connsiteX54" fmla="*/ 21147 w 315162"/>
                <a:gd name="connsiteY54" fmla="*/ 268814 h 441227"/>
                <a:gd name="connsiteX55" fmla="*/ 7658 w 315162"/>
                <a:gd name="connsiteY55" fmla="*/ 285832 h 441227"/>
                <a:gd name="connsiteX56" fmla="*/ 2364 w 315162"/>
                <a:gd name="connsiteY56" fmla="*/ 296926 h 441227"/>
                <a:gd name="connsiteX57" fmla="*/ 35141 w 315162"/>
                <a:gd name="connsiteY57" fmla="*/ 315332 h 441227"/>
                <a:gd name="connsiteX58" fmla="*/ 52286 w 315162"/>
                <a:gd name="connsiteY58" fmla="*/ 32705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5162" h="441227">
                  <a:moveTo>
                    <a:pt x="52286" y="327056"/>
                  </a:moveTo>
                  <a:cubicBezTo>
                    <a:pt x="59597" y="331342"/>
                    <a:pt x="70061" y="330207"/>
                    <a:pt x="72582" y="327056"/>
                  </a:cubicBezTo>
                  <a:cubicBezTo>
                    <a:pt x="74977" y="324030"/>
                    <a:pt x="81785" y="330712"/>
                    <a:pt x="91618" y="341805"/>
                  </a:cubicBezTo>
                  <a:cubicBezTo>
                    <a:pt x="91996" y="342310"/>
                    <a:pt x="92374" y="342688"/>
                    <a:pt x="92752" y="343192"/>
                  </a:cubicBezTo>
                  <a:cubicBezTo>
                    <a:pt x="100947" y="341427"/>
                    <a:pt x="111410" y="339788"/>
                    <a:pt x="115570" y="342436"/>
                  </a:cubicBezTo>
                  <a:cubicBezTo>
                    <a:pt x="123008" y="347100"/>
                    <a:pt x="121117" y="363615"/>
                    <a:pt x="131202" y="364623"/>
                  </a:cubicBezTo>
                  <a:cubicBezTo>
                    <a:pt x="141413" y="365506"/>
                    <a:pt x="148725" y="375717"/>
                    <a:pt x="147843" y="381264"/>
                  </a:cubicBezTo>
                  <a:cubicBezTo>
                    <a:pt x="146960" y="386811"/>
                    <a:pt x="158936" y="389584"/>
                    <a:pt x="158054" y="397904"/>
                  </a:cubicBezTo>
                  <a:cubicBezTo>
                    <a:pt x="157172" y="406225"/>
                    <a:pt x="184906" y="404334"/>
                    <a:pt x="188562" y="401560"/>
                  </a:cubicBezTo>
                  <a:cubicBezTo>
                    <a:pt x="192218" y="398787"/>
                    <a:pt x="199656" y="396896"/>
                    <a:pt x="204194" y="399669"/>
                  </a:cubicBezTo>
                  <a:cubicBezTo>
                    <a:pt x="208858" y="402443"/>
                    <a:pt x="217179" y="396896"/>
                    <a:pt x="221717" y="398787"/>
                  </a:cubicBezTo>
                  <a:cubicBezTo>
                    <a:pt x="226381" y="400678"/>
                    <a:pt x="244787" y="407989"/>
                    <a:pt x="241131" y="414545"/>
                  </a:cubicBezTo>
                  <a:cubicBezTo>
                    <a:pt x="237475" y="420974"/>
                    <a:pt x="224490" y="431186"/>
                    <a:pt x="227264" y="436732"/>
                  </a:cubicBezTo>
                  <a:cubicBezTo>
                    <a:pt x="229407" y="441145"/>
                    <a:pt x="239114" y="443792"/>
                    <a:pt x="243022" y="449339"/>
                  </a:cubicBezTo>
                  <a:cubicBezTo>
                    <a:pt x="243400" y="449339"/>
                    <a:pt x="243904" y="449339"/>
                    <a:pt x="244283" y="449213"/>
                  </a:cubicBezTo>
                  <a:cubicBezTo>
                    <a:pt x="251342" y="447700"/>
                    <a:pt x="254494" y="420974"/>
                    <a:pt x="254494" y="413158"/>
                  </a:cubicBezTo>
                  <a:cubicBezTo>
                    <a:pt x="254494" y="405342"/>
                    <a:pt x="257645" y="384919"/>
                    <a:pt x="259915" y="376978"/>
                  </a:cubicBezTo>
                  <a:cubicBezTo>
                    <a:pt x="264327" y="361598"/>
                    <a:pt x="242896" y="350630"/>
                    <a:pt x="242896" y="333989"/>
                  </a:cubicBezTo>
                  <a:cubicBezTo>
                    <a:pt x="242896" y="317349"/>
                    <a:pt x="251342" y="326552"/>
                    <a:pt x="260923" y="319744"/>
                  </a:cubicBezTo>
                  <a:cubicBezTo>
                    <a:pt x="270504" y="312810"/>
                    <a:pt x="260419" y="309911"/>
                    <a:pt x="255628" y="308902"/>
                  </a:cubicBezTo>
                  <a:cubicBezTo>
                    <a:pt x="250838" y="307894"/>
                    <a:pt x="247182" y="299321"/>
                    <a:pt x="248695" y="294279"/>
                  </a:cubicBezTo>
                  <a:cubicBezTo>
                    <a:pt x="250334" y="289236"/>
                    <a:pt x="279455" y="291379"/>
                    <a:pt x="288784" y="291379"/>
                  </a:cubicBezTo>
                  <a:cubicBezTo>
                    <a:pt x="298112" y="291379"/>
                    <a:pt x="318283" y="282933"/>
                    <a:pt x="318535" y="281546"/>
                  </a:cubicBezTo>
                  <a:cubicBezTo>
                    <a:pt x="318787" y="280286"/>
                    <a:pt x="320930" y="273604"/>
                    <a:pt x="313744" y="268057"/>
                  </a:cubicBezTo>
                  <a:cubicBezTo>
                    <a:pt x="306559" y="262510"/>
                    <a:pt x="309206" y="254568"/>
                    <a:pt x="314753" y="248139"/>
                  </a:cubicBezTo>
                  <a:cubicBezTo>
                    <a:pt x="320300" y="241836"/>
                    <a:pt x="311349" y="235406"/>
                    <a:pt x="304416" y="227717"/>
                  </a:cubicBezTo>
                  <a:cubicBezTo>
                    <a:pt x="297482" y="220027"/>
                    <a:pt x="302777" y="192166"/>
                    <a:pt x="310719" y="179181"/>
                  </a:cubicBezTo>
                  <a:cubicBezTo>
                    <a:pt x="318661" y="166197"/>
                    <a:pt x="294583" y="169096"/>
                    <a:pt x="279707" y="170987"/>
                  </a:cubicBezTo>
                  <a:cubicBezTo>
                    <a:pt x="264831" y="172878"/>
                    <a:pt x="252099" y="166953"/>
                    <a:pt x="242518" y="154851"/>
                  </a:cubicBezTo>
                  <a:cubicBezTo>
                    <a:pt x="232937" y="142623"/>
                    <a:pt x="219952" y="150312"/>
                    <a:pt x="197134" y="150817"/>
                  </a:cubicBezTo>
                  <a:cubicBezTo>
                    <a:pt x="174316" y="151321"/>
                    <a:pt x="178855" y="125604"/>
                    <a:pt x="179863" y="115771"/>
                  </a:cubicBezTo>
                  <a:cubicBezTo>
                    <a:pt x="180872" y="105938"/>
                    <a:pt x="168139" y="104677"/>
                    <a:pt x="168139" y="98248"/>
                  </a:cubicBezTo>
                  <a:cubicBezTo>
                    <a:pt x="168139" y="91944"/>
                    <a:pt x="161458" y="91944"/>
                    <a:pt x="155659" y="92449"/>
                  </a:cubicBezTo>
                  <a:cubicBezTo>
                    <a:pt x="149860" y="92953"/>
                    <a:pt x="155659" y="85263"/>
                    <a:pt x="159693" y="80220"/>
                  </a:cubicBezTo>
                  <a:cubicBezTo>
                    <a:pt x="163601" y="75178"/>
                    <a:pt x="163349" y="71144"/>
                    <a:pt x="163601" y="60554"/>
                  </a:cubicBezTo>
                  <a:cubicBezTo>
                    <a:pt x="163853" y="49965"/>
                    <a:pt x="179233" y="40888"/>
                    <a:pt x="186923" y="30551"/>
                  </a:cubicBezTo>
                  <a:cubicBezTo>
                    <a:pt x="188814" y="28029"/>
                    <a:pt x="191713" y="26391"/>
                    <a:pt x="194991" y="25382"/>
                  </a:cubicBezTo>
                  <a:cubicBezTo>
                    <a:pt x="195874" y="22861"/>
                    <a:pt x="197765" y="20970"/>
                    <a:pt x="201421" y="20213"/>
                  </a:cubicBezTo>
                  <a:cubicBezTo>
                    <a:pt x="213144" y="17818"/>
                    <a:pt x="219070" y="10254"/>
                    <a:pt x="207850" y="3699"/>
                  </a:cubicBezTo>
                  <a:cubicBezTo>
                    <a:pt x="196630" y="-2730"/>
                    <a:pt x="190201" y="16053"/>
                    <a:pt x="177846" y="17818"/>
                  </a:cubicBezTo>
                  <a:cubicBezTo>
                    <a:pt x="165492" y="19583"/>
                    <a:pt x="163097" y="27273"/>
                    <a:pt x="154902" y="31307"/>
                  </a:cubicBezTo>
                  <a:cubicBezTo>
                    <a:pt x="146708" y="35467"/>
                    <a:pt x="131328" y="31937"/>
                    <a:pt x="130824" y="38997"/>
                  </a:cubicBezTo>
                  <a:cubicBezTo>
                    <a:pt x="130194" y="46687"/>
                    <a:pt x="125529" y="38997"/>
                    <a:pt x="118470" y="37232"/>
                  </a:cubicBezTo>
                  <a:cubicBezTo>
                    <a:pt x="111410" y="35467"/>
                    <a:pt x="93131" y="51352"/>
                    <a:pt x="93761" y="60176"/>
                  </a:cubicBezTo>
                  <a:cubicBezTo>
                    <a:pt x="94391" y="69001"/>
                    <a:pt x="97291" y="77195"/>
                    <a:pt x="84306" y="85515"/>
                  </a:cubicBezTo>
                  <a:cubicBezTo>
                    <a:pt x="71321" y="93709"/>
                    <a:pt x="63757" y="109089"/>
                    <a:pt x="57832" y="116149"/>
                  </a:cubicBezTo>
                  <a:cubicBezTo>
                    <a:pt x="56067" y="118292"/>
                    <a:pt x="54050" y="118418"/>
                    <a:pt x="52033" y="117536"/>
                  </a:cubicBezTo>
                  <a:cubicBezTo>
                    <a:pt x="51277" y="121444"/>
                    <a:pt x="50142" y="124469"/>
                    <a:pt x="48378" y="125856"/>
                  </a:cubicBezTo>
                  <a:cubicBezTo>
                    <a:pt x="45100" y="128251"/>
                    <a:pt x="37284" y="136193"/>
                    <a:pt x="30476" y="143253"/>
                  </a:cubicBezTo>
                  <a:cubicBezTo>
                    <a:pt x="33754" y="146404"/>
                    <a:pt x="36906" y="149304"/>
                    <a:pt x="38923" y="151573"/>
                  </a:cubicBezTo>
                  <a:cubicBezTo>
                    <a:pt x="47117" y="160398"/>
                    <a:pt x="41822" y="167457"/>
                    <a:pt x="44217" y="172248"/>
                  </a:cubicBezTo>
                  <a:cubicBezTo>
                    <a:pt x="46612" y="176912"/>
                    <a:pt x="48882" y="183972"/>
                    <a:pt x="44217" y="186997"/>
                  </a:cubicBezTo>
                  <a:cubicBezTo>
                    <a:pt x="39553" y="189897"/>
                    <a:pt x="43587" y="222296"/>
                    <a:pt x="48882" y="228221"/>
                  </a:cubicBezTo>
                  <a:cubicBezTo>
                    <a:pt x="54176" y="234146"/>
                    <a:pt x="48882" y="239441"/>
                    <a:pt x="42957" y="251164"/>
                  </a:cubicBezTo>
                  <a:cubicBezTo>
                    <a:pt x="37032" y="262889"/>
                    <a:pt x="31737" y="268183"/>
                    <a:pt x="21147" y="268814"/>
                  </a:cubicBezTo>
                  <a:cubicBezTo>
                    <a:pt x="10558" y="269444"/>
                    <a:pt x="11188" y="285832"/>
                    <a:pt x="7658" y="285832"/>
                  </a:cubicBezTo>
                  <a:cubicBezTo>
                    <a:pt x="4885" y="285832"/>
                    <a:pt x="2742" y="291757"/>
                    <a:pt x="2364" y="296926"/>
                  </a:cubicBezTo>
                  <a:cubicBezTo>
                    <a:pt x="12197" y="305246"/>
                    <a:pt x="29972" y="315332"/>
                    <a:pt x="35141" y="315332"/>
                  </a:cubicBezTo>
                  <a:cubicBezTo>
                    <a:pt x="41318" y="314701"/>
                    <a:pt x="44974" y="322770"/>
                    <a:pt x="52286" y="32705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6AF31BD5-0DBC-460A-B483-3E43478B041A}"/>
                </a:ext>
              </a:extLst>
            </p:cNvPr>
            <p:cNvSpPr/>
            <p:nvPr/>
          </p:nvSpPr>
          <p:spPr>
            <a:xfrm>
              <a:off x="3933427" y="4837385"/>
              <a:ext cx="315163" cy="365589"/>
            </a:xfrm>
            <a:custGeom>
              <a:avLst/>
              <a:gdLst>
                <a:gd name="connsiteX0" fmla="*/ 323032 w 315162"/>
                <a:gd name="connsiteY0" fmla="*/ 219707 h 365588"/>
                <a:gd name="connsiteX1" fmla="*/ 307400 w 315162"/>
                <a:gd name="connsiteY1" fmla="*/ 193863 h 365588"/>
                <a:gd name="connsiteX2" fmla="*/ 285465 w 315162"/>
                <a:gd name="connsiteY2" fmla="*/ 180500 h 365588"/>
                <a:gd name="connsiteX3" fmla="*/ 256470 w 315162"/>
                <a:gd name="connsiteY3" fmla="*/ 167137 h 365588"/>
                <a:gd name="connsiteX4" fmla="*/ 253318 w 315162"/>
                <a:gd name="connsiteY4" fmla="*/ 145202 h 365588"/>
                <a:gd name="connsiteX5" fmla="*/ 249410 w 315162"/>
                <a:gd name="connsiteY5" fmla="*/ 124780 h 365588"/>
                <a:gd name="connsiteX6" fmla="*/ 239199 w 315162"/>
                <a:gd name="connsiteY6" fmla="*/ 106752 h 365588"/>
                <a:gd name="connsiteX7" fmla="*/ 210204 w 315162"/>
                <a:gd name="connsiteY7" fmla="*/ 100449 h 365588"/>
                <a:gd name="connsiteX8" fmla="*/ 188269 w 315162"/>
                <a:gd name="connsiteY8" fmla="*/ 90238 h 365588"/>
                <a:gd name="connsiteX9" fmla="*/ 177301 w 315162"/>
                <a:gd name="connsiteY9" fmla="*/ 80909 h 365588"/>
                <a:gd name="connsiteX10" fmla="*/ 158517 w 315162"/>
                <a:gd name="connsiteY10" fmla="*/ 77001 h 365588"/>
                <a:gd name="connsiteX11" fmla="*/ 127127 w 315162"/>
                <a:gd name="connsiteY11" fmla="*/ 58091 h 365588"/>
                <a:gd name="connsiteX12" fmla="*/ 118555 w 315162"/>
                <a:gd name="connsiteY12" fmla="*/ 6279 h 365588"/>
                <a:gd name="connsiteX13" fmla="*/ 93468 w 315162"/>
                <a:gd name="connsiteY13" fmla="*/ 4765 h 365588"/>
                <a:gd name="connsiteX14" fmla="*/ 62078 w 315162"/>
                <a:gd name="connsiteY14" fmla="*/ 18885 h 365588"/>
                <a:gd name="connsiteX15" fmla="*/ 39386 w 315162"/>
                <a:gd name="connsiteY15" fmla="*/ 30609 h 365588"/>
                <a:gd name="connsiteX16" fmla="*/ 16694 w 315162"/>
                <a:gd name="connsiteY16" fmla="*/ 36156 h 365588"/>
                <a:gd name="connsiteX17" fmla="*/ 7870 w 315162"/>
                <a:gd name="connsiteY17" fmla="*/ 34139 h 365588"/>
                <a:gd name="connsiteX18" fmla="*/ 26149 w 315162"/>
                <a:gd name="connsiteY18" fmla="*/ 71454 h 365588"/>
                <a:gd name="connsiteX19" fmla="*/ 19089 w 315162"/>
                <a:gd name="connsiteY19" fmla="*/ 85573 h 365588"/>
                <a:gd name="connsiteX20" fmla="*/ 21485 w 315162"/>
                <a:gd name="connsiteY20" fmla="*/ 123267 h 365588"/>
                <a:gd name="connsiteX21" fmla="*/ 15181 w 315162"/>
                <a:gd name="connsiteY21" fmla="*/ 145202 h 365588"/>
                <a:gd name="connsiteX22" fmla="*/ 8878 w 315162"/>
                <a:gd name="connsiteY22" fmla="*/ 168020 h 365588"/>
                <a:gd name="connsiteX23" fmla="*/ 19089 w 315162"/>
                <a:gd name="connsiteY23" fmla="*/ 180500 h 365588"/>
                <a:gd name="connsiteX24" fmla="*/ 4970 w 315162"/>
                <a:gd name="connsiteY24" fmla="*/ 201679 h 365588"/>
                <a:gd name="connsiteX25" fmla="*/ 2701 w 315162"/>
                <a:gd name="connsiteY25" fmla="*/ 212647 h 365588"/>
                <a:gd name="connsiteX26" fmla="*/ 13542 w 315162"/>
                <a:gd name="connsiteY26" fmla="*/ 225253 h 365588"/>
                <a:gd name="connsiteX27" fmla="*/ 19846 w 315162"/>
                <a:gd name="connsiteY27" fmla="*/ 253492 h 365588"/>
                <a:gd name="connsiteX28" fmla="*/ 30813 w 315162"/>
                <a:gd name="connsiteY28" fmla="*/ 268367 h 365588"/>
                <a:gd name="connsiteX29" fmla="*/ 25267 w 315162"/>
                <a:gd name="connsiteY29" fmla="*/ 287151 h 365588"/>
                <a:gd name="connsiteX30" fmla="*/ 34722 w 315162"/>
                <a:gd name="connsiteY30" fmla="*/ 309087 h 365588"/>
                <a:gd name="connsiteX31" fmla="*/ 44176 w 315162"/>
                <a:gd name="connsiteY31" fmla="*/ 333417 h 365588"/>
                <a:gd name="connsiteX32" fmla="*/ 50480 w 315162"/>
                <a:gd name="connsiteY32" fmla="*/ 362412 h 365588"/>
                <a:gd name="connsiteX33" fmla="*/ 86534 w 315162"/>
                <a:gd name="connsiteY33" fmla="*/ 341233 h 365588"/>
                <a:gd name="connsiteX34" fmla="*/ 110108 w 315162"/>
                <a:gd name="connsiteY34" fmla="*/ 340477 h 365588"/>
                <a:gd name="connsiteX35" fmla="*/ 140742 w 315162"/>
                <a:gd name="connsiteY35" fmla="*/ 353083 h 365588"/>
                <a:gd name="connsiteX36" fmla="*/ 156374 w 315162"/>
                <a:gd name="connsiteY36" fmla="*/ 337325 h 365588"/>
                <a:gd name="connsiteX37" fmla="*/ 191672 w 315162"/>
                <a:gd name="connsiteY37" fmla="*/ 337325 h 365588"/>
                <a:gd name="connsiteX38" fmla="*/ 199488 w 315162"/>
                <a:gd name="connsiteY38" fmla="*/ 296480 h 365588"/>
                <a:gd name="connsiteX39" fmla="*/ 219911 w 315162"/>
                <a:gd name="connsiteY39" fmla="*/ 271393 h 365588"/>
                <a:gd name="connsiteX40" fmla="*/ 252058 w 315162"/>
                <a:gd name="connsiteY40" fmla="*/ 265846 h 365588"/>
                <a:gd name="connsiteX41" fmla="*/ 282691 w 315162"/>
                <a:gd name="connsiteY41" fmla="*/ 262695 h 365588"/>
                <a:gd name="connsiteX42" fmla="*/ 307778 w 315162"/>
                <a:gd name="connsiteY42" fmla="*/ 273662 h 365588"/>
                <a:gd name="connsiteX43" fmla="*/ 320385 w 315162"/>
                <a:gd name="connsiteY43" fmla="*/ 253996 h 365588"/>
                <a:gd name="connsiteX44" fmla="*/ 323032 w 315162"/>
                <a:gd name="connsiteY44" fmla="*/ 219707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5162" h="365588">
                  <a:moveTo>
                    <a:pt x="323032" y="219707"/>
                  </a:moveTo>
                  <a:cubicBezTo>
                    <a:pt x="319124" y="207983"/>
                    <a:pt x="307400" y="206344"/>
                    <a:pt x="307400" y="193863"/>
                  </a:cubicBezTo>
                  <a:cubicBezTo>
                    <a:pt x="307400" y="181256"/>
                    <a:pt x="302736" y="179744"/>
                    <a:pt x="285465" y="180500"/>
                  </a:cubicBezTo>
                  <a:cubicBezTo>
                    <a:pt x="268194" y="181256"/>
                    <a:pt x="257226" y="177348"/>
                    <a:pt x="256470" y="167137"/>
                  </a:cubicBezTo>
                  <a:cubicBezTo>
                    <a:pt x="255713" y="156926"/>
                    <a:pt x="245502" y="149110"/>
                    <a:pt x="253318" y="145202"/>
                  </a:cubicBezTo>
                  <a:cubicBezTo>
                    <a:pt x="261134" y="141294"/>
                    <a:pt x="247771" y="134234"/>
                    <a:pt x="249410" y="124780"/>
                  </a:cubicBezTo>
                  <a:cubicBezTo>
                    <a:pt x="250923" y="115325"/>
                    <a:pt x="244746" y="111417"/>
                    <a:pt x="239199" y="106752"/>
                  </a:cubicBezTo>
                  <a:cubicBezTo>
                    <a:pt x="233652" y="102088"/>
                    <a:pt x="210204" y="109147"/>
                    <a:pt x="210204" y="100449"/>
                  </a:cubicBezTo>
                  <a:cubicBezTo>
                    <a:pt x="210204" y="91876"/>
                    <a:pt x="196085" y="90238"/>
                    <a:pt x="188269" y="90238"/>
                  </a:cubicBezTo>
                  <a:cubicBezTo>
                    <a:pt x="180453" y="90238"/>
                    <a:pt x="185873" y="80026"/>
                    <a:pt x="177301" y="80909"/>
                  </a:cubicBezTo>
                  <a:cubicBezTo>
                    <a:pt x="168729" y="81665"/>
                    <a:pt x="170241" y="75362"/>
                    <a:pt x="158517" y="77001"/>
                  </a:cubicBezTo>
                  <a:cubicBezTo>
                    <a:pt x="146793" y="78514"/>
                    <a:pt x="139734" y="73093"/>
                    <a:pt x="127127" y="58091"/>
                  </a:cubicBezTo>
                  <a:cubicBezTo>
                    <a:pt x="114521" y="43215"/>
                    <a:pt x="116159" y="14220"/>
                    <a:pt x="118555" y="6279"/>
                  </a:cubicBezTo>
                  <a:cubicBezTo>
                    <a:pt x="120950" y="-1538"/>
                    <a:pt x="103679" y="4765"/>
                    <a:pt x="93468" y="4765"/>
                  </a:cubicBezTo>
                  <a:cubicBezTo>
                    <a:pt x="83256" y="4765"/>
                    <a:pt x="73045" y="12582"/>
                    <a:pt x="62078" y="18885"/>
                  </a:cubicBezTo>
                  <a:cubicBezTo>
                    <a:pt x="51110" y="25188"/>
                    <a:pt x="44807" y="25188"/>
                    <a:pt x="39386" y="30609"/>
                  </a:cubicBezTo>
                  <a:cubicBezTo>
                    <a:pt x="33839" y="36156"/>
                    <a:pt x="25267" y="39181"/>
                    <a:pt x="16694" y="36156"/>
                  </a:cubicBezTo>
                  <a:cubicBezTo>
                    <a:pt x="14299" y="35273"/>
                    <a:pt x="11147" y="34643"/>
                    <a:pt x="7870" y="34139"/>
                  </a:cubicBezTo>
                  <a:cubicBezTo>
                    <a:pt x="12534" y="45737"/>
                    <a:pt x="23628" y="64646"/>
                    <a:pt x="26149" y="71454"/>
                  </a:cubicBezTo>
                  <a:cubicBezTo>
                    <a:pt x="29301" y="80026"/>
                    <a:pt x="22241" y="82422"/>
                    <a:pt x="19089" y="85573"/>
                  </a:cubicBezTo>
                  <a:cubicBezTo>
                    <a:pt x="15938" y="88725"/>
                    <a:pt x="20602" y="116964"/>
                    <a:pt x="21485" y="123267"/>
                  </a:cubicBezTo>
                  <a:cubicBezTo>
                    <a:pt x="22241" y="129570"/>
                    <a:pt x="10517" y="141294"/>
                    <a:pt x="15181" y="145202"/>
                  </a:cubicBezTo>
                  <a:cubicBezTo>
                    <a:pt x="19846" y="149110"/>
                    <a:pt x="8878" y="160960"/>
                    <a:pt x="8878" y="168020"/>
                  </a:cubicBezTo>
                  <a:cubicBezTo>
                    <a:pt x="8878" y="175079"/>
                    <a:pt x="19089" y="175079"/>
                    <a:pt x="19089" y="180500"/>
                  </a:cubicBezTo>
                  <a:cubicBezTo>
                    <a:pt x="19089" y="186047"/>
                    <a:pt x="10391" y="198528"/>
                    <a:pt x="4970" y="201679"/>
                  </a:cubicBezTo>
                  <a:cubicBezTo>
                    <a:pt x="2071" y="203318"/>
                    <a:pt x="2071" y="207730"/>
                    <a:pt x="2701" y="212647"/>
                  </a:cubicBezTo>
                  <a:cubicBezTo>
                    <a:pt x="4340" y="212143"/>
                    <a:pt x="5474" y="219202"/>
                    <a:pt x="13542" y="225253"/>
                  </a:cubicBezTo>
                  <a:cubicBezTo>
                    <a:pt x="22997" y="232313"/>
                    <a:pt x="12030" y="244037"/>
                    <a:pt x="19846" y="253492"/>
                  </a:cubicBezTo>
                  <a:cubicBezTo>
                    <a:pt x="27662" y="262947"/>
                    <a:pt x="36360" y="263703"/>
                    <a:pt x="30813" y="268367"/>
                  </a:cubicBezTo>
                  <a:cubicBezTo>
                    <a:pt x="25267" y="273032"/>
                    <a:pt x="31570" y="282487"/>
                    <a:pt x="25267" y="287151"/>
                  </a:cubicBezTo>
                  <a:cubicBezTo>
                    <a:pt x="18963" y="291942"/>
                    <a:pt x="27662" y="306061"/>
                    <a:pt x="34722" y="309087"/>
                  </a:cubicBezTo>
                  <a:cubicBezTo>
                    <a:pt x="41781" y="312238"/>
                    <a:pt x="37117" y="326357"/>
                    <a:pt x="44176" y="333417"/>
                  </a:cubicBezTo>
                  <a:cubicBezTo>
                    <a:pt x="51236" y="340477"/>
                    <a:pt x="48084" y="356991"/>
                    <a:pt x="50480" y="362412"/>
                  </a:cubicBezTo>
                  <a:cubicBezTo>
                    <a:pt x="52875" y="367959"/>
                    <a:pt x="74054" y="354596"/>
                    <a:pt x="86534" y="341233"/>
                  </a:cubicBezTo>
                  <a:cubicBezTo>
                    <a:pt x="99141" y="327870"/>
                    <a:pt x="98258" y="338838"/>
                    <a:pt x="110108" y="340477"/>
                  </a:cubicBezTo>
                  <a:cubicBezTo>
                    <a:pt x="121832" y="342116"/>
                    <a:pt x="135195" y="342116"/>
                    <a:pt x="140742" y="353083"/>
                  </a:cubicBezTo>
                  <a:cubicBezTo>
                    <a:pt x="146289" y="364051"/>
                    <a:pt x="152466" y="342116"/>
                    <a:pt x="156374" y="337325"/>
                  </a:cubicBezTo>
                  <a:cubicBezTo>
                    <a:pt x="160282" y="332661"/>
                    <a:pt x="187008" y="338964"/>
                    <a:pt x="191672" y="337325"/>
                  </a:cubicBezTo>
                  <a:cubicBezTo>
                    <a:pt x="196337" y="335812"/>
                    <a:pt x="200245" y="302027"/>
                    <a:pt x="199488" y="296480"/>
                  </a:cubicBezTo>
                  <a:cubicBezTo>
                    <a:pt x="198732" y="290933"/>
                    <a:pt x="210456" y="277697"/>
                    <a:pt x="219911" y="271393"/>
                  </a:cubicBezTo>
                  <a:cubicBezTo>
                    <a:pt x="229366" y="265090"/>
                    <a:pt x="244242" y="269880"/>
                    <a:pt x="252058" y="265846"/>
                  </a:cubicBezTo>
                  <a:cubicBezTo>
                    <a:pt x="259874" y="261938"/>
                    <a:pt x="271724" y="262695"/>
                    <a:pt x="282691" y="262695"/>
                  </a:cubicBezTo>
                  <a:cubicBezTo>
                    <a:pt x="293659" y="262695"/>
                    <a:pt x="301475" y="273662"/>
                    <a:pt x="307778" y="273662"/>
                  </a:cubicBezTo>
                  <a:cubicBezTo>
                    <a:pt x="314081" y="273662"/>
                    <a:pt x="321898" y="263451"/>
                    <a:pt x="320385" y="253996"/>
                  </a:cubicBezTo>
                  <a:cubicBezTo>
                    <a:pt x="318242" y="244793"/>
                    <a:pt x="326940" y="231557"/>
                    <a:pt x="323032" y="21970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D72201BE-1EF8-4D58-8BB5-CF24A89E6C01}"/>
                </a:ext>
              </a:extLst>
            </p:cNvPr>
            <p:cNvSpPr/>
            <p:nvPr/>
          </p:nvSpPr>
          <p:spPr>
            <a:xfrm>
              <a:off x="3619858" y="4577913"/>
              <a:ext cx="340376" cy="491654"/>
            </a:xfrm>
            <a:custGeom>
              <a:avLst/>
              <a:gdLst>
                <a:gd name="connsiteX0" fmla="*/ 314883 w 340375"/>
                <a:gd name="connsiteY0" fmla="*/ 473002 h 491653"/>
                <a:gd name="connsiteX1" fmla="*/ 315766 w 340375"/>
                <a:gd name="connsiteY1" fmla="*/ 472119 h 491653"/>
                <a:gd name="connsiteX2" fmla="*/ 318035 w 340375"/>
                <a:gd name="connsiteY2" fmla="*/ 461151 h 491653"/>
                <a:gd name="connsiteX3" fmla="*/ 332154 w 340375"/>
                <a:gd name="connsiteY3" fmla="*/ 439972 h 491653"/>
                <a:gd name="connsiteX4" fmla="*/ 321943 w 340375"/>
                <a:gd name="connsiteY4" fmla="*/ 427492 h 491653"/>
                <a:gd name="connsiteX5" fmla="*/ 328246 w 340375"/>
                <a:gd name="connsiteY5" fmla="*/ 404674 h 491653"/>
                <a:gd name="connsiteX6" fmla="*/ 334549 w 340375"/>
                <a:gd name="connsiteY6" fmla="*/ 382739 h 491653"/>
                <a:gd name="connsiteX7" fmla="*/ 332154 w 340375"/>
                <a:gd name="connsiteY7" fmla="*/ 345045 h 491653"/>
                <a:gd name="connsiteX8" fmla="*/ 339214 w 340375"/>
                <a:gd name="connsiteY8" fmla="*/ 330926 h 491653"/>
                <a:gd name="connsiteX9" fmla="*/ 320934 w 340375"/>
                <a:gd name="connsiteY9" fmla="*/ 293611 h 491653"/>
                <a:gd name="connsiteX10" fmla="*/ 295217 w 340375"/>
                <a:gd name="connsiteY10" fmla="*/ 294872 h 491653"/>
                <a:gd name="connsiteX11" fmla="*/ 288914 w 340375"/>
                <a:gd name="connsiteY11" fmla="*/ 260330 h 491653"/>
                <a:gd name="connsiteX12" fmla="*/ 277190 w 340375"/>
                <a:gd name="connsiteY12" fmla="*/ 262725 h 491653"/>
                <a:gd name="connsiteX13" fmla="*/ 248951 w 340375"/>
                <a:gd name="connsiteY13" fmla="*/ 266633 h 491653"/>
                <a:gd name="connsiteX14" fmla="*/ 234832 w 340375"/>
                <a:gd name="connsiteY14" fmla="*/ 251757 h 491653"/>
                <a:gd name="connsiteX15" fmla="*/ 221469 w 340375"/>
                <a:gd name="connsiteY15" fmla="*/ 241546 h 491653"/>
                <a:gd name="connsiteX16" fmla="*/ 210501 w 340375"/>
                <a:gd name="connsiteY16" fmla="*/ 218728 h 491653"/>
                <a:gd name="connsiteX17" fmla="*/ 203442 w 340375"/>
                <a:gd name="connsiteY17" fmla="*/ 196037 h 491653"/>
                <a:gd name="connsiteX18" fmla="*/ 207350 w 340375"/>
                <a:gd name="connsiteY18" fmla="*/ 178765 h 491653"/>
                <a:gd name="connsiteX19" fmla="*/ 219074 w 340375"/>
                <a:gd name="connsiteY19" fmla="*/ 164646 h 491653"/>
                <a:gd name="connsiteX20" fmla="*/ 227646 w 340375"/>
                <a:gd name="connsiteY20" fmla="*/ 139559 h 491653"/>
                <a:gd name="connsiteX21" fmla="*/ 251220 w 340375"/>
                <a:gd name="connsiteY21" fmla="*/ 123927 h 491653"/>
                <a:gd name="connsiteX22" fmla="*/ 283367 w 340375"/>
                <a:gd name="connsiteY22" fmla="*/ 112203 h 491653"/>
                <a:gd name="connsiteX23" fmla="*/ 304798 w 340375"/>
                <a:gd name="connsiteY23" fmla="*/ 110690 h 491653"/>
                <a:gd name="connsiteX24" fmla="*/ 289040 w 340375"/>
                <a:gd name="connsiteY24" fmla="*/ 98084 h 491653"/>
                <a:gd name="connsiteX25" fmla="*/ 302907 w 340375"/>
                <a:gd name="connsiteY25" fmla="*/ 75896 h 491653"/>
                <a:gd name="connsiteX26" fmla="*/ 283493 w 340375"/>
                <a:gd name="connsiteY26" fmla="*/ 60138 h 491653"/>
                <a:gd name="connsiteX27" fmla="*/ 265970 w 340375"/>
                <a:gd name="connsiteY27" fmla="*/ 61021 h 491653"/>
                <a:gd name="connsiteX28" fmla="*/ 250338 w 340375"/>
                <a:gd name="connsiteY28" fmla="*/ 62912 h 491653"/>
                <a:gd name="connsiteX29" fmla="*/ 219830 w 340375"/>
                <a:gd name="connsiteY29" fmla="*/ 59256 h 491653"/>
                <a:gd name="connsiteX30" fmla="*/ 209619 w 340375"/>
                <a:gd name="connsiteY30" fmla="*/ 42615 h 491653"/>
                <a:gd name="connsiteX31" fmla="*/ 192978 w 340375"/>
                <a:gd name="connsiteY31" fmla="*/ 25975 h 491653"/>
                <a:gd name="connsiteX32" fmla="*/ 177346 w 340375"/>
                <a:gd name="connsiteY32" fmla="*/ 3787 h 491653"/>
                <a:gd name="connsiteX33" fmla="*/ 154529 w 340375"/>
                <a:gd name="connsiteY33" fmla="*/ 4544 h 491653"/>
                <a:gd name="connsiteX34" fmla="*/ 160706 w 340375"/>
                <a:gd name="connsiteY34" fmla="*/ 23453 h 491653"/>
                <a:gd name="connsiteX35" fmla="*/ 145956 w 340375"/>
                <a:gd name="connsiteY35" fmla="*/ 50431 h 491653"/>
                <a:gd name="connsiteX36" fmla="*/ 93765 w 340375"/>
                <a:gd name="connsiteY36" fmla="*/ 78670 h 491653"/>
                <a:gd name="connsiteX37" fmla="*/ 69813 w 340375"/>
                <a:gd name="connsiteY37" fmla="*/ 121028 h 491653"/>
                <a:gd name="connsiteX38" fmla="*/ 50777 w 340375"/>
                <a:gd name="connsiteY38" fmla="*/ 122289 h 491653"/>
                <a:gd name="connsiteX39" fmla="*/ 30481 w 340375"/>
                <a:gd name="connsiteY39" fmla="*/ 116742 h 491653"/>
                <a:gd name="connsiteX40" fmla="*/ 30481 w 340375"/>
                <a:gd name="connsiteY40" fmla="*/ 103253 h 491653"/>
                <a:gd name="connsiteX41" fmla="*/ 25312 w 340375"/>
                <a:gd name="connsiteY41" fmla="*/ 89638 h 491653"/>
                <a:gd name="connsiteX42" fmla="*/ 3377 w 340375"/>
                <a:gd name="connsiteY42" fmla="*/ 112834 h 491653"/>
                <a:gd name="connsiteX43" fmla="*/ 13336 w 340375"/>
                <a:gd name="connsiteY43" fmla="*/ 149266 h 491653"/>
                <a:gd name="connsiteX44" fmla="*/ 5142 w 340375"/>
                <a:gd name="connsiteY44" fmla="*/ 156326 h 491653"/>
                <a:gd name="connsiteX45" fmla="*/ 34010 w 340375"/>
                <a:gd name="connsiteY45" fmla="*/ 179270 h 491653"/>
                <a:gd name="connsiteX46" fmla="*/ 60484 w 340375"/>
                <a:gd name="connsiteY46" fmla="*/ 215829 h 491653"/>
                <a:gd name="connsiteX47" fmla="*/ 79268 w 340375"/>
                <a:gd name="connsiteY47" fmla="*/ 256422 h 491653"/>
                <a:gd name="connsiteX48" fmla="*/ 120491 w 340375"/>
                <a:gd name="connsiteY48" fmla="*/ 334708 h 491653"/>
                <a:gd name="connsiteX49" fmla="*/ 136375 w 340375"/>
                <a:gd name="connsiteY49" fmla="*/ 368872 h 491653"/>
                <a:gd name="connsiteX50" fmla="*/ 146334 w 340375"/>
                <a:gd name="connsiteY50" fmla="*/ 392950 h 491653"/>
                <a:gd name="connsiteX51" fmla="*/ 188062 w 340375"/>
                <a:gd name="connsiteY51" fmla="*/ 422449 h 491653"/>
                <a:gd name="connsiteX52" fmla="*/ 264583 w 340375"/>
                <a:gd name="connsiteY52" fmla="*/ 469471 h 491653"/>
                <a:gd name="connsiteX53" fmla="*/ 296352 w 340375"/>
                <a:gd name="connsiteY53" fmla="*/ 493550 h 491653"/>
                <a:gd name="connsiteX54" fmla="*/ 297865 w 340375"/>
                <a:gd name="connsiteY54" fmla="*/ 498467 h 491653"/>
                <a:gd name="connsiteX55" fmla="*/ 303664 w 340375"/>
                <a:gd name="connsiteY55" fmla="*/ 494306 h 491653"/>
                <a:gd name="connsiteX56" fmla="*/ 314883 w 340375"/>
                <a:gd name="connsiteY56" fmla="*/ 473002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0375" h="491653">
                  <a:moveTo>
                    <a:pt x="314883" y="473002"/>
                  </a:moveTo>
                  <a:cubicBezTo>
                    <a:pt x="315261" y="472497"/>
                    <a:pt x="315514" y="472245"/>
                    <a:pt x="315766" y="472119"/>
                  </a:cubicBezTo>
                  <a:cubicBezTo>
                    <a:pt x="315009" y="467328"/>
                    <a:pt x="315135" y="462916"/>
                    <a:pt x="318035" y="461151"/>
                  </a:cubicBezTo>
                  <a:cubicBezTo>
                    <a:pt x="323456" y="458000"/>
                    <a:pt x="332154" y="445519"/>
                    <a:pt x="332154" y="439972"/>
                  </a:cubicBezTo>
                  <a:cubicBezTo>
                    <a:pt x="332154" y="434551"/>
                    <a:pt x="321943" y="434551"/>
                    <a:pt x="321943" y="427492"/>
                  </a:cubicBezTo>
                  <a:cubicBezTo>
                    <a:pt x="321943" y="420432"/>
                    <a:pt x="332911" y="408582"/>
                    <a:pt x="328246" y="404674"/>
                  </a:cubicBezTo>
                  <a:cubicBezTo>
                    <a:pt x="323582" y="400766"/>
                    <a:pt x="335306" y="388916"/>
                    <a:pt x="334549" y="382739"/>
                  </a:cubicBezTo>
                  <a:cubicBezTo>
                    <a:pt x="333793" y="376436"/>
                    <a:pt x="329003" y="348197"/>
                    <a:pt x="332154" y="345045"/>
                  </a:cubicBezTo>
                  <a:cubicBezTo>
                    <a:pt x="335306" y="341894"/>
                    <a:pt x="342366" y="339498"/>
                    <a:pt x="339214" y="330926"/>
                  </a:cubicBezTo>
                  <a:cubicBezTo>
                    <a:pt x="336692" y="324118"/>
                    <a:pt x="325599" y="305209"/>
                    <a:pt x="320934" y="293611"/>
                  </a:cubicBezTo>
                  <a:cubicBezTo>
                    <a:pt x="312236" y="292350"/>
                    <a:pt x="301520" y="292602"/>
                    <a:pt x="295217" y="294872"/>
                  </a:cubicBezTo>
                  <a:cubicBezTo>
                    <a:pt x="286645" y="298023"/>
                    <a:pt x="288914" y="270541"/>
                    <a:pt x="288914" y="260330"/>
                  </a:cubicBezTo>
                  <a:cubicBezTo>
                    <a:pt x="288914" y="250118"/>
                    <a:pt x="280342" y="255665"/>
                    <a:pt x="277190" y="262725"/>
                  </a:cubicBezTo>
                  <a:cubicBezTo>
                    <a:pt x="274038" y="269784"/>
                    <a:pt x="261558" y="266633"/>
                    <a:pt x="248951" y="266633"/>
                  </a:cubicBezTo>
                  <a:cubicBezTo>
                    <a:pt x="236345" y="266633"/>
                    <a:pt x="242648" y="250875"/>
                    <a:pt x="234832" y="251757"/>
                  </a:cubicBezTo>
                  <a:cubicBezTo>
                    <a:pt x="227016" y="252514"/>
                    <a:pt x="220713" y="249362"/>
                    <a:pt x="221469" y="241546"/>
                  </a:cubicBezTo>
                  <a:cubicBezTo>
                    <a:pt x="222226" y="233730"/>
                    <a:pt x="215922" y="227427"/>
                    <a:pt x="210501" y="218728"/>
                  </a:cubicBezTo>
                  <a:cubicBezTo>
                    <a:pt x="204955" y="210030"/>
                    <a:pt x="198777" y="201457"/>
                    <a:pt x="203442" y="196037"/>
                  </a:cubicBezTo>
                  <a:cubicBezTo>
                    <a:pt x="208106" y="190490"/>
                    <a:pt x="200290" y="185825"/>
                    <a:pt x="207350" y="178765"/>
                  </a:cubicBezTo>
                  <a:cubicBezTo>
                    <a:pt x="214409" y="171706"/>
                    <a:pt x="221469" y="174101"/>
                    <a:pt x="219074" y="164646"/>
                  </a:cubicBezTo>
                  <a:cubicBezTo>
                    <a:pt x="216679" y="155191"/>
                    <a:pt x="226890" y="149771"/>
                    <a:pt x="227646" y="139559"/>
                  </a:cubicBezTo>
                  <a:cubicBezTo>
                    <a:pt x="228403" y="129348"/>
                    <a:pt x="240253" y="132500"/>
                    <a:pt x="251220" y="123927"/>
                  </a:cubicBezTo>
                  <a:cubicBezTo>
                    <a:pt x="262188" y="115229"/>
                    <a:pt x="273912" y="120019"/>
                    <a:pt x="283367" y="112203"/>
                  </a:cubicBezTo>
                  <a:cubicBezTo>
                    <a:pt x="292192" y="104891"/>
                    <a:pt x="298243" y="111195"/>
                    <a:pt x="304798" y="110690"/>
                  </a:cubicBezTo>
                  <a:cubicBezTo>
                    <a:pt x="300890" y="105144"/>
                    <a:pt x="291183" y="102496"/>
                    <a:pt x="289040" y="98084"/>
                  </a:cubicBezTo>
                  <a:cubicBezTo>
                    <a:pt x="286266" y="92537"/>
                    <a:pt x="299251" y="82326"/>
                    <a:pt x="302907" y="75896"/>
                  </a:cubicBezTo>
                  <a:cubicBezTo>
                    <a:pt x="306563" y="69467"/>
                    <a:pt x="288158" y="62029"/>
                    <a:pt x="283493" y="60138"/>
                  </a:cubicBezTo>
                  <a:cubicBezTo>
                    <a:pt x="278829" y="58247"/>
                    <a:pt x="270508" y="63794"/>
                    <a:pt x="265970" y="61021"/>
                  </a:cubicBezTo>
                  <a:cubicBezTo>
                    <a:pt x="261306" y="58247"/>
                    <a:pt x="253994" y="60138"/>
                    <a:pt x="250338" y="62912"/>
                  </a:cubicBezTo>
                  <a:cubicBezTo>
                    <a:pt x="246682" y="65685"/>
                    <a:pt x="218948" y="67576"/>
                    <a:pt x="219830" y="59256"/>
                  </a:cubicBezTo>
                  <a:cubicBezTo>
                    <a:pt x="220713" y="50936"/>
                    <a:pt x="208737" y="48162"/>
                    <a:pt x="209619" y="42615"/>
                  </a:cubicBezTo>
                  <a:cubicBezTo>
                    <a:pt x="210501" y="37068"/>
                    <a:pt x="203190" y="26857"/>
                    <a:pt x="192978" y="25975"/>
                  </a:cubicBezTo>
                  <a:cubicBezTo>
                    <a:pt x="182767" y="25092"/>
                    <a:pt x="184658" y="8452"/>
                    <a:pt x="177346" y="3787"/>
                  </a:cubicBezTo>
                  <a:cubicBezTo>
                    <a:pt x="173186" y="1140"/>
                    <a:pt x="162723" y="2653"/>
                    <a:pt x="154529" y="4544"/>
                  </a:cubicBezTo>
                  <a:cubicBezTo>
                    <a:pt x="163353" y="14503"/>
                    <a:pt x="166505" y="18789"/>
                    <a:pt x="160706" y="23453"/>
                  </a:cubicBezTo>
                  <a:cubicBezTo>
                    <a:pt x="152890" y="29757"/>
                    <a:pt x="160706" y="30765"/>
                    <a:pt x="145956" y="50431"/>
                  </a:cubicBezTo>
                  <a:cubicBezTo>
                    <a:pt x="131207" y="70097"/>
                    <a:pt x="106120" y="75014"/>
                    <a:pt x="93765" y="78670"/>
                  </a:cubicBezTo>
                  <a:cubicBezTo>
                    <a:pt x="81537" y="82326"/>
                    <a:pt x="76620" y="105017"/>
                    <a:pt x="69813" y="121028"/>
                  </a:cubicBezTo>
                  <a:cubicBezTo>
                    <a:pt x="63005" y="136912"/>
                    <a:pt x="57584" y="131491"/>
                    <a:pt x="50777" y="122289"/>
                  </a:cubicBezTo>
                  <a:cubicBezTo>
                    <a:pt x="44096" y="113086"/>
                    <a:pt x="38549" y="124179"/>
                    <a:pt x="30481" y="116742"/>
                  </a:cubicBezTo>
                  <a:cubicBezTo>
                    <a:pt x="22538" y="109430"/>
                    <a:pt x="26194" y="109430"/>
                    <a:pt x="30481" y="103253"/>
                  </a:cubicBezTo>
                  <a:cubicBezTo>
                    <a:pt x="32750" y="99975"/>
                    <a:pt x="30228" y="94680"/>
                    <a:pt x="25312" y="89638"/>
                  </a:cubicBezTo>
                  <a:cubicBezTo>
                    <a:pt x="16613" y="91402"/>
                    <a:pt x="7663" y="103505"/>
                    <a:pt x="3377" y="112834"/>
                  </a:cubicBezTo>
                  <a:cubicBezTo>
                    <a:pt x="-1288" y="122793"/>
                    <a:pt x="11571" y="142207"/>
                    <a:pt x="13336" y="149266"/>
                  </a:cubicBezTo>
                  <a:cubicBezTo>
                    <a:pt x="15101" y="156326"/>
                    <a:pt x="6276" y="149897"/>
                    <a:pt x="5142" y="156326"/>
                  </a:cubicBezTo>
                  <a:cubicBezTo>
                    <a:pt x="4007" y="162755"/>
                    <a:pt x="24556" y="172210"/>
                    <a:pt x="34010" y="179270"/>
                  </a:cubicBezTo>
                  <a:cubicBezTo>
                    <a:pt x="43465" y="186329"/>
                    <a:pt x="51659" y="206374"/>
                    <a:pt x="60484" y="215829"/>
                  </a:cubicBezTo>
                  <a:cubicBezTo>
                    <a:pt x="69309" y="225283"/>
                    <a:pt x="69939" y="233478"/>
                    <a:pt x="79268" y="256422"/>
                  </a:cubicBezTo>
                  <a:cubicBezTo>
                    <a:pt x="88723" y="279365"/>
                    <a:pt x="107506" y="318193"/>
                    <a:pt x="120491" y="334708"/>
                  </a:cubicBezTo>
                  <a:cubicBezTo>
                    <a:pt x="133476" y="351223"/>
                    <a:pt x="139275" y="364081"/>
                    <a:pt x="136375" y="368872"/>
                  </a:cubicBezTo>
                  <a:cubicBezTo>
                    <a:pt x="133476" y="373536"/>
                    <a:pt x="137006" y="386521"/>
                    <a:pt x="146334" y="392950"/>
                  </a:cubicBezTo>
                  <a:cubicBezTo>
                    <a:pt x="155789" y="399379"/>
                    <a:pt x="163353" y="409969"/>
                    <a:pt x="188062" y="422449"/>
                  </a:cubicBezTo>
                  <a:cubicBezTo>
                    <a:pt x="212771" y="434803"/>
                    <a:pt x="258028" y="458378"/>
                    <a:pt x="264583" y="469471"/>
                  </a:cubicBezTo>
                  <a:cubicBezTo>
                    <a:pt x="271013" y="480691"/>
                    <a:pt x="292192" y="491281"/>
                    <a:pt x="296352" y="493550"/>
                  </a:cubicBezTo>
                  <a:cubicBezTo>
                    <a:pt x="297486" y="494180"/>
                    <a:pt x="297865" y="496071"/>
                    <a:pt x="297865" y="498467"/>
                  </a:cubicBezTo>
                  <a:cubicBezTo>
                    <a:pt x="300260" y="496449"/>
                    <a:pt x="302277" y="494937"/>
                    <a:pt x="303664" y="494306"/>
                  </a:cubicBezTo>
                  <a:cubicBezTo>
                    <a:pt x="311732" y="490272"/>
                    <a:pt x="312488" y="476910"/>
                    <a:pt x="314883" y="473002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183B0B27-2DDA-4FC9-90CC-F71D80F8E626}"/>
                </a:ext>
              </a:extLst>
            </p:cNvPr>
            <p:cNvSpPr/>
            <p:nvPr/>
          </p:nvSpPr>
          <p:spPr>
            <a:xfrm>
              <a:off x="3832985" y="4248038"/>
              <a:ext cx="365589" cy="302556"/>
            </a:xfrm>
            <a:custGeom>
              <a:avLst/>
              <a:gdLst>
                <a:gd name="connsiteX0" fmla="*/ 36077 w 365588"/>
                <a:gd name="connsiteY0" fmla="*/ 21399 h 302556"/>
                <a:gd name="connsiteX1" fmla="*/ 12754 w 365588"/>
                <a:gd name="connsiteY1" fmla="*/ 51403 h 302556"/>
                <a:gd name="connsiteX2" fmla="*/ 8846 w 365588"/>
                <a:gd name="connsiteY2" fmla="*/ 71069 h 302556"/>
                <a:gd name="connsiteX3" fmla="*/ 4812 w 365588"/>
                <a:gd name="connsiteY3" fmla="*/ 83297 h 302556"/>
                <a:gd name="connsiteX4" fmla="*/ 17293 w 365588"/>
                <a:gd name="connsiteY4" fmla="*/ 89097 h 302556"/>
                <a:gd name="connsiteX5" fmla="*/ 29017 w 365588"/>
                <a:gd name="connsiteY5" fmla="*/ 106620 h 302556"/>
                <a:gd name="connsiteX6" fmla="*/ 46288 w 365588"/>
                <a:gd name="connsiteY6" fmla="*/ 141666 h 302556"/>
                <a:gd name="connsiteX7" fmla="*/ 91671 w 365588"/>
                <a:gd name="connsiteY7" fmla="*/ 145700 h 302556"/>
                <a:gd name="connsiteX8" fmla="*/ 128860 w 365588"/>
                <a:gd name="connsiteY8" fmla="*/ 161836 h 302556"/>
                <a:gd name="connsiteX9" fmla="*/ 159872 w 365588"/>
                <a:gd name="connsiteY9" fmla="*/ 170030 h 302556"/>
                <a:gd name="connsiteX10" fmla="*/ 153569 w 365588"/>
                <a:gd name="connsiteY10" fmla="*/ 218565 h 302556"/>
                <a:gd name="connsiteX11" fmla="*/ 163906 w 365588"/>
                <a:gd name="connsiteY11" fmla="*/ 238988 h 302556"/>
                <a:gd name="connsiteX12" fmla="*/ 162898 w 365588"/>
                <a:gd name="connsiteY12" fmla="*/ 258906 h 302556"/>
                <a:gd name="connsiteX13" fmla="*/ 167688 w 365588"/>
                <a:gd name="connsiteY13" fmla="*/ 272395 h 302556"/>
                <a:gd name="connsiteX14" fmla="*/ 163906 w 365588"/>
                <a:gd name="connsiteY14" fmla="*/ 274664 h 302556"/>
                <a:gd name="connsiteX15" fmla="*/ 184203 w 365588"/>
                <a:gd name="connsiteY15" fmla="*/ 301516 h 302556"/>
                <a:gd name="connsiteX16" fmla="*/ 200087 w 365588"/>
                <a:gd name="connsiteY16" fmla="*/ 307819 h 302556"/>
                <a:gd name="connsiteX17" fmla="*/ 214459 w 365588"/>
                <a:gd name="connsiteY17" fmla="*/ 305424 h 302556"/>
                <a:gd name="connsiteX18" fmla="*/ 232738 w 365588"/>
                <a:gd name="connsiteY18" fmla="*/ 295843 h 302556"/>
                <a:gd name="connsiteX19" fmla="*/ 250261 w 365588"/>
                <a:gd name="connsiteY19" fmla="*/ 287145 h 302556"/>
                <a:gd name="connsiteX20" fmla="*/ 265389 w 365588"/>
                <a:gd name="connsiteY20" fmla="*/ 272773 h 302556"/>
                <a:gd name="connsiteX21" fmla="*/ 268540 w 365588"/>
                <a:gd name="connsiteY21" fmla="*/ 261680 h 302556"/>
                <a:gd name="connsiteX22" fmla="*/ 255051 w 365588"/>
                <a:gd name="connsiteY22" fmla="*/ 258528 h 302556"/>
                <a:gd name="connsiteX23" fmla="*/ 247866 w 365588"/>
                <a:gd name="connsiteY23" fmla="*/ 241761 h 302556"/>
                <a:gd name="connsiteX24" fmla="*/ 237528 w 365588"/>
                <a:gd name="connsiteY24" fmla="*/ 221843 h 302556"/>
                <a:gd name="connsiteX25" fmla="*/ 255051 w 365588"/>
                <a:gd name="connsiteY25" fmla="*/ 218691 h 302556"/>
                <a:gd name="connsiteX26" fmla="*/ 278121 w 365588"/>
                <a:gd name="connsiteY26" fmla="*/ 226633 h 302556"/>
                <a:gd name="connsiteX27" fmla="*/ 288459 w 365588"/>
                <a:gd name="connsiteY27" fmla="*/ 227390 h 302556"/>
                <a:gd name="connsiteX28" fmla="*/ 306738 w 365588"/>
                <a:gd name="connsiteY28" fmla="*/ 217052 h 302556"/>
                <a:gd name="connsiteX29" fmla="*/ 339389 w 365588"/>
                <a:gd name="connsiteY29" fmla="*/ 204320 h 302556"/>
                <a:gd name="connsiteX30" fmla="*/ 346575 w 365588"/>
                <a:gd name="connsiteY30" fmla="*/ 194865 h 302556"/>
                <a:gd name="connsiteX31" fmla="*/ 329178 w 365588"/>
                <a:gd name="connsiteY31" fmla="*/ 173434 h 302556"/>
                <a:gd name="connsiteX32" fmla="*/ 332077 w 365588"/>
                <a:gd name="connsiteY32" fmla="*/ 159189 h 302556"/>
                <a:gd name="connsiteX33" fmla="*/ 344432 w 365588"/>
                <a:gd name="connsiteY33" fmla="*/ 146834 h 302556"/>
                <a:gd name="connsiteX34" fmla="*/ 348214 w 365588"/>
                <a:gd name="connsiteY34" fmla="*/ 132589 h 302556"/>
                <a:gd name="connsiteX35" fmla="*/ 357794 w 365588"/>
                <a:gd name="connsiteY35" fmla="*/ 114436 h 302556"/>
                <a:gd name="connsiteX36" fmla="*/ 367501 w 365588"/>
                <a:gd name="connsiteY36" fmla="*/ 101703 h 302556"/>
                <a:gd name="connsiteX37" fmla="*/ 329052 w 365588"/>
                <a:gd name="connsiteY37" fmla="*/ 97795 h 302556"/>
                <a:gd name="connsiteX38" fmla="*/ 336111 w 365588"/>
                <a:gd name="connsiteY38" fmla="*/ 75986 h 302556"/>
                <a:gd name="connsiteX39" fmla="*/ 296653 w 365588"/>
                <a:gd name="connsiteY39" fmla="*/ 61236 h 302556"/>
                <a:gd name="connsiteX40" fmla="*/ 300183 w 365588"/>
                <a:gd name="connsiteY40" fmla="*/ 46612 h 302556"/>
                <a:gd name="connsiteX41" fmla="*/ 277869 w 365588"/>
                <a:gd name="connsiteY41" fmla="*/ 40057 h 302556"/>
                <a:gd name="connsiteX42" fmla="*/ 226687 w 365588"/>
                <a:gd name="connsiteY42" fmla="*/ 58337 h 302556"/>
                <a:gd name="connsiteX43" fmla="*/ 176639 w 365588"/>
                <a:gd name="connsiteY43" fmla="*/ 43587 h 302556"/>
                <a:gd name="connsiteX44" fmla="*/ 141971 w 365588"/>
                <a:gd name="connsiteY44" fmla="*/ 37662 h 302556"/>
                <a:gd name="connsiteX45" fmla="*/ 121422 w 365588"/>
                <a:gd name="connsiteY45" fmla="*/ 17113 h 302556"/>
                <a:gd name="connsiteX46" fmla="*/ 99109 w 365588"/>
                <a:gd name="connsiteY46" fmla="*/ 2364 h 302556"/>
                <a:gd name="connsiteX47" fmla="*/ 91419 w 365588"/>
                <a:gd name="connsiteY47" fmla="*/ 19383 h 302556"/>
                <a:gd name="connsiteX48" fmla="*/ 55490 w 365588"/>
                <a:gd name="connsiteY48" fmla="*/ 39931 h 302556"/>
                <a:gd name="connsiteX49" fmla="*/ 64315 w 365588"/>
                <a:gd name="connsiteY49" fmla="*/ 78759 h 302556"/>
                <a:gd name="connsiteX50" fmla="*/ 36077 w 365588"/>
                <a:gd name="connsiteY50" fmla="*/ 69304 h 302556"/>
                <a:gd name="connsiteX51" fmla="*/ 47801 w 365588"/>
                <a:gd name="connsiteY51" fmla="*/ 34636 h 302556"/>
                <a:gd name="connsiteX52" fmla="*/ 44271 w 365588"/>
                <a:gd name="connsiteY52" fmla="*/ 16231 h 302556"/>
                <a:gd name="connsiteX53" fmla="*/ 36077 w 365588"/>
                <a:gd name="connsiteY53" fmla="*/ 21399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5588" h="302556">
                  <a:moveTo>
                    <a:pt x="36077" y="21399"/>
                  </a:moveTo>
                  <a:cubicBezTo>
                    <a:pt x="28387" y="31737"/>
                    <a:pt x="13007" y="40814"/>
                    <a:pt x="12754" y="51403"/>
                  </a:cubicBezTo>
                  <a:cubicBezTo>
                    <a:pt x="12502" y="61992"/>
                    <a:pt x="12754" y="66027"/>
                    <a:pt x="8846" y="71069"/>
                  </a:cubicBezTo>
                  <a:cubicBezTo>
                    <a:pt x="4812" y="76112"/>
                    <a:pt x="-987" y="83802"/>
                    <a:pt x="4812" y="83297"/>
                  </a:cubicBezTo>
                  <a:cubicBezTo>
                    <a:pt x="10611" y="82793"/>
                    <a:pt x="17293" y="82793"/>
                    <a:pt x="17293" y="89097"/>
                  </a:cubicBezTo>
                  <a:cubicBezTo>
                    <a:pt x="17293" y="95400"/>
                    <a:pt x="30025" y="96786"/>
                    <a:pt x="29017" y="106620"/>
                  </a:cubicBezTo>
                  <a:cubicBezTo>
                    <a:pt x="28008" y="116453"/>
                    <a:pt x="23470" y="142170"/>
                    <a:pt x="46288" y="141666"/>
                  </a:cubicBezTo>
                  <a:cubicBezTo>
                    <a:pt x="69106" y="141161"/>
                    <a:pt x="82090" y="133471"/>
                    <a:pt x="91671" y="145700"/>
                  </a:cubicBezTo>
                  <a:cubicBezTo>
                    <a:pt x="101252" y="157928"/>
                    <a:pt x="113985" y="163727"/>
                    <a:pt x="128860" y="161836"/>
                  </a:cubicBezTo>
                  <a:cubicBezTo>
                    <a:pt x="143736" y="159945"/>
                    <a:pt x="167814" y="157046"/>
                    <a:pt x="159872" y="170030"/>
                  </a:cubicBezTo>
                  <a:cubicBezTo>
                    <a:pt x="151930" y="183015"/>
                    <a:pt x="146635" y="210875"/>
                    <a:pt x="153569" y="218565"/>
                  </a:cubicBezTo>
                  <a:cubicBezTo>
                    <a:pt x="160503" y="226255"/>
                    <a:pt x="169453" y="232558"/>
                    <a:pt x="163906" y="238988"/>
                  </a:cubicBezTo>
                  <a:cubicBezTo>
                    <a:pt x="158360" y="245417"/>
                    <a:pt x="155712" y="253359"/>
                    <a:pt x="162898" y="258906"/>
                  </a:cubicBezTo>
                  <a:cubicBezTo>
                    <a:pt x="170084" y="264453"/>
                    <a:pt x="167940" y="271134"/>
                    <a:pt x="167688" y="272395"/>
                  </a:cubicBezTo>
                  <a:cubicBezTo>
                    <a:pt x="167688" y="272773"/>
                    <a:pt x="166176" y="273530"/>
                    <a:pt x="163906" y="274664"/>
                  </a:cubicBezTo>
                  <a:cubicBezTo>
                    <a:pt x="174496" y="285128"/>
                    <a:pt x="178152" y="296726"/>
                    <a:pt x="184203" y="301516"/>
                  </a:cubicBezTo>
                  <a:cubicBezTo>
                    <a:pt x="192145" y="307819"/>
                    <a:pt x="194540" y="311097"/>
                    <a:pt x="200087" y="307819"/>
                  </a:cubicBezTo>
                  <a:cubicBezTo>
                    <a:pt x="205634" y="304668"/>
                    <a:pt x="209668" y="302272"/>
                    <a:pt x="214459" y="305424"/>
                  </a:cubicBezTo>
                  <a:cubicBezTo>
                    <a:pt x="219249" y="308576"/>
                    <a:pt x="225552" y="302272"/>
                    <a:pt x="232738" y="295843"/>
                  </a:cubicBezTo>
                  <a:cubicBezTo>
                    <a:pt x="239924" y="289540"/>
                    <a:pt x="247866" y="295087"/>
                    <a:pt x="250261" y="287145"/>
                  </a:cubicBezTo>
                  <a:cubicBezTo>
                    <a:pt x="252656" y="279203"/>
                    <a:pt x="256690" y="274412"/>
                    <a:pt x="265389" y="272773"/>
                  </a:cubicBezTo>
                  <a:cubicBezTo>
                    <a:pt x="274087" y="271260"/>
                    <a:pt x="274087" y="261680"/>
                    <a:pt x="268540" y="261680"/>
                  </a:cubicBezTo>
                  <a:cubicBezTo>
                    <a:pt x="262994" y="261680"/>
                    <a:pt x="255051" y="268865"/>
                    <a:pt x="255051" y="258528"/>
                  </a:cubicBezTo>
                  <a:cubicBezTo>
                    <a:pt x="255051" y="248191"/>
                    <a:pt x="247866" y="250586"/>
                    <a:pt x="247866" y="241761"/>
                  </a:cubicBezTo>
                  <a:cubicBezTo>
                    <a:pt x="247866" y="232937"/>
                    <a:pt x="247109" y="227390"/>
                    <a:pt x="237528" y="221843"/>
                  </a:cubicBezTo>
                  <a:cubicBezTo>
                    <a:pt x="227948" y="216296"/>
                    <a:pt x="250261" y="213901"/>
                    <a:pt x="255051" y="218691"/>
                  </a:cubicBezTo>
                  <a:cubicBezTo>
                    <a:pt x="259842" y="223482"/>
                    <a:pt x="276608" y="219448"/>
                    <a:pt x="278121" y="226633"/>
                  </a:cubicBezTo>
                  <a:cubicBezTo>
                    <a:pt x="279760" y="233819"/>
                    <a:pt x="288459" y="236214"/>
                    <a:pt x="288459" y="227390"/>
                  </a:cubicBezTo>
                  <a:cubicBezTo>
                    <a:pt x="288459" y="218691"/>
                    <a:pt x="298796" y="215414"/>
                    <a:pt x="306738" y="217052"/>
                  </a:cubicBezTo>
                  <a:cubicBezTo>
                    <a:pt x="314680" y="218691"/>
                    <a:pt x="332203" y="206715"/>
                    <a:pt x="339389" y="204320"/>
                  </a:cubicBezTo>
                  <a:cubicBezTo>
                    <a:pt x="343171" y="203059"/>
                    <a:pt x="344432" y="198647"/>
                    <a:pt x="346575" y="194865"/>
                  </a:cubicBezTo>
                  <a:cubicBezTo>
                    <a:pt x="341280" y="187679"/>
                    <a:pt x="332960" y="176586"/>
                    <a:pt x="329178" y="173434"/>
                  </a:cubicBezTo>
                  <a:cubicBezTo>
                    <a:pt x="323505" y="168644"/>
                    <a:pt x="332960" y="165870"/>
                    <a:pt x="332077" y="159189"/>
                  </a:cubicBezTo>
                  <a:cubicBezTo>
                    <a:pt x="331069" y="152507"/>
                    <a:pt x="332077" y="147717"/>
                    <a:pt x="344432" y="146834"/>
                  </a:cubicBezTo>
                  <a:cubicBezTo>
                    <a:pt x="356786" y="145826"/>
                    <a:pt x="354895" y="136371"/>
                    <a:pt x="348214" y="132589"/>
                  </a:cubicBezTo>
                  <a:cubicBezTo>
                    <a:pt x="341532" y="128807"/>
                    <a:pt x="351113" y="118344"/>
                    <a:pt x="357794" y="114436"/>
                  </a:cubicBezTo>
                  <a:cubicBezTo>
                    <a:pt x="360568" y="112923"/>
                    <a:pt x="364224" y="108132"/>
                    <a:pt x="367501" y="101703"/>
                  </a:cubicBezTo>
                  <a:cubicBezTo>
                    <a:pt x="354769" y="96912"/>
                    <a:pt x="336616" y="97291"/>
                    <a:pt x="329052" y="97795"/>
                  </a:cubicBezTo>
                  <a:cubicBezTo>
                    <a:pt x="319093" y="98425"/>
                    <a:pt x="335481" y="86701"/>
                    <a:pt x="336111" y="75986"/>
                  </a:cubicBezTo>
                  <a:cubicBezTo>
                    <a:pt x="336742" y="65396"/>
                    <a:pt x="307873" y="63631"/>
                    <a:pt x="296653" y="61236"/>
                  </a:cubicBezTo>
                  <a:cubicBezTo>
                    <a:pt x="285433" y="58841"/>
                    <a:pt x="288459" y="47117"/>
                    <a:pt x="300183" y="46612"/>
                  </a:cubicBezTo>
                  <a:cubicBezTo>
                    <a:pt x="311907" y="45982"/>
                    <a:pt x="293753" y="37788"/>
                    <a:pt x="277869" y="40057"/>
                  </a:cubicBezTo>
                  <a:cubicBezTo>
                    <a:pt x="261985" y="42452"/>
                    <a:pt x="239672" y="51277"/>
                    <a:pt x="226687" y="58337"/>
                  </a:cubicBezTo>
                  <a:cubicBezTo>
                    <a:pt x="213702" y="65396"/>
                    <a:pt x="191389" y="37788"/>
                    <a:pt x="176639" y="43587"/>
                  </a:cubicBezTo>
                  <a:cubicBezTo>
                    <a:pt x="161889" y="49512"/>
                    <a:pt x="141341" y="49512"/>
                    <a:pt x="141971" y="37662"/>
                  </a:cubicBezTo>
                  <a:cubicBezTo>
                    <a:pt x="142601" y="25938"/>
                    <a:pt x="136046" y="15853"/>
                    <a:pt x="121422" y="17113"/>
                  </a:cubicBezTo>
                  <a:cubicBezTo>
                    <a:pt x="106673" y="18248"/>
                    <a:pt x="110203" y="2364"/>
                    <a:pt x="99109" y="2364"/>
                  </a:cubicBezTo>
                  <a:cubicBezTo>
                    <a:pt x="87889" y="2364"/>
                    <a:pt x="99109" y="15853"/>
                    <a:pt x="91419" y="19383"/>
                  </a:cubicBezTo>
                  <a:cubicBezTo>
                    <a:pt x="83729" y="22912"/>
                    <a:pt x="57255" y="29342"/>
                    <a:pt x="55490" y="39931"/>
                  </a:cubicBezTo>
                  <a:cubicBezTo>
                    <a:pt x="53726" y="50521"/>
                    <a:pt x="69610" y="68170"/>
                    <a:pt x="64315" y="78759"/>
                  </a:cubicBezTo>
                  <a:cubicBezTo>
                    <a:pt x="59020" y="89349"/>
                    <a:pt x="41371" y="80524"/>
                    <a:pt x="36077" y="69304"/>
                  </a:cubicBezTo>
                  <a:cubicBezTo>
                    <a:pt x="30782" y="58084"/>
                    <a:pt x="51330" y="41066"/>
                    <a:pt x="47801" y="34636"/>
                  </a:cubicBezTo>
                  <a:cubicBezTo>
                    <a:pt x="45405" y="30098"/>
                    <a:pt x="42254" y="21778"/>
                    <a:pt x="44271" y="16231"/>
                  </a:cubicBezTo>
                  <a:cubicBezTo>
                    <a:pt x="40741" y="17365"/>
                    <a:pt x="37967" y="18878"/>
                    <a:pt x="36077" y="21399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7FBDA751-F34B-484A-B31C-0019B63A4BA0}"/>
                </a:ext>
              </a:extLst>
            </p:cNvPr>
            <p:cNvSpPr/>
            <p:nvPr/>
          </p:nvSpPr>
          <p:spPr>
            <a:xfrm>
              <a:off x="4245751" y="4407933"/>
              <a:ext cx="113459" cy="113459"/>
            </a:xfrm>
            <a:custGeom>
              <a:avLst/>
              <a:gdLst>
                <a:gd name="connsiteX0" fmla="*/ 25836 w 113458"/>
                <a:gd name="connsiteY0" fmla="*/ 24885 h 113458"/>
                <a:gd name="connsiteX1" fmla="*/ 13482 w 113458"/>
                <a:gd name="connsiteY1" fmla="*/ 37239 h 113458"/>
                <a:gd name="connsiteX2" fmla="*/ 3018 w 113458"/>
                <a:gd name="connsiteY2" fmla="*/ 60183 h 113458"/>
                <a:gd name="connsiteX3" fmla="*/ 24954 w 113458"/>
                <a:gd name="connsiteY3" fmla="*/ 87791 h 113458"/>
                <a:gd name="connsiteX4" fmla="*/ 40712 w 113458"/>
                <a:gd name="connsiteY4" fmla="*/ 117543 h 113458"/>
                <a:gd name="connsiteX5" fmla="*/ 54075 w 113458"/>
                <a:gd name="connsiteY5" fmla="*/ 118425 h 113458"/>
                <a:gd name="connsiteX6" fmla="*/ 65295 w 113458"/>
                <a:gd name="connsiteY6" fmla="*/ 101658 h 113458"/>
                <a:gd name="connsiteX7" fmla="*/ 94794 w 113458"/>
                <a:gd name="connsiteY7" fmla="*/ 102541 h 113458"/>
                <a:gd name="connsiteX8" fmla="*/ 97441 w 113458"/>
                <a:gd name="connsiteY8" fmla="*/ 105945 h 113458"/>
                <a:gd name="connsiteX9" fmla="*/ 105257 w 113458"/>
                <a:gd name="connsiteY9" fmla="*/ 93590 h 113458"/>
                <a:gd name="connsiteX10" fmla="*/ 102358 w 113458"/>
                <a:gd name="connsiteY10" fmla="*/ 58292 h 113458"/>
                <a:gd name="connsiteX11" fmla="*/ 107148 w 113458"/>
                <a:gd name="connsiteY11" fmla="*/ 26776 h 113458"/>
                <a:gd name="connsiteX12" fmla="*/ 112317 w 113458"/>
                <a:gd name="connsiteY12" fmla="*/ 13161 h 113458"/>
                <a:gd name="connsiteX13" fmla="*/ 85717 w 113458"/>
                <a:gd name="connsiteY13" fmla="*/ 7110 h 113458"/>
                <a:gd name="connsiteX14" fmla="*/ 51554 w 113458"/>
                <a:gd name="connsiteY14" fmla="*/ 7740 h 113458"/>
                <a:gd name="connsiteX15" fmla="*/ 31509 w 113458"/>
                <a:gd name="connsiteY15" fmla="*/ 7110 h 113458"/>
                <a:gd name="connsiteX16" fmla="*/ 28862 w 113458"/>
                <a:gd name="connsiteY16" fmla="*/ 7866 h 113458"/>
                <a:gd name="connsiteX17" fmla="*/ 25836 w 113458"/>
                <a:gd name="connsiteY17" fmla="*/ 2488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25836" y="24885"/>
                  </a:moveTo>
                  <a:cubicBezTo>
                    <a:pt x="29618" y="32575"/>
                    <a:pt x="21046" y="36357"/>
                    <a:pt x="13482" y="37239"/>
                  </a:cubicBezTo>
                  <a:cubicBezTo>
                    <a:pt x="5792" y="38248"/>
                    <a:pt x="7809" y="55393"/>
                    <a:pt x="3018" y="60183"/>
                  </a:cubicBezTo>
                  <a:cubicBezTo>
                    <a:pt x="-1772" y="64973"/>
                    <a:pt x="21172" y="77328"/>
                    <a:pt x="24954" y="87791"/>
                  </a:cubicBezTo>
                  <a:cubicBezTo>
                    <a:pt x="27223" y="93968"/>
                    <a:pt x="34787" y="107583"/>
                    <a:pt x="40712" y="117543"/>
                  </a:cubicBezTo>
                  <a:cubicBezTo>
                    <a:pt x="46007" y="118929"/>
                    <a:pt x="51049" y="120064"/>
                    <a:pt x="54075" y="118425"/>
                  </a:cubicBezTo>
                  <a:cubicBezTo>
                    <a:pt x="61260" y="114391"/>
                    <a:pt x="54831" y="100902"/>
                    <a:pt x="65295" y="101658"/>
                  </a:cubicBezTo>
                  <a:cubicBezTo>
                    <a:pt x="75632" y="102541"/>
                    <a:pt x="90760" y="96111"/>
                    <a:pt x="94794" y="102541"/>
                  </a:cubicBezTo>
                  <a:cubicBezTo>
                    <a:pt x="95550" y="103675"/>
                    <a:pt x="96433" y="104810"/>
                    <a:pt x="97441" y="105945"/>
                  </a:cubicBezTo>
                  <a:cubicBezTo>
                    <a:pt x="100719" y="100902"/>
                    <a:pt x="104375" y="95481"/>
                    <a:pt x="105257" y="93590"/>
                  </a:cubicBezTo>
                  <a:cubicBezTo>
                    <a:pt x="107148" y="89808"/>
                    <a:pt x="107148" y="69764"/>
                    <a:pt x="102358" y="58292"/>
                  </a:cubicBezTo>
                  <a:cubicBezTo>
                    <a:pt x="97567" y="46820"/>
                    <a:pt x="101475" y="31566"/>
                    <a:pt x="107148" y="26776"/>
                  </a:cubicBezTo>
                  <a:cubicBezTo>
                    <a:pt x="108409" y="25767"/>
                    <a:pt x="110174" y="20599"/>
                    <a:pt x="112317" y="13161"/>
                  </a:cubicBezTo>
                  <a:cubicBezTo>
                    <a:pt x="102862" y="9505"/>
                    <a:pt x="93785" y="6101"/>
                    <a:pt x="85717" y="7110"/>
                  </a:cubicBezTo>
                  <a:cubicBezTo>
                    <a:pt x="71598" y="8875"/>
                    <a:pt x="56848" y="15304"/>
                    <a:pt x="51554" y="7740"/>
                  </a:cubicBezTo>
                  <a:cubicBezTo>
                    <a:pt x="46259" y="50"/>
                    <a:pt x="38569" y="1311"/>
                    <a:pt x="31509" y="7110"/>
                  </a:cubicBezTo>
                  <a:cubicBezTo>
                    <a:pt x="30753" y="7740"/>
                    <a:pt x="29870" y="7992"/>
                    <a:pt x="28862" y="7866"/>
                  </a:cubicBezTo>
                  <a:cubicBezTo>
                    <a:pt x="26467" y="14800"/>
                    <a:pt x="23945" y="21103"/>
                    <a:pt x="25836" y="24885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BFBBAAE3-7F6C-428A-9547-1A20F48BA618}"/>
                </a:ext>
              </a:extLst>
            </p:cNvPr>
            <p:cNvSpPr/>
            <p:nvPr/>
          </p:nvSpPr>
          <p:spPr>
            <a:xfrm>
              <a:off x="4157865" y="4347503"/>
              <a:ext cx="126065" cy="189098"/>
            </a:xfrm>
            <a:custGeom>
              <a:avLst/>
              <a:gdLst>
                <a:gd name="connsiteX0" fmla="*/ 32789 w 126065"/>
                <a:gd name="connsiteY0" fmla="*/ 14844 h 189097"/>
                <a:gd name="connsiteX1" fmla="*/ 23208 w 126065"/>
                <a:gd name="connsiteY1" fmla="*/ 32998 h 189097"/>
                <a:gd name="connsiteX2" fmla="*/ 19426 w 126065"/>
                <a:gd name="connsiteY2" fmla="*/ 47243 h 189097"/>
                <a:gd name="connsiteX3" fmla="*/ 7071 w 126065"/>
                <a:gd name="connsiteY3" fmla="*/ 59597 h 189097"/>
                <a:gd name="connsiteX4" fmla="*/ 4172 w 126065"/>
                <a:gd name="connsiteY4" fmla="*/ 73843 h 189097"/>
                <a:gd name="connsiteX5" fmla="*/ 21569 w 126065"/>
                <a:gd name="connsiteY5" fmla="*/ 95274 h 189097"/>
                <a:gd name="connsiteX6" fmla="*/ 31150 w 126065"/>
                <a:gd name="connsiteY6" fmla="*/ 89601 h 189097"/>
                <a:gd name="connsiteX7" fmla="*/ 42243 w 126065"/>
                <a:gd name="connsiteY7" fmla="*/ 111914 h 189097"/>
                <a:gd name="connsiteX8" fmla="*/ 44639 w 126065"/>
                <a:gd name="connsiteY8" fmla="*/ 134228 h 189097"/>
                <a:gd name="connsiteX9" fmla="*/ 50186 w 126065"/>
                <a:gd name="connsiteY9" fmla="*/ 181250 h 189097"/>
                <a:gd name="connsiteX10" fmla="*/ 78928 w 126065"/>
                <a:gd name="connsiteY10" fmla="*/ 190831 h 189097"/>
                <a:gd name="connsiteX11" fmla="*/ 96451 w 126065"/>
                <a:gd name="connsiteY11" fmla="*/ 184528 h 189097"/>
                <a:gd name="connsiteX12" fmla="*/ 109940 w 126065"/>
                <a:gd name="connsiteY12" fmla="*/ 178224 h 189097"/>
                <a:gd name="connsiteX13" fmla="*/ 128472 w 126065"/>
                <a:gd name="connsiteY13" fmla="*/ 178224 h 189097"/>
                <a:gd name="connsiteX14" fmla="*/ 112714 w 126065"/>
                <a:gd name="connsiteY14" fmla="*/ 148473 h 189097"/>
                <a:gd name="connsiteX15" fmla="*/ 90779 w 126065"/>
                <a:gd name="connsiteY15" fmla="*/ 120865 h 189097"/>
                <a:gd name="connsiteX16" fmla="*/ 101242 w 126065"/>
                <a:gd name="connsiteY16" fmla="*/ 97921 h 189097"/>
                <a:gd name="connsiteX17" fmla="*/ 113596 w 126065"/>
                <a:gd name="connsiteY17" fmla="*/ 85567 h 189097"/>
                <a:gd name="connsiteX18" fmla="*/ 116496 w 126065"/>
                <a:gd name="connsiteY18" fmla="*/ 68548 h 189097"/>
                <a:gd name="connsiteX19" fmla="*/ 92039 w 126065"/>
                <a:gd name="connsiteY19" fmla="*/ 46612 h 189097"/>
                <a:gd name="connsiteX20" fmla="*/ 78550 w 126065"/>
                <a:gd name="connsiteY20" fmla="*/ 30728 h 189097"/>
                <a:gd name="connsiteX21" fmla="*/ 52076 w 126065"/>
                <a:gd name="connsiteY21" fmla="*/ 8415 h 189097"/>
                <a:gd name="connsiteX22" fmla="*/ 42369 w 126065"/>
                <a:gd name="connsiteY22" fmla="*/ 2364 h 189097"/>
                <a:gd name="connsiteX23" fmla="*/ 32789 w 126065"/>
                <a:gd name="connsiteY23" fmla="*/ 14844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6065" h="189097">
                  <a:moveTo>
                    <a:pt x="32789" y="14844"/>
                  </a:moveTo>
                  <a:cubicBezTo>
                    <a:pt x="26107" y="18626"/>
                    <a:pt x="16526" y="29089"/>
                    <a:pt x="23208" y="32998"/>
                  </a:cubicBezTo>
                  <a:cubicBezTo>
                    <a:pt x="29889" y="36779"/>
                    <a:pt x="31780" y="46360"/>
                    <a:pt x="19426" y="47243"/>
                  </a:cubicBezTo>
                  <a:cubicBezTo>
                    <a:pt x="7071" y="48251"/>
                    <a:pt x="6063" y="52916"/>
                    <a:pt x="7071" y="59597"/>
                  </a:cubicBezTo>
                  <a:cubicBezTo>
                    <a:pt x="8080" y="66279"/>
                    <a:pt x="-1501" y="69052"/>
                    <a:pt x="4172" y="73843"/>
                  </a:cubicBezTo>
                  <a:cubicBezTo>
                    <a:pt x="7954" y="76994"/>
                    <a:pt x="16274" y="88088"/>
                    <a:pt x="21569" y="95274"/>
                  </a:cubicBezTo>
                  <a:cubicBezTo>
                    <a:pt x="23460" y="91744"/>
                    <a:pt x="25855" y="88970"/>
                    <a:pt x="31150" y="89601"/>
                  </a:cubicBezTo>
                  <a:cubicBezTo>
                    <a:pt x="42243" y="91240"/>
                    <a:pt x="33545" y="108006"/>
                    <a:pt x="42243" y="111914"/>
                  </a:cubicBezTo>
                  <a:cubicBezTo>
                    <a:pt x="51068" y="115948"/>
                    <a:pt x="51068" y="129437"/>
                    <a:pt x="44639" y="134228"/>
                  </a:cubicBezTo>
                  <a:cubicBezTo>
                    <a:pt x="38209" y="139018"/>
                    <a:pt x="35814" y="165366"/>
                    <a:pt x="50186" y="181250"/>
                  </a:cubicBezTo>
                  <a:cubicBezTo>
                    <a:pt x="64557" y="197134"/>
                    <a:pt x="75651" y="194739"/>
                    <a:pt x="78928" y="190831"/>
                  </a:cubicBezTo>
                  <a:cubicBezTo>
                    <a:pt x="82080" y="186923"/>
                    <a:pt x="93300" y="190831"/>
                    <a:pt x="96451" y="184528"/>
                  </a:cubicBezTo>
                  <a:cubicBezTo>
                    <a:pt x="99603" y="178224"/>
                    <a:pt x="103637" y="185284"/>
                    <a:pt x="109940" y="178224"/>
                  </a:cubicBezTo>
                  <a:cubicBezTo>
                    <a:pt x="113596" y="174064"/>
                    <a:pt x="121286" y="176334"/>
                    <a:pt x="128472" y="178224"/>
                  </a:cubicBezTo>
                  <a:cubicBezTo>
                    <a:pt x="122673" y="168139"/>
                    <a:pt x="114983" y="154650"/>
                    <a:pt x="112714" y="148473"/>
                  </a:cubicBezTo>
                  <a:cubicBezTo>
                    <a:pt x="108932" y="138010"/>
                    <a:pt x="85988" y="125655"/>
                    <a:pt x="90779" y="120865"/>
                  </a:cubicBezTo>
                  <a:cubicBezTo>
                    <a:pt x="95569" y="116074"/>
                    <a:pt x="93678" y="98930"/>
                    <a:pt x="101242" y="97921"/>
                  </a:cubicBezTo>
                  <a:cubicBezTo>
                    <a:pt x="108932" y="96912"/>
                    <a:pt x="117504" y="93131"/>
                    <a:pt x="113596" y="85567"/>
                  </a:cubicBezTo>
                  <a:cubicBezTo>
                    <a:pt x="111705" y="81785"/>
                    <a:pt x="114100" y="75481"/>
                    <a:pt x="116496" y="68548"/>
                  </a:cubicBezTo>
                  <a:cubicBezTo>
                    <a:pt x="109184" y="67792"/>
                    <a:pt x="98342" y="46612"/>
                    <a:pt x="92039" y="46612"/>
                  </a:cubicBezTo>
                  <a:cubicBezTo>
                    <a:pt x="84979" y="46612"/>
                    <a:pt x="76785" y="40688"/>
                    <a:pt x="78550" y="30728"/>
                  </a:cubicBezTo>
                  <a:cubicBezTo>
                    <a:pt x="80315" y="20769"/>
                    <a:pt x="62036" y="19509"/>
                    <a:pt x="52076" y="8415"/>
                  </a:cubicBezTo>
                  <a:cubicBezTo>
                    <a:pt x="49681" y="5768"/>
                    <a:pt x="46277" y="3750"/>
                    <a:pt x="42369" y="2364"/>
                  </a:cubicBezTo>
                  <a:cubicBezTo>
                    <a:pt x="39092" y="8541"/>
                    <a:pt x="35436" y="13205"/>
                    <a:pt x="32789" y="14844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BFB50B4F-4FF5-4329-81CD-D823364CEAFE}"/>
                </a:ext>
              </a:extLst>
            </p:cNvPr>
            <p:cNvSpPr/>
            <p:nvPr/>
          </p:nvSpPr>
          <p:spPr>
            <a:xfrm>
              <a:off x="4340576" y="4418604"/>
              <a:ext cx="75639" cy="100852"/>
            </a:xfrm>
            <a:custGeom>
              <a:avLst/>
              <a:gdLst>
                <a:gd name="connsiteX0" fmla="*/ 7280 w 75639"/>
                <a:gd name="connsiteY0" fmla="*/ 47621 h 100852"/>
                <a:gd name="connsiteX1" fmla="*/ 10180 w 75639"/>
                <a:gd name="connsiteY1" fmla="*/ 82919 h 100852"/>
                <a:gd name="connsiteX2" fmla="*/ 2364 w 75639"/>
                <a:gd name="connsiteY2" fmla="*/ 95274 h 100852"/>
                <a:gd name="connsiteX3" fmla="*/ 26064 w 75639"/>
                <a:gd name="connsiteY3" fmla="*/ 99812 h 100852"/>
                <a:gd name="connsiteX4" fmla="*/ 53924 w 75639"/>
                <a:gd name="connsiteY4" fmla="*/ 87836 h 100852"/>
                <a:gd name="connsiteX5" fmla="*/ 85315 w 75639"/>
                <a:gd name="connsiteY5" fmla="*/ 45478 h 100852"/>
                <a:gd name="connsiteX6" fmla="*/ 84936 w 75639"/>
                <a:gd name="connsiteY6" fmla="*/ 45226 h 100852"/>
                <a:gd name="connsiteX7" fmla="*/ 39679 w 75639"/>
                <a:gd name="connsiteY7" fmla="*/ 9928 h 100852"/>
                <a:gd name="connsiteX8" fmla="*/ 17365 w 75639"/>
                <a:gd name="connsiteY8" fmla="*/ 2364 h 100852"/>
                <a:gd name="connsiteX9" fmla="*/ 12197 w 75639"/>
                <a:gd name="connsiteY9" fmla="*/ 15979 h 100852"/>
                <a:gd name="connsiteX10" fmla="*/ 7280 w 75639"/>
                <a:gd name="connsiteY10" fmla="*/ 4762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100852">
                  <a:moveTo>
                    <a:pt x="7280" y="47621"/>
                  </a:moveTo>
                  <a:cubicBezTo>
                    <a:pt x="12071" y="59093"/>
                    <a:pt x="12071" y="79137"/>
                    <a:pt x="10180" y="82919"/>
                  </a:cubicBezTo>
                  <a:cubicBezTo>
                    <a:pt x="9171" y="84810"/>
                    <a:pt x="5641" y="90231"/>
                    <a:pt x="2364" y="95274"/>
                  </a:cubicBezTo>
                  <a:cubicBezTo>
                    <a:pt x="6650" y="100190"/>
                    <a:pt x="13709" y="103720"/>
                    <a:pt x="26064" y="99812"/>
                  </a:cubicBezTo>
                  <a:cubicBezTo>
                    <a:pt x="41192" y="95022"/>
                    <a:pt x="48377" y="104602"/>
                    <a:pt x="53924" y="87836"/>
                  </a:cubicBezTo>
                  <a:cubicBezTo>
                    <a:pt x="58337" y="74725"/>
                    <a:pt x="73717" y="56950"/>
                    <a:pt x="85315" y="45478"/>
                  </a:cubicBezTo>
                  <a:cubicBezTo>
                    <a:pt x="85188" y="45352"/>
                    <a:pt x="85062" y="45352"/>
                    <a:pt x="84936" y="45226"/>
                  </a:cubicBezTo>
                  <a:cubicBezTo>
                    <a:pt x="73717" y="40561"/>
                    <a:pt x="56698" y="13458"/>
                    <a:pt x="39679" y="9928"/>
                  </a:cubicBezTo>
                  <a:cubicBezTo>
                    <a:pt x="32241" y="8415"/>
                    <a:pt x="24677" y="5263"/>
                    <a:pt x="17365" y="2364"/>
                  </a:cubicBezTo>
                  <a:cubicBezTo>
                    <a:pt x="15222" y="9802"/>
                    <a:pt x="13458" y="14970"/>
                    <a:pt x="12197" y="15979"/>
                  </a:cubicBezTo>
                  <a:cubicBezTo>
                    <a:pt x="6398" y="20895"/>
                    <a:pt x="2616" y="36149"/>
                    <a:pt x="7280" y="47621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0CF4F3FD-A2AA-4F2F-9B55-CD5B2E77E1B1}"/>
                </a:ext>
              </a:extLst>
            </p:cNvPr>
            <p:cNvSpPr/>
            <p:nvPr/>
          </p:nvSpPr>
          <p:spPr>
            <a:xfrm>
              <a:off x="3535290" y="3942625"/>
              <a:ext cx="277343" cy="88246"/>
            </a:xfrm>
            <a:custGeom>
              <a:avLst/>
              <a:gdLst>
                <a:gd name="connsiteX0" fmla="*/ 225229 w 277343"/>
                <a:gd name="connsiteY0" fmla="*/ 56403 h 88245"/>
                <a:gd name="connsiteX1" fmla="*/ 96895 w 277343"/>
                <a:gd name="connsiteY1" fmla="*/ 4591 h 88245"/>
                <a:gd name="connsiteX2" fmla="*/ 2724 w 277343"/>
                <a:gd name="connsiteY2" fmla="*/ 37493 h 88245"/>
                <a:gd name="connsiteX3" fmla="*/ 48612 w 277343"/>
                <a:gd name="connsiteY3" fmla="*/ 16315 h 88245"/>
                <a:gd name="connsiteX4" fmla="*/ 74455 w 277343"/>
                <a:gd name="connsiteY4" fmla="*/ 26904 h 88245"/>
                <a:gd name="connsiteX5" fmla="*/ 119208 w 277343"/>
                <a:gd name="connsiteY5" fmla="*/ 37493 h 88245"/>
                <a:gd name="connsiteX6" fmla="*/ 175685 w 277343"/>
                <a:gd name="connsiteY6" fmla="*/ 66867 h 88245"/>
                <a:gd name="connsiteX7" fmla="*/ 188670 w 277343"/>
                <a:gd name="connsiteY7" fmla="*/ 88046 h 88245"/>
                <a:gd name="connsiteX8" fmla="*/ 274646 w 277343"/>
                <a:gd name="connsiteY8" fmla="*/ 85650 h 88245"/>
                <a:gd name="connsiteX9" fmla="*/ 225229 w 277343"/>
                <a:gd name="connsiteY9" fmla="*/ 564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343" h="88245">
                  <a:moveTo>
                    <a:pt x="225229" y="56403"/>
                  </a:moveTo>
                  <a:cubicBezTo>
                    <a:pt x="207580" y="56403"/>
                    <a:pt x="149842" y="16315"/>
                    <a:pt x="96895" y="4591"/>
                  </a:cubicBezTo>
                  <a:cubicBezTo>
                    <a:pt x="43947" y="-7133"/>
                    <a:pt x="-2193" y="30938"/>
                    <a:pt x="2724" y="37493"/>
                  </a:cubicBezTo>
                  <a:cubicBezTo>
                    <a:pt x="9784" y="46948"/>
                    <a:pt x="35627" y="25770"/>
                    <a:pt x="48612" y="16315"/>
                  </a:cubicBezTo>
                  <a:cubicBezTo>
                    <a:pt x="61596" y="6860"/>
                    <a:pt x="73320" y="20979"/>
                    <a:pt x="74455" y="26904"/>
                  </a:cubicBezTo>
                  <a:cubicBezTo>
                    <a:pt x="75589" y="32829"/>
                    <a:pt x="92104" y="36359"/>
                    <a:pt x="119208" y="37493"/>
                  </a:cubicBezTo>
                  <a:cubicBezTo>
                    <a:pt x="146312" y="38628"/>
                    <a:pt x="149842" y="61068"/>
                    <a:pt x="175685" y="66867"/>
                  </a:cubicBezTo>
                  <a:cubicBezTo>
                    <a:pt x="201529" y="72792"/>
                    <a:pt x="175685" y="83381"/>
                    <a:pt x="188670" y="88046"/>
                  </a:cubicBezTo>
                  <a:cubicBezTo>
                    <a:pt x="201655" y="92710"/>
                    <a:pt x="269856" y="91575"/>
                    <a:pt x="274646" y="85650"/>
                  </a:cubicBezTo>
                  <a:cubicBezTo>
                    <a:pt x="279437" y="79978"/>
                    <a:pt x="242878" y="56403"/>
                    <a:pt x="225229" y="56403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F9313BB7-2FD8-4677-919B-EF8E3766A791}"/>
                </a:ext>
              </a:extLst>
            </p:cNvPr>
            <p:cNvSpPr/>
            <p:nvPr/>
          </p:nvSpPr>
          <p:spPr>
            <a:xfrm>
              <a:off x="3697780" y="4073430"/>
              <a:ext cx="50426" cy="12607"/>
            </a:xfrm>
            <a:custGeom>
              <a:avLst/>
              <a:gdLst>
                <a:gd name="connsiteX0" fmla="*/ 2732 w 50426"/>
                <a:gd name="connsiteY0" fmla="*/ 6910 h 12606"/>
                <a:gd name="connsiteX1" fmla="*/ 56814 w 50426"/>
                <a:gd name="connsiteY1" fmla="*/ 16365 h 12606"/>
                <a:gd name="connsiteX2" fmla="*/ 2732 w 50426"/>
                <a:gd name="connsiteY2" fmla="*/ 6910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6" h="12606">
                  <a:moveTo>
                    <a:pt x="2732" y="6910"/>
                  </a:moveTo>
                  <a:cubicBezTo>
                    <a:pt x="7397" y="15104"/>
                    <a:pt x="52149" y="26954"/>
                    <a:pt x="56814" y="16365"/>
                  </a:cubicBezTo>
                  <a:cubicBezTo>
                    <a:pt x="61604" y="5649"/>
                    <a:pt x="-3067" y="-3427"/>
                    <a:pt x="2732" y="6910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46D273E9-3478-4FD4-88DB-52E0DBDF6966}"/>
                </a:ext>
              </a:extLst>
            </p:cNvPr>
            <p:cNvSpPr/>
            <p:nvPr/>
          </p:nvSpPr>
          <p:spPr>
            <a:xfrm>
              <a:off x="3999301" y="4069632"/>
              <a:ext cx="37820" cy="12607"/>
            </a:xfrm>
            <a:custGeom>
              <a:avLst/>
              <a:gdLst>
                <a:gd name="connsiteX0" fmla="*/ 3641 w 37819"/>
                <a:gd name="connsiteY0" fmla="*/ 12978 h 12606"/>
                <a:gd name="connsiteX1" fmla="*/ 47133 w 37819"/>
                <a:gd name="connsiteY1" fmla="*/ 12978 h 12606"/>
                <a:gd name="connsiteX2" fmla="*/ 3641 w 37819"/>
                <a:gd name="connsiteY2" fmla="*/ 12978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19" h="12606">
                  <a:moveTo>
                    <a:pt x="3641" y="12978"/>
                  </a:moveTo>
                  <a:cubicBezTo>
                    <a:pt x="14230" y="29492"/>
                    <a:pt x="44486" y="19659"/>
                    <a:pt x="47133" y="12978"/>
                  </a:cubicBezTo>
                  <a:cubicBezTo>
                    <a:pt x="51924" y="1253"/>
                    <a:pt x="-6948" y="-3411"/>
                    <a:pt x="3641" y="12978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87ECA49D-AD55-4524-A858-DFF3FFE0004E}"/>
                </a:ext>
              </a:extLst>
            </p:cNvPr>
            <p:cNvSpPr/>
            <p:nvPr/>
          </p:nvSpPr>
          <p:spPr>
            <a:xfrm>
              <a:off x="4165601" y="6079735"/>
              <a:ext cx="75639" cy="37820"/>
            </a:xfrm>
            <a:custGeom>
              <a:avLst/>
              <a:gdLst>
                <a:gd name="connsiteX0" fmla="*/ 84555 w 75639"/>
                <a:gd name="connsiteY0" fmla="*/ 15502 h 37819"/>
                <a:gd name="connsiteX1" fmla="*/ 41063 w 75639"/>
                <a:gd name="connsiteY1" fmla="*/ 35547 h 37819"/>
                <a:gd name="connsiteX2" fmla="*/ 84555 w 75639"/>
                <a:gd name="connsiteY2" fmla="*/ 15502 h 37819"/>
                <a:gd name="connsiteX3" fmla="*/ 36272 w 75639"/>
                <a:gd name="connsiteY3" fmla="*/ 2518 h 37819"/>
                <a:gd name="connsiteX4" fmla="*/ 5638 w 75639"/>
                <a:gd name="connsiteY4" fmla="*/ 33152 h 37819"/>
                <a:gd name="connsiteX5" fmla="*/ 36272 w 75639"/>
                <a:gd name="connsiteY5" fmla="*/ 251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639" h="37819">
                  <a:moveTo>
                    <a:pt x="84555" y="15502"/>
                  </a:moveTo>
                  <a:cubicBezTo>
                    <a:pt x="75100" y="-2147"/>
                    <a:pt x="31608" y="30756"/>
                    <a:pt x="41063" y="35547"/>
                  </a:cubicBezTo>
                  <a:cubicBezTo>
                    <a:pt x="50391" y="40211"/>
                    <a:pt x="89093" y="24075"/>
                    <a:pt x="84555" y="15502"/>
                  </a:cubicBezTo>
                  <a:close/>
                  <a:moveTo>
                    <a:pt x="36272" y="2518"/>
                  </a:moveTo>
                  <a:cubicBezTo>
                    <a:pt x="23287" y="123"/>
                    <a:pt x="-7725" y="26344"/>
                    <a:pt x="5638" y="33152"/>
                  </a:cubicBezTo>
                  <a:cubicBezTo>
                    <a:pt x="19757" y="40211"/>
                    <a:pt x="49257" y="4913"/>
                    <a:pt x="36272" y="2518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4AA0B3B5-DC30-4F64-8917-B6E4889FE009}"/>
                </a:ext>
              </a:extLst>
            </p:cNvPr>
            <p:cNvSpPr/>
            <p:nvPr/>
          </p:nvSpPr>
          <p:spPr>
            <a:xfrm>
              <a:off x="3348843" y="4533323"/>
              <a:ext cx="428621" cy="176491"/>
            </a:xfrm>
            <a:custGeom>
              <a:avLst/>
              <a:gdLst>
                <a:gd name="connsiteX0" fmla="*/ 424409 w 428621"/>
                <a:gd name="connsiteY0" fmla="*/ 47747 h 176491"/>
                <a:gd name="connsiteX1" fmla="*/ 405373 w 428621"/>
                <a:gd name="connsiteY1" fmla="*/ 32997 h 176491"/>
                <a:gd name="connsiteX2" fmla="*/ 385077 w 428621"/>
                <a:gd name="connsiteY2" fmla="*/ 32997 h 176491"/>
                <a:gd name="connsiteX3" fmla="*/ 368562 w 428621"/>
                <a:gd name="connsiteY3" fmla="*/ 20769 h 176491"/>
                <a:gd name="connsiteX4" fmla="*/ 335785 w 428621"/>
                <a:gd name="connsiteY4" fmla="*/ 2364 h 176491"/>
                <a:gd name="connsiteX5" fmla="*/ 335785 w 428621"/>
                <a:gd name="connsiteY5" fmla="*/ 6020 h 176491"/>
                <a:gd name="connsiteX6" fmla="*/ 317506 w 428621"/>
                <a:gd name="connsiteY6" fmla="*/ 15474 h 176491"/>
                <a:gd name="connsiteX7" fmla="*/ 308681 w 428621"/>
                <a:gd name="connsiteY7" fmla="*/ 34889 h 176491"/>
                <a:gd name="connsiteX8" fmla="*/ 296957 w 428621"/>
                <a:gd name="connsiteY8" fmla="*/ 50773 h 176491"/>
                <a:gd name="connsiteX9" fmla="*/ 289898 w 428621"/>
                <a:gd name="connsiteY9" fmla="*/ 64892 h 176491"/>
                <a:gd name="connsiteX10" fmla="*/ 283973 w 428621"/>
                <a:gd name="connsiteY10" fmla="*/ 83171 h 176491"/>
                <a:gd name="connsiteX11" fmla="*/ 282208 w 428621"/>
                <a:gd name="connsiteY11" fmla="*/ 100820 h 176491"/>
                <a:gd name="connsiteX12" fmla="*/ 297461 w 428621"/>
                <a:gd name="connsiteY12" fmla="*/ 114309 h 176491"/>
                <a:gd name="connsiteX13" fmla="*/ 310446 w 428621"/>
                <a:gd name="connsiteY13" fmla="*/ 117209 h 176491"/>
                <a:gd name="connsiteX14" fmla="*/ 298722 w 428621"/>
                <a:gd name="connsiteY14" fmla="*/ 133723 h 176491"/>
                <a:gd name="connsiteX15" fmla="*/ 296579 w 428621"/>
                <a:gd name="connsiteY15" fmla="*/ 134102 h 176491"/>
                <a:gd name="connsiteX16" fmla="*/ 301748 w 428621"/>
                <a:gd name="connsiteY16" fmla="*/ 147717 h 176491"/>
                <a:gd name="connsiteX17" fmla="*/ 301748 w 428621"/>
                <a:gd name="connsiteY17" fmla="*/ 161206 h 176491"/>
                <a:gd name="connsiteX18" fmla="*/ 322044 w 428621"/>
                <a:gd name="connsiteY18" fmla="*/ 166752 h 176491"/>
                <a:gd name="connsiteX19" fmla="*/ 341080 w 428621"/>
                <a:gd name="connsiteY19" fmla="*/ 165492 h 176491"/>
                <a:gd name="connsiteX20" fmla="*/ 365032 w 428621"/>
                <a:gd name="connsiteY20" fmla="*/ 123134 h 176491"/>
                <a:gd name="connsiteX21" fmla="*/ 417223 w 428621"/>
                <a:gd name="connsiteY21" fmla="*/ 94895 h 176491"/>
                <a:gd name="connsiteX22" fmla="*/ 431973 w 428621"/>
                <a:gd name="connsiteY22" fmla="*/ 67917 h 176491"/>
                <a:gd name="connsiteX23" fmla="*/ 424409 w 428621"/>
                <a:gd name="connsiteY23" fmla="*/ 47747 h 176491"/>
                <a:gd name="connsiteX24" fmla="*/ 5621 w 428621"/>
                <a:gd name="connsiteY24" fmla="*/ 40057 h 176491"/>
                <a:gd name="connsiteX25" fmla="*/ 22135 w 428621"/>
                <a:gd name="connsiteY25" fmla="*/ 67161 h 176491"/>
                <a:gd name="connsiteX26" fmla="*/ 5621 w 428621"/>
                <a:gd name="connsiteY26" fmla="*/ 400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1" h="176491">
                  <a:moveTo>
                    <a:pt x="424409" y="47747"/>
                  </a:moveTo>
                  <a:cubicBezTo>
                    <a:pt x="414576" y="36653"/>
                    <a:pt x="407895" y="29972"/>
                    <a:pt x="405373" y="32997"/>
                  </a:cubicBezTo>
                  <a:cubicBezTo>
                    <a:pt x="402852" y="36149"/>
                    <a:pt x="392515" y="37284"/>
                    <a:pt x="385077" y="32997"/>
                  </a:cubicBezTo>
                  <a:cubicBezTo>
                    <a:pt x="377765" y="28711"/>
                    <a:pt x="373983" y="20769"/>
                    <a:pt x="368562" y="20769"/>
                  </a:cubicBezTo>
                  <a:cubicBezTo>
                    <a:pt x="363394" y="20769"/>
                    <a:pt x="345744" y="10684"/>
                    <a:pt x="335785" y="2364"/>
                  </a:cubicBezTo>
                  <a:cubicBezTo>
                    <a:pt x="335659" y="3624"/>
                    <a:pt x="335659" y="4885"/>
                    <a:pt x="335785" y="6020"/>
                  </a:cubicBezTo>
                  <a:cubicBezTo>
                    <a:pt x="336416" y="11314"/>
                    <a:pt x="327591" y="14844"/>
                    <a:pt x="317506" y="15474"/>
                  </a:cubicBezTo>
                  <a:cubicBezTo>
                    <a:pt x="307547" y="16105"/>
                    <a:pt x="308681" y="27199"/>
                    <a:pt x="308681" y="34889"/>
                  </a:cubicBezTo>
                  <a:cubicBezTo>
                    <a:pt x="308681" y="42578"/>
                    <a:pt x="300487" y="42578"/>
                    <a:pt x="296957" y="50773"/>
                  </a:cubicBezTo>
                  <a:cubicBezTo>
                    <a:pt x="293427" y="58967"/>
                    <a:pt x="298092" y="60732"/>
                    <a:pt x="289898" y="64892"/>
                  </a:cubicBezTo>
                  <a:cubicBezTo>
                    <a:pt x="281703" y="69052"/>
                    <a:pt x="279308" y="76112"/>
                    <a:pt x="283973" y="83171"/>
                  </a:cubicBezTo>
                  <a:cubicBezTo>
                    <a:pt x="288637" y="90231"/>
                    <a:pt x="283342" y="96660"/>
                    <a:pt x="282208" y="100820"/>
                  </a:cubicBezTo>
                  <a:cubicBezTo>
                    <a:pt x="281073" y="104981"/>
                    <a:pt x="289267" y="106746"/>
                    <a:pt x="297461" y="114309"/>
                  </a:cubicBezTo>
                  <a:cubicBezTo>
                    <a:pt x="305656" y="121999"/>
                    <a:pt x="306916" y="111410"/>
                    <a:pt x="310446" y="117209"/>
                  </a:cubicBezTo>
                  <a:cubicBezTo>
                    <a:pt x="313976" y="123134"/>
                    <a:pt x="308051" y="133723"/>
                    <a:pt x="298722" y="133723"/>
                  </a:cubicBezTo>
                  <a:cubicBezTo>
                    <a:pt x="297966" y="133723"/>
                    <a:pt x="297335" y="133976"/>
                    <a:pt x="296579" y="134102"/>
                  </a:cubicBezTo>
                  <a:cubicBezTo>
                    <a:pt x="301496" y="139144"/>
                    <a:pt x="304017" y="144439"/>
                    <a:pt x="301748" y="147717"/>
                  </a:cubicBezTo>
                  <a:cubicBezTo>
                    <a:pt x="297461" y="153894"/>
                    <a:pt x="293806" y="153894"/>
                    <a:pt x="301748" y="161206"/>
                  </a:cubicBezTo>
                  <a:cubicBezTo>
                    <a:pt x="309690" y="168517"/>
                    <a:pt x="315237" y="157550"/>
                    <a:pt x="322044" y="166752"/>
                  </a:cubicBezTo>
                  <a:cubicBezTo>
                    <a:pt x="328852" y="175955"/>
                    <a:pt x="334273" y="181502"/>
                    <a:pt x="341080" y="165492"/>
                  </a:cubicBezTo>
                  <a:cubicBezTo>
                    <a:pt x="347887" y="149482"/>
                    <a:pt x="352804" y="126790"/>
                    <a:pt x="365032" y="123134"/>
                  </a:cubicBezTo>
                  <a:cubicBezTo>
                    <a:pt x="377261" y="119478"/>
                    <a:pt x="402474" y="114562"/>
                    <a:pt x="417223" y="94895"/>
                  </a:cubicBezTo>
                  <a:cubicBezTo>
                    <a:pt x="431973" y="75229"/>
                    <a:pt x="424157" y="74221"/>
                    <a:pt x="431973" y="67917"/>
                  </a:cubicBezTo>
                  <a:cubicBezTo>
                    <a:pt x="437898" y="63001"/>
                    <a:pt x="434242" y="58715"/>
                    <a:pt x="424409" y="47747"/>
                  </a:cubicBezTo>
                  <a:close/>
                  <a:moveTo>
                    <a:pt x="5621" y="40057"/>
                  </a:moveTo>
                  <a:cubicBezTo>
                    <a:pt x="-6103" y="57706"/>
                    <a:pt x="17219" y="74977"/>
                    <a:pt x="22135" y="67161"/>
                  </a:cubicBezTo>
                  <a:cubicBezTo>
                    <a:pt x="28061" y="57706"/>
                    <a:pt x="17471" y="22408"/>
                    <a:pt x="5621" y="4005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7BD1FF21-391E-46E4-AC02-158D1375CC0B}"/>
                </a:ext>
              </a:extLst>
            </p:cNvPr>
            <p:cNvSpPr/>
            <p:nvPr/>
          </p:nvSpPr>
          <p:spPr>
            <a:xfrm>
              <a:off x="3852452" y="1527797"/>
              <a:ext cx="1626239" cy="1210224"/>
            </a:xfrm>
            <a:custGeom>
              <a:avLst/>
              <a:gdLst>
                <a:gd name="connsiteX0" fmla="*/ 1536197 w 1626238"/>
                <a:gd name="connsiteY0" fmla="*/ 113058 h 1210224"/>
                <a:gd name="connsiteX1" fmla="*/ 1482115 w 1626238"/>
                <a:gd name="connsiteY1" fmla="*/ 138145 h 1210224"/>
                <a:gd name="connsiteX2" fmla="*/ 1427907 w 1626238"/>
                <a:gd name="connsiteY2" fmla="*/ 141297 h 1210224"/>
                <a:gd name="connsiteX3" fmla="*/ 1404333 w 1626238"/>
                <a:gd name="connsiteY3" fmla="*/ 132599 h 1210224"/>
                <a:gd name="connsiteX4" fmla="*/ 1352520 w 1626238"/>
                <a:gd name="connsiteY4" fmla="*/ 167140 h 1210224"/>
                <a:gd name="connsiteX5" fmla="*/ 1307767 w 1626238"/>
                <a:gd name="connsiteY5" fmla="*/ 196135 h 1210224"/>
                <a:gd name="connsiteX6" fmla="*/ 1351764 w 1626238"/>
                <a:gd name="connsiteY6" fmla="*/ 141171 h 1210224"/>
                <a:gd name="connsiteX7" fmla="*/ 1335250 w 1626238"/>
                <a:gd name="connsiteY7" fmla="*/ 102721 h 1210224"/>
                <a:gd name="connsiteX8" fmla="*/ 1301464 w 1626238"/>
                <a:gd name="connsiteY8" fmla="*/ 123900 h 1210224"/>
                <a:gd name="connsiteX9" fmla="*/ 1216748 w 1626238"/>
                <a:gd name="connsiteY9" fmla="*/ 150626 h 1210224"/>
                <a:gd name="connsiteX10" fmla="*/ 1271713 w 1626238"/>
                <a:gd name="connsiteY10" fmla="*/ 116084 h 1210224"/>
                <a:gd name="connsiteX11" fmla="*/ 1164179 w 1626238"/>
                <a:gd name="connsiteY11" fmla="*/ 112932 h 1210224"/>
                <a:gd name="connsiteX12" fmla="*/ 1072404 w 1626238"/>
                <a:gd name="connsiteY12" fmla="*/ 127052 h 1210224"/>
                <a:gd name="connsiteX13" fmla="*/ 1174390 w 1626238"/>
                <a:gd name="connsiteY13" fmla="*/ 100326 h 1210224"/>
                <a:gd name="connsiteX14" fmla="*/ 1299195 w 1626238"/>
                <a:gd name="connsiteY14" fmla="*/ 91754 h 1210224"/>
                <a:gd name="connsiteX15" fmla="*/ 1372943 w 1626238"/>
                <a:gd name="connsiteY15" fmla="*/ 71331 h 1210224"/>
                <a:gd name="connsiteX16" fmla="*/ 1323525 w 1626238"/>
                <a:gd name="connsiteY16" fmla="*/ 51665 h 1210224"/>
                <a:gd name="connsiteX17" fmla="*/ 1287471 w 1626238"/>
                <a:gd name="connsiteY17" fmla="*/ 40697 h 1210224"/>
                <a:gd name="connsiteX18" fmla="*/ 1255324 w 1626238"/>
                <a:gd name="connsiteY18" fmla="*/ 21913 h 1210224"/>
                <a:gd name="connsiteX19" fmla="*/ 1180820 w 1626238"/>
                <a:gd name="connsiteY19" fmla="*/ 12459 h 1210224"/>
                <a:gd name="connsiteX20" fmla="*/ 1100012 w 1626238"/>
                <a:gd name="connsiteY20" fmla="*/ 3004 h 1210224"/>
                <a:gd name="connsiteX21" fmla="*/ 989327 w 1626238"/>
                <a:gd name="connsiteY21" fmla="*/ 6155 h 1210224"/>
                <a:gd name="connsiteX22" fmla="*/ 951633 w 1626238"/>
                <a:gd name="connsiteY22" fmla="*/ 12459 h 1210224"/>
                <a:gd name="connsiteX23" fmla="*/ 925790 w 1626238"/>
                <a:gd name="connsiteY23" fmla="*/ 25065 h 1210224"/>
                <a:gd name="connsiteX24" fmla="*/ 907007 w 1626238"/>
                <a:gd name="connsiteY24" fmla="*/ 35276 h 1210224"/>
                <a:gd name="connsiteX25" fmla="*/ 866161 w 1626238"/>
                <a:gd name="connsiteY25" fmla="*/ 26578 h 1210224"/>
                <a:gd name="connsiteX26" fmla="*/ 793926 w 1626238"/>
                <a:gd name="connsiteY26" fmla="*/ 26578 h 1210224"/>
                <a:gd name="connsiteX27" fmla="*/ 706059 w 1626238"/>
                <a:gd name="connsiteY27" fmla="*/ 36789 h 1210224"/>
                <a:gd name="connsiteX28" fmla="*/ 732785 w 1626238"/>
                <a:gd name="connsiteY28" fmla="*/ 61120 h 1210224"/>
                <a:gd name="connsiteX29" fmla="*/ 685762 w 1626238"/>
                <a:gd name="connsiteY29" fmla="*/ 75239 h 1210224"/>
                <a:gd name="connsiteX30" fmla="*/ 753207 w 1626238"/>
                <a:gd name="connsiteY30" fmla="*/ 117597 h 1210224"/>
                <a:gd name="connsiteX31" fmla="*/ 718665 w 1626238"/>
                <a:gd name="connsiteY31" fmla="*/ 111294 h 1210224"/>
                <a:gd name="connsiteX32" fmla="*/ 659793 w 1626238"/>
                <a:gd name="connsiteY32" fmla="*/ 89358 h 1210224"/>
                <a:gd name="connsiteX33" fmla="*/ 588440 w 1626238"/>
                <a:gd name="connsiteY33" fmla="*/ 73600 h 1210224"/>
                <a:gd name="connsiteX34" fmla="*/ 620587 w 1626238"/>
                <a:gd name="connsiteY34" fmla="*/ 110537 h 1210224"/>
                <a:gd name="connsiteX35" fmla="*/ 583776 w 1626238"/>
                <a:gd name="connsiteY35" fmla="*/ 112050 h 1210224"/>
                <a:gd name="connsiteX36" fmla="*/ 535115 w 1626238"/>
                <a:gd name="connsiteY36" fmla="*/ 85324 h 1210224"/>
                <a:gd name="connsiteX37" fmla="*/ 532719 w 1626238"/>
                <a:gd name="connsiteY37" fmla="*/ 119110 h 1210224"/>
                <a:gd name="connsiteX38" fmla="*/ 510784 w 1626238"/>
                <a:gd name="connsiteY38" fmla="*/ 137137 h 1210224"/>
                <a:gd name="connsiteX39" fmla="*/ 496665 w 1626238"/>
                <a:gd name="connsiteY39" fmla="*/ 82929 h 1210224"/>
                <a:gd name="connsiteX40" fmla="*/ 415857 w 1626238"/>
                <a:gd name="connsiteY40" fmla="*/ 95535 h 1210224"/>
                <a:gd name="connsiteX41" fmla="*/ 383710 w 1626238"/>
                <a:gd name="connsiteY41" fmla="*/ 112806 h 1210224"/>
                <a:gd name="connsiteX42" fmla="*/ 366440 w 1626238"/>
                <a:gd name="connsiteY42" fmla="*/ 118353 h 1210224"/>
                <a:gd name="connsiteX43" fmla="*/ 306811 w 1626238"/>
                <a:gd name="connsiteY43" fmla="*/ 126169 h 1210224"/>
                <a:gd name="connsiteX44" fmla="*/ 314627 w 1626238"/>
                <a:gd name="connsiteY44" fmla="*/ 166132 h 1210224"/>
                <a:gd name="connsiteX45" fmla="*/ 263570 w 1626238"/>
                <a:gd name="connsiteY45" fmla="*/ 158316 h 1210224"/>
                <a:gd name="connsiteX46" fmla="*/ 143557 w 1626238"/>
                <a:gd name="connsiteY46" fmla="*/ 223491 h 1210224"/>
                <a:gd name="connsiteX47" fmla="*/ 208732 w 1626238"/>
                <a:gd name="connsiteY47" fmla="*/ 233703 h 1210224"/>
                <a:gd name="connsiteX48" fmla="*/ 186797 w 1626238"/>
                <a:gd name="connsiteY48" fmla="*/ 282364 h 1210224"/>
                <a:gd name="connsiteX49" fmla="*/ 103594 w 1626238"/>
                <a:gd name="connsiteY49" fmla="*/ 297240 h 1210224"/>
                <a:gd name="connsiteX50" fmla="*/ 2364 w 1626238"/>
                <a:gd name="connsiteY50" fmla="*/ 336446 h 1210224"/>
                <a:gd name="connsiteX51" fmla="*/ 17996 w 1626238"/>
                <a:gd name="connsiteY51" fmla="*/ 355986 h 1210224"/>
                <a:gd name="connsiteX52" fmla="*/ 61992 w 1626238"/>
                <a:gd name="connsiteY52" fmla="*/ 368592 h 1210224"/>
                <a:gd name="connsiteX53" fmla="*/ 134228 w 1626238"/>
                <a:gd name="connsiteY53" fmla="*/ 374139 h 1210224"/>
                <a:gd name="connsiteX54" fmla="*/ 175829 w 1626238"/>
                <a:gd name="connsiteY54" fmla="*/ 389771 h 1210224"/>
                <a:gd name="connsiteX55" fmla="*/ 104476 w 1626238"/>
                <a:gd name="connsiteY55" fmla="*/ 394436 h 1210224"/>
                <a:gd name="connsiteX56" fmla="*/ 39301 w 1626238"/>
                <a:gd name="connsiteY56" fmla="*/ 407042 h 1210224"/>
                <a:gd name="connsiteX57" fmla="*/ 87205 w 1626238"/>
                <a:gd name="connsiteY57" fmla="*/ 419649 h 1210224"/>
                <a:gd name="connsiteX58" fmla="*/ 87962 w 1626238"/>
                <a:gd name="connsiteY58" fmla="*/ 440828 h 1210224"/>
                <a:gd name="connsiteX59" fmla="*/ 119352 w 1626238"/>
                <a:gd name="connsiteY59" fmla="*/ 458098 h 1210224"/>
                <a:gd name="connsiteX60" fmla="*/ 162466 w 1626238"/>
                <a:gd name="connsiteY60" fmla="*/ 462763 h 1210224"/>
                <a:gd name="connsiteX61" fmla="*/ 189192 w 1626238"/>
                <a:gd name="connsiteY61" fmla="*/ 459611 h 1210224"/>
                <a:gd name="connsiteX62" fmla="*/ 224490 w 1626238"/>
                <a:gd name="connsiteY62" fmla="*/ 453308 h 1210224"/>
                <a:gd name="connsiteX63" fmla="*/ 256637 w 1626238"/>
                <a:gd name="connsiteY63" fmla="*/ 447005 h 1210224"/>
                <a:gd name="connsiteX64" fmla="*/ 342109 w 1626238"/>
                <a:gd name="connsiteY64" fmla="*/ 469696 h 1210224"/>
                <a:gd name="connsiteX65" fmla="*/ 384467 w 1626238"/>
                <a:gd name="connsiteY65" fmla="*/ 497179 h 1210224"/>
                <a:gd name="connsiteX66" fmla="*/ 421278 w 1626238"/>
                <a:gd name="connsiteY66" fmla="*/ 532477 h 1210224"/>
                <a:gd name="connsiteX67" fmla="*/ 445608 w 1626238"/>
                <a:gd name="connsiteY67" fmla="*/ 575591 h 1210224"/>
                <a:gd name="connsiteX68" fmla="*/ 464392 w 1626238"/>
                <a:gd name="connsiteY68" fmla="*/ 604586 h 1210224"/>
                <a:gd name="connsiteX69" fmla="*/ 477755 w 1626238"/>
                <a:gd name="connsiteY69" fmla="*/ 632068 h 1210224"/>
                <a:gd name="connsiteX70" fmla="*/ 464392 w 1626238"/>
                <a:gd name="connsiteY70" fmla="*/ 664971 h 1210224"/>
                <a:gd name="connsiteX71" fmla="*/ 476999 w 1626238"/>
                <a:gd name="connsiteY71" fmla="*/ 701026 h 1210224"/>
                <a:gd name="connsiteX72" fmla="*/ 516961 w 1626238"/>
                <a:gd name="connsiteY72" fmla="*/ 683755 h 1210224"/>
                <a:gd name="connsiteX73" fmla="*/ 526416 w 1626238"/>
                <a:gd name="connsiteY73" fmla="*/ 710481 h 1210224"/>
                <a:gd name="connsiteX74" fmla="*/ 577472 w 1626238"/>
                <a:gd name="connsiteY74" fmla="*/ 734811 h 1210224"/>
                <a:gd name="connsiteX75" fmla="*/ 566505 w 1626238"/>
                <a:gd name="connsiteY75" fmla="*/ 745779 h 1210224"/>
                <a:gd name="connsiteX76" fmla="*/ 495908 w 1626238"/>
                <a:gd name="connsiteY76" fmla="*/ 740232 h 1210224"/>
                <a:gd name="connsiteX77" fmla="*/ 567261 w 1626238"/>
                <a:gd name="connsiteY77" fmla="*/ 773135 h 1210224"/>
                <a:gd name="connsiteX78" fmla="*/ 590835 w 1626238"/>
                <a:gd name="connsiteY78" fmla="*/ 800617 h 1210224"/>
                <a:gd name="connsiteX79" fmla="*/ 585289 w 1626238"/>
                <a:gd name="connsiteY79" fmla="*/ 837554 h 1210224"/>
                <a:gd name="connsiteX80" fmla="*/ 551629 w 1626238"/>
                <a:gd name="connsiteY80" fmla="*/ 839193 h 1210224"/>
                <a:gd name="connsiteX81" fmla="*/ 530450 w 1626238"/>
                <a:gd name="connsiteY81" fmla="*/ 857977 h 1210224"/>
                <a:gd name="connsiteX82" fmla="*/ 508515 w 1626238"/>
                <a:gd name="connsiteY82" fmla="*/ 897183 h 1210224"/>
                <a:gd name="connsiteX83" fmla="*/ 534358 w 1626238"/>
                <a:gd name="connsiteY83" fmla="*/ 920001 h 1210224"/>
                <a:gd name="connsiteX84" fmla="*/ 513936 w 1626238"/>
                <a:gd name="connsiteY84" fmla="*/ 943575 h 1210224"/>
                <a:gd name="connsiteX85" fmla="*/ 550747 w 1626238"/>
                <a:gd name="connsiteY85" fmla="*/ 982025 h 1210224"/>
                <a:gd name="connsiteX86" fmla="*/ 555411 w 1626238"/>
                <a:gd name="connsiteY86" fmla="*/ 1027534 h 1210224"/>
                <a:gd name="connsiteX87" fmla="*/ 571043 w 1626238"/>
                <a:gd name="connsiteY87" fmla="*/ 1041654 h 1210224"/>
                <a:gd name="connsiteX88" fmla="*/ 584406 w 1626238"/>
                <a:gd name="connsiteY88" fmla="*/ 1068379 h 1210224"/>
                <a:gd name="connsiteX89" fmla="*/ 604828 w 1626238"/>
                <a:gd name="connsiteY89" fmla="*/ 1091071 h 1210224"/>
                <a:gd name="connsiteX90" fmla="*/ 617435 w 1626238"/>
                <a:gd name="connsiteY90" fmla="*/ 1123218 h 1210224"/>
                <a:gd name="connsiteX91" fmla="*/ 647186 w 1626238"/>
                <a:gd name="connsiteY91" fmla="*/ 1154608 h 1210224"/>
                <a:gd name="connsiteX92" fmla="*/ 676938 w 1626238"/>
                <a:gd name="connsiteY92" fmla="*/ 1174274 h 1210224"/>
                <a:gd name="connsiteX93" fmla="*/ 702781 w 1626238"/>
                <a:gd name="connsiteY93" fmla="*/ 1182090 h 1210224"/>
                <a:gd name="connsiteX94" fmla="*/ 734171 w 1626238"/>
                <a:gd name="connsiteY94" fmla="*/ 1195453 h 1210224"/>
                <a:gd name="connsiteX95" fmla="*/ 780437 w 1626238"/>
                <a:gd name="connsiteY95" fmla="*/ 1213480 h 1210224"/>
                <a:gd name="connsiteX96" fmla="*/ 800103 w 1626238"/>
                <a:gd name="connsiteY96" fmla="*/ 1193058 h 1210224"/>
                <a:gd name="connsiteX97" fmla="*/ 813466 w 1626238"/>
                <a:gd name="connsiteY97" fmla="*/ 1151456 h 1210224"/>
                <a:gd name="connsiteX98" fmla="*/ 811071 w 1626238"/>
                <a:gd name="connsiteY98" fmla="*/ 1109855 h 1210224"/>
                <a:gd name="connsiteX99" fmla="*/ 824434 w 1626238"/>
                <a:gd name="connsiteY99" fmla="*/ 1096492 h 1210224"/>
                <a:gd name="connsiteX100" fmla="*/ 844856 w 1626238"/>
                <a:gd name="connsiteY100" fmla="*/ 1078465 h 1210224"/>
                <a:gd name="connsiteX101" fmla="*/ 855824 w 1626238"/>
                <a:gd name="connsiteY101" fmla="*/ 1058042 h 1210224"/>
                <a:gd name="connsiteX102" fmla="*/ 856581 w 1626238"/>
                <a:gd name="connsiteY102" fmla="*/ 1039258 h 1210224"/>
                <a:gd name="connsiteX103" fmla="*/ 866792 w 1626238"/>
                <a:gd name="connsiteY103" fmla="*/ 1026652 h 1210224"/>
                <a:gd name="connsiteX104" fmla="*/ 861245 w 1626238"/>
                <a:gd name="connsiteY104" fmla="*/ 1006986 h 1210224"/>
                <a:gd name="connsiteX105" fmla="*/ 865153 w 1626238"/>
                <a:gd name="connsiteY105" fmla="*/ 996774 h 1210224"/>
                <a:gd name="connsiteX106" fmla="*/ 880028 w 1626238"/>
                <a:gd name="connsiteY106" fmla="*/ 989715 h 1210224"/>
                <a:gd name="connsiteX107" fmla="*/ 905115 w 1626238"/>
                <a:gd name="connsiteY107" fmla="*/ 974083 h 1210224"/>
                <a:gd name="connsiteX108" fmla="*/ 927051 w 1626238"/>
                <a:gd name="connsiteY108" fmla="*/ 951265 h 1210224"/>
                <a:gd name="connsiteX109" fmla="*/ 940414 w 1626238"/>
                <a:gd name="connsiteY109" fmla="*/ 950508 h 1210224"/>
                <a:gd name="connsiteX110" fmla="*/ 945961 w 1626238"/>
                <a:gd name="connsiteY110" fmla="*/ 964628 h 1210224"/>
                <a:gd name="connsiteX111" fmla="*/ 995378 w 1626238"/>
                <a:gd name="connsiteY111" fmla="*/ 954416 h 1210224"/>
                <a:gd name="connsiteX112" fmla="*/ 1054250 w 1626238"/>
                <a:gd name="connsiteY112" fmla="*/ 903486 h 1210224"/>
                <a:gd name="connsiteX113" fmla="*/ 1087279 w 1626238"/>
                <a:gd name="connsiteY113" fmla="*/ 870583 h 1210224"/>
                <a:gd name="connsiteX114" fmla="*/ 1112366 w 1626238"/>
                <a:gd name="connsiteY114" fmla="*/ 860372 h 1210224"/>
                <a:gd name="connsiteX115" fmla="*/ 1138210 w 1626238"/>
                <a:gd name="connsiteY115" fmla="*/ 854069 h 1210224"/>
                <a:gd name="connsiteX116" fmla="*/ 1177416 w 1626238"/>
                <a:gd name="connsiteY116" fmla="*/ 845496 h 1210224"/>
                <a:gd name="connsiteX117" fmla="*/ 1272343 w 1626238"/>
                <a:gd name="connsiteY117" fmla="*/ 819653 h 1210224"/>
                <a:gd name="connsiteX118" fmla="*/ 1347604 w 1626238"/>
                <a:gd name="connsiteY118" fmla="*/ 780447 h 1210224"/>
                <a:gd name="connsiteX119" fmla="*/ 1357815 w 1626238"/>
                <a:gd name="connsiteY119" fmla="*/ 767084 h 1210224"/>
                <a:gd name="connsiteX120" fmla="*/ 1310793 w 1626238"/>
                <a:gd name="connsiteY120" fmla="*/ 769479 h 1210224"/>
                <a:gd name="connsiteX121" fmla="*/ 1251920 w 1626238"/>
                <a:gd name="connsiteY121" fmla="*/ 762419 h 1210224"/>
                <a:gd name="connsiteX122" fmla="*/ 1259736 w 1626238"/>
                <a:gd name="connsiteY122" fmla="*/ 745149 h 1210224"/>
                <a:gd name="connsiteX123" fmla="*/ 1264401 w 1626238"/>
                <a:gd name="connsiteY123" fmla="*/ 720062 h 1210224"/>
                <a:gd name="connsiteX124" fmla="*/ 1302094 w 1626238"/>
                <a:gd name="connsiteY124" fmla="*/ 732668 h 1210224"/>
                <a:gd name="connsiteX125" fmla="*/ 1360084 w 1626238"/>
                <a:gd name="connsiteY125" fmla="*/ 752334 h 1210224"/>
                <a:gd name="connsiteX126" fmla="*/ 1369539 w 1626238"/>
                <a:gd name="connsiteY126" fmla="*/ 717036 h 1210224"/>
                <a:gd name="connsiteX127" fmla="*/ 1300455 w 1626238"/>
                <a:gd name="connsiteY127" fmla="*/ 655895 h 1210224"/>
                <a:gd name="connsiteX128" fmla="*/ 1339661 w 1626238"/>
                <a:gd name="connsiteY128" fmla="*/ 660559 h 1210224"/>
                <a:gd name="connsiteX129" fmla="*/ 1364749 w 1626238"/>
                <a:gd name="connsiteY129" fmla="*/ 633077 h 1210224"/>
                <a:gd name="connsiteX130" fmla="*/ 1301212 w 1626238"/>
                <a:gd name="connsiteY130" fmla="*/ 632320 h 1210224"/>
                <a:gd name="connsiteX131" fmla="*/ 1289488 w 1626238"/>
                <a:gd name="connsiteY131" fmla="*/ 615049 h 1210224"/>
                <a:gd name="connsiteX132" fmla="*/ 1299699 w 1626238"/>
                <a:gd name="connsiteY132" fmla="*/ 593114 h 1210224"/>
                <a:gd name="connsiteX133" fmla="*/ 1358571 w 1626238"/>
                <a:gd name="connsiteY133" fmla="*/ 610385 h 1210224"/>
                <a:gd name="connsiteX134" fmla="*/ 1403325 w 1626238"/>
                <a:gd name="connsiteY134" fmla="*/ 599417 h 1210224"/>
                <a:gd name="connsiteX135" fmla="*/ 1368026 w 1626238"/>
                <a:gd name="connsiteY135" fmla="*/ 566514 h 1210224"/>
                <a:gd name="connsiteX136" fmla="*/ 1426899 w 1626238"/>
                <a:gd name="connsiteY136" fmla="*/ 560968 h 1210224"/>
                <a:gd name="connsiteX137" fmla="*/ 1433958 w 1626238"/>
                <a:gd name="connsiteY137" fmla="*/ 542940 h 1210224"/>
                <a:gd name="connsiteX138" fmla="*/ 1386054 w 1626238"/>
                <a:gd name="connsiteY138" fmla="*/ 513189 h 1210224"/>
                <a:gd name="connsiteX139" fmla="*/ 1432319 w 1626238"/>
                <a:gd name="connsiteY139" fmla="*/ 505373 h 1210224"/>
                <a:gd name="connsiteX140" fmla="*/ 1419839 w 1626238"/>
                <a:gd name="connsiteY140" fmla="*/ 456712 h 1210224"/>
                <a:gd name="connsiteX141" fmla="*/ 1372817 w 1626238"/>
                <a:gd name="connsiteY141" fmla="*/ 444988 h 1210224"/>
                <a:gd name="connsiteX142" fmla="*/ 1353151 w 1626238"/>
                <a:gd name="connsiteY142" fmla="*/ 424565 h 1210224"/>
                <a:gd name="connsiteX143" fmla="*/ 1389205 w 1626238"/>
                <a:gd name="connsiteY143" fmla="*/ 419901 h 1210224"/>
                <a:gd name="connsiteX144" fmla="*/ 1461440 w 1626238"/>
                <a:gd name="connsiteY144" fmla="*/ 419901 h 1210224"/>
                <a:gd name="connsiteX145" fmla="*/ 1444926 w 1626238"/>
                <a:gd name="connsiteY145" fmla="*/ 391662 h 1210224"/>
                <a:gd name="connsiteX146" fmla="*/ 1401055 w 1626238"/>
                <a:gd name="connsiteY146" fmla="*/ 382207 h 1210224"/>
                <a:gd name="connsiteX147" fmla="*/ 1437110 w 1626238"/>
                <a:gd name="connsiteY147" fmla="*/ 374391 h 1210224"/>
                <a:gd name="connsiteX148" fmla="*/ 1383784 w 1626238"/>
                <a:gd name="connsiteY148" fmla="*/ 362667 h 1210224"/>
                <a:gd name="connsiteX149" fmla="*/ 1362605 w 1626238"/>
                <a:gd name="connsiteY149" fmla="*/ 364180 h 1210224"/>
                <a:gd name="connsiteX150" fmla="*/ 1379120 w 1626238"/>
                <a:gd name="connsiteY150" fmla="*/ 314763 h 1210224"/>
                <a:gd name="connsiteX151" fmla="*/ 1426142 w 1626238"/>
                <a:gd name="connsiteY151" fmla="*/ 278708 h 1210224"/>
                <a:gd name="connsiteX152" fmla="*/ 1470139 w 1626238"/>
                <a:gd name="connsiteY152" fmla="*/ 251982 h 1210224"/>
                <a:gd name="connsiteX153" fmla="*/ 1452112 w 1626238"/>
                <a:gd name="connsiteY153" fmla="*/ 230803 h 1210224"/>
                <a:gd name="connsiteX154" fmla="*/ 1408241 w 1626238"/>
                <a:gd name="connsiteY154" fmla="*/ 244923 h 1210224"/>
                <a:gd name="connsiteX155" fmla="*/ 1444296 w 1626238"/>
                <a:gd name="connsiteY155" fmla="*/ 222987 h 1210224"/>
                <a:gd name="connsiteX156" fmla="*/ 1510984 w 1626238"/>
                <a:gd name="connsiteY156" fmla="*/ 213532 h 1210224"/>
                <a:gd name="connsiteX157" fmla="*/ 1462323 w 1626238"/>
                <a:gd name="connsiteY157" fmla="*/ 201808 h 1210224"/>
                <a:gd name="connsiteX158" fmla="*/ 1474929 w 1626238"/>
                <a:gd name="connsiteY158" fmla="*/ 193236 h 1210224"/>
                <a:gd name="connsiteX159" fmla="*/ 1533046 w 1626238"/>
                <a:gd name="connsiteY159" fmla="*/ 181512 h 1210224"/>
                <a:gd name="connsiteX160" fmla="*/ 1567587 w 1626238"/>
                <a:gd name="connsiteY160" fmla="*/ 166636 h 1210224"/>
                <a:gd name="connsiteX161" fmla="*/ 1627216 w 1626238"/>
                <a:gd name="connsiteY161" fmla="*/ 139154 h 1210224"/>
                <a:gd name="connsiteX162" fmla="*/ 1536197 w 1626238"/>
                <a:gd name="connsiteY162" fmla="*/ 113058 h 1210224"/>
                <a:gd name="connsiteX163" fmla="*/ 558563 w 1626238"/>
                <a:gd name="connsiteY163" fmla="*/ 796457 h 1210224"/>
                <a:gd name="connsiteX164" fmla="*/ 537384 w 1626238"/>
                <a:gd name="connsiteY164" fmla="*/ 776791 h 1210224"/>
                <a:gd name="connsiteX165" fmla="*/ 485571 w 1626238"/>
                <a:gd name="connsiteY165" fmla="*/ 767336 h 1210224"/>
                <a:gd name="connsiteX166" fmla="*/ 481663 w 1626238"/>
                <a:gd name="connsiteY166" fmla="*/ 790028 h 1210224"/>
                <a:gd name="connsiteX167" fmla="*/ 510658 w 1626238"/>
                <a:gd name="connsiteY167" fmla="*/ 807299 h 1210224"/>
                <a:gd name="connsiteX168" fmla="*/ 558563 w 1626238"/>
                <a:gd name="connsiteY168" fmla="*/ 796457 h 121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1626238" h="1210224">
                  <a:moveTo>
                    <a:pt x="1536197" y="113058"/>
                  </a:moveTo>
                  <a:cubicBezTo>
                    <a:pt x="1507202" y="113058"/>
                    <a:pt x="1483628" y="117723"/>
                    <a:pt x="1482115" y="138145"/>
                  </a:cubicBezTo>
                  <a:cubicBezTo>
                    <a:pt x="1480476" y="158568"/>
                    <a:pt x="1443665" y="134237"/>
                    <a:pt x="1427907" y="141297"/>
                  </a:cubicBezTo>
                  <a:cubicBezTo>
                    <a:pt x="1412149" y="148357"/>
                    <a:pt x="1420091" y="124783"/>
                    <a:pt x="1404333" y="132599"/>
                  </a:cubicBezTo>
                  <a:cubicBezTo>
                    <a:pt x="1388575" y="140415"/>
                    <a:pt x="1371430" y="159324"/>
                    <a:pt x="1352520" y="167140"/>
                  </a:cubicBezTo>
                  <a:cubicBezTo>
                    <a:pt x="1333736" y="174956"/>
                    <a:pt x="1319617" y="194623"/>
                    <a:pt x="1307767" y="196135"/>
                  </a:cubicBezTo>
                  <a:cubicBezTo>
                    <a:pt x="1296043" y="197774"/>
                    <a:pt x="1332854" y="160081"/>
                    <a:pt x="1351764" y="141171"/>
                  </a:cubicBezTo>
                  <a:cubicBezTo>
                    <a:pt x="1370548" y="122387"/>
                    <a:pt x="1360336" y="100326"/>
                    <a:pt x="1335250" y="102721"/>
                  </a:cubicBezTo>
                  <a:cubicBezTo>
                    <a:pt x="1310162" y="105116"/>
                    <a:pt x="1315583" y="120748"/>
                    <a:pt x="1301464" y="123900"/>
                  </a:cubicBezTo>
                  <a:cubicBezTo>
                    <a:pt x="1287345" y="127052"/>
                    <a:pt x="1219900" y="160711"/>
                    <a:pt x="1216748" y="150626"/>
                  </a:cubicBezTo>
                  <a:cubicBezTo>
                    <a:pt x="1213596" y="140415"/>
                    <a:pt x="1272469" y="123144"/>
                    <a:pt x="1271713" y="116084"/>
                  </a:cubicBezTo>
                  <a:cubicBezTo>
                    <a:pt x="1270956" y="109024"/>
                    <a:pt x="1197208" y="108268"/>
                    <a:pt x="1164179" y="112932"/>
                  </a:cubicBezTo>
                  <a:cubicBezTo>
                    <a:pt x="1131276" y="117597"/>
                    <a:pt x="1073160" y="136507"/>
                    <a:pt x="1072404" y="127052"/>
                  </a:cubicBezTo>
                  <a:cubicBezTo>
                    <a:pt x="1071647" y="117597"/>
                    <a:pt x="1139849" y="104234"/>
                    <a:pt x="1174390" y="100326"/>
                  </a:cubicBezTo>
                  <a:cubicBezTo>
                    <a:pt x="1209688" y="96292"/>
                    <a:pt x="1272469" y="102721"/>
                    <a:pt x="1299195" y="91754"/>
                  </a:cubicBezTo>
                  <a:cubicBezTo>
                    <a:pt x="1325920" y="80786"/>
                    <a:pt x="1365883" y="80029"/>
                    <a:pt x="1372943" y="71331"/>
                  </a:cubicBezTo>
                  <a:cubicBezTo>
                    <a:pt x="1380002" y="62759"/>
                    <a:pt x="1342309" y="50908"/>
                    <a:pt x="1323525" y="51665"/>
                  </a:cubicBezTo>
                  <a:cubicBezTo>
                    <a:pt x="1304742" y="52421"/>
                    <a:pt x="1285832" y="50026"/>
                    <a:pt x="1287471" y="40697"/>
                  </a:cubicBezTo>
                  <a:cubicBezTo>
                    <a:pt x="1289110" y="31242"/>
                    <a:pt x="1258476" y="28973"/>
                    <a:pt x="1255324" y="21913"/>
                  </a:cubicBezTo>
                  <a:cubicBezTo>
                    <a:pt x="1252172" y="14854"/>
                    <a:pt x="1193300" y="20401"/>
                    <a:pt x="1180820" y="12459"/>
                  </a:cubicBezTo>
                  <a:cubicBezTo>
                    <a:pt x="1168213" y="4643"/>
                    <a:pt x="1131402" y="735"/>
                    <a:pt x="1100012" y="3004"/>
                  </a:cubicBezTo>
                  <a:cubicBezTo>
                    <a:pt x="1068622" y="5399"/>
                    <a:pt x="1004329" y="4643"/>
                    <a:pt x="989327" y="6155"/>
                  </a:cubicBezTo>
                  <a:cubicBezTo>
                    <a:pt x="974451" y="7668"/>
                    <a:pt x="964996" y="13215"/>
                    <a:pt x="951633" y="12459"/>
                  </a:cubicBezTo>
                  <a:cubicBezTo>
                    <a:pt x="938270" y="11702"/>
                    <a:pt x="917848" y="16367"/>
                    <a:pt x="925790" y="25065"/>
                  </a:cubicBezTo>
                  <a:cubicBezTo>
                    <a:pt x="940036" y="40697"/>
                    <a:pt x="904611" y="47000"/>
                    <a:pt x="907007" y="35276"/>
                  </a:cubicBezTo>
                  <a:cubicBezTo>
                    <a:pt x="909402" y="23552"/>
                    <a:pt x="876372" y="18005"/>
                    <a:pt x="866161" y="26578"/>
                  </a:cubicBezTo>
                  <a:cubicBezTo>
                    <a:pt x="854563" y="36411"/>
                    <a:pt x="801742" y="16367"/>
                    <a:pt x="793926" y="26578"/>
                  </a:cubicBezTo>
                  <a:cubicBezTo>
                    <a:pt x="786110" y="36789"/>
                    <a:pt x="724086" y="33638"/>
                    <a:pt x="706059" y="36789"/>
                  </a:cubicBezTo>
                  <a:cubicBezTo>
                    <a:pt x="688031" y="39941"/>
                    <a:pt x="734297" y="53304"/>
                    <a:pt x="732785" y="61120"/>
                  </a:cubicBezTo>
                  <a:cubicBezTo>
                    <a:pt x="731272" y="68936"/>
                    <a:pt x="673912" y="61120"/>
                    <a:pt x="685762" y="75239"/>
                  </a:cubicBezTo>
                  <a:cubicBezTo>
                    <a:pt x="697486" y="89358"/>
                    <a:pt x="735180" y="99570"/>
                    <a:pt x="753207" y="117597"/>
                  </a:cubicBezTo>
                  <a:cubicBezTo>
                    <a:pt x="771234" y="135624"/>
                    <a:pt x="739088" y="124656"/>
                    <a:pt x="718665" y="111294"/>
                  </a:cubicBezTo>
                  <a:cubicBezTo>
                    <a:pt x="698243" y="97931"/>
                    <a:pt x="672399" y="102721"/>
                    <a:pt x="659793" y="89358"/>
                  </a:cubicBezTo>
                  <a:cubicBezTo>
                    <a:pt x="647186" y="75995"/>
                    <a:pt x="600164" y="65784"/>
                    <a:pt x="588440" y="73600"/>
                  </a:cubicBezTo>
                  <a:cubicBezTo>
                    <a:pt x="574447" y="82929"/>
                    <a:pt x="620587" y="100326"/>
                    <a:pt x="620587" y="110537"/>
                  </a:cubicBezTo>
                  <a:cubicBezTo>
                    <a:pt x="620587" y="120748"/>
                    <a:pt x="589197" y="108142"/>
                    <a:pt x="583776" y="112050"/>
                  </a:cubicBezTo>
                  <a:cubicBezTo>
                    <a:pt x="578229" y="115958"/>
                    <a:pt x="550873" y="85324"/>
                    <a:pt x="535115" y="85324"/>
                  </a:cubicBezTo>
                  <a:cubicBezTo>
                    <a:pt x="519356" y="85324"/>
                    <a:pt x="532719" y="99443"/>
                    <a:pt x="532719" y="119110"/>
                  </a:cubicBezTo>
                  <a:cubicBezTo>
                    <a:pt x="532719" y="138776"/>
                    <a:pt x="502086" y="150500"/>
                    <a:pt x="510784" y="137137"/>
                  </a:cubicBezTo>
                  <a:cubicBezTo>
                    <a:pt x="519356" y="123774"/>
                    <a:pt x="513179" y="89232"/>
                    <a:pt x="496665" y="82929"/>
                  </a:cubicBezTo>
                  <a:cubicBezTo>
                    <a:pt x="480150" y="76626"/>
                    <a:pt x="437792" y="96292"/>
                    <a:pt x="415857" y="95535"/>
                  </a:cubicBezTo>
                  <a:cubicBezTo>
                    <a:pt x="393922" y="94779"/>
                    <a:pt x="364927" y="101839"/>
                    <a:pt x="383710" y="112806"/>
                  </a:cubicBezTo>
                  <a:cubicBezTo>
                    <a:pt x="402494" y="123774"/>
                    <a:pt x="382954" y="130077"/>
                    <a:pt x="366440" y="118353"/>
                  </a:cubicBezTo>
                  <a:cubicBezTo>
                    <a:pt x="349925" y="106629"/>
                    <a:pt x="295843" y="118353"/>
                    <a:pt x="306811" y="126169"/>
                  </a:cubicBezTo>
                  <a:cubicBezTo>
                    <a:pt x="317779" y="133985"/>
                    <a:pt x="321686" y="156803"/>
                    <a:pt x="314627" y="166132"/>
                  </a:cubicBezTo>
                  <a:cubicBezTo>
                    <a:pt x="307567" y="175587"/>
                    <a:pt x="284749" y="156677"/>
                    <a:pt x="263570" y="158316"/>
                  </a:cubicBezTo>
                  <a:cubicBezTo>
                    <a:pt x="242391" y="159955"/>
                    <a:pt x="137253" y="210129"/>
                    <a:pt x="143557" y="223491"/>
                  </a:cubicBezTo>
                  <a:cubicBezTo>
                    <a:pt x="149860" y="236854"/>
                    <a:pt x="194487" y="225887"/>
                    <a:pt x="208732" y="233703"/>
                  </a:cubicBezTo>
                  <a:cubicBezTo>
                    <a:pt x="222852" y="241519"/>
                    <a:pt x="204068" y="270640"/>
                    <a:pt x="186797" y="282364"/>
                  </a:cubicBezTo>
                  <a:cubicBezTo>
                    <a:pt x="169526" y="294088"/>
                    <a:pt x="105233" y="283120"/>
                    <a:pt x="103594" y="297240"/>
                  </a:cubicBezTo>
                  <a:cubicBezTo>
                    <a:pt x="102081" y="311359"/>
                    <a:pt x="2364" y="313754"/>
                    <a:pt x="2364" y="336446"/>
                  </a:cubicBezTo>
                  <a:cubicBezTo>
                    <a:pt x="2364" y="345018"/>
                    <a:pt x="7028" y="353717"/>
                    <a:pt x="17996" y="355986"/>
                  </a:cubicBezTo>
                  <a:cubicBezTo>
                    <a:pt x="32115" y="359011"/>
                    <a:pt x="49386" y="354473"/>
                    <a:pt x="61992" y="368592"/>
                  </a:cubicBezTo>
                  <a:cubicBezTo>
                    <a:pt x="74599" y="382712"/>
                    <a:pt x="109897" y="383468"/>
                    <a:pt x="134228" y="374139"/>
                  </a:cubicBezTo>
                  <a:cubicBezTo>
                    <a:pt x="158558" y="364684"/>
                    <a:pt x="176586" y="375652"/>
                    <a:pt x="175829" y="389771"/>
                  </a:cubicBezTo>
                  <a:cubicBezTo>
                    <a:pt x="175073" y="403891"/>
                    <a:pt x="120865" y="384224"/>
                    <a:pt x="104476" y="394436"/>
                  </a:cubicBezTo>
                  <a:cubicBezTo>
                    <a:pt x="87962" y="404647"/>
                    <a:pt x="37032" y="395948"/>
                    <a:pt x="39301" y="407042"/>
                  </a:cubicBezTo>
                  <a:cubicBezTo>
                    <a:pt x="41696" y="418010"/>
                    <a:pt x="66783" y="415615"/>
                    <a:pt x="87205" y="419649"/>
                  </a:cubicBezTo>
                  <a:cubicBezTo>
                    <a:pt x="107628" y="423557"/>
                    <a:pt x="88718" y="432255"/>
                    <a:pt x="87962" y="440828"/>
                  </a:cubicBezTo>
                  <a:cubicBezTo>
                    <a:pt x="87205" y="449526"/>
                    <a:pt x="98930" y="447887"/>
                    <a:pt x="119352" y="458098"/>
                  </a:cubicBezTo>
                  <a:cubicBezTo>
                    <a:pt x="139775" y="468310"/>
                    <a:pt x="173434" y="474613"/>
                    <a:pt x="162466" y="462763"/>
                  </a:cubicBezTo>
                  <a:cubicBezTo>
                    <a:pt x="151499" y="451039"/>
                    <a:pt x="183645" y="452552"/>
                    <a:pt x="189192" y="459611"/>
                  </a:cubicBezTo>
                  <a:cubicBezTo>
                    <a:pt x="194739" y="466671"/>
                    <a:pt x="209615" y="449400"/>
                    <a:pt x="224490" y="453308"/>
                  </a:cubicBezTo>
                  <a:cubicBezTo>
                    <a:pt x="239366" y="457216"/>
                    <a:pt x="244913" y="439189"/>
                    <a:pt x="256637" y="447005"/>
                  </a:cubicBezTo>
                  <a:cubicBezTo>
                    <a:pt x="268361" y="454821"/>
                    <a:pt x="323325" y="459611"/>
                    <a:pt x="342109" y="469696"/>
                  </a:cubicBezTo>
                  <a:cubicBezTo>
                    <a:pt x="360893" y="479908"/>
                    <a:pt x="386862" y="482303"/>
                    <a:pt x="384467" y="497179"/>
                  </a:cubicBezTo>
                  <a:cubicBezTo>
                    <a:pt x="382072" y="512054"/>
                    <a:pt x="400099" y="523022"/>
                    <a:pt x="421278" y="532477"/>
                  </a:cubicBezTo>
                  <a:cubicBezTo>
                    <a:pt x="442457" y="541932"/>
                    <a:pt x="446365" y="562354"/>
                    <a:pt x="445608" y="575591"/>
                  </a:cubicBezTo>
                  <a:cubicBezTo>
                    <a:pt x="444852" y="588954"/>
                    <a:pt x="468300" y="598283"/>
                    <a:pt x="464392" y="604586"/>
                  </a:cubicBezTo>
                  <a:cubicBezTo>
                    <a:pt x="460484" y="610889"/>
                    <a:pt x="463636" y="619462"/>
                    <a:pt x="477755" y="632068"/>
                  </a:cubicBezTo>
                  <a:cubicBezTo>
                    <a:pt x="491874" y="644675"/>
                    <a:pt x="455820" y="654004"/>
                    <a:pt x="464392" y="664971"/>
                  </a:cubicBezTo>
                  <a:cubicBezTo>
                    <a:pt x="472965" y="675939"/>
                    <a:pt x="451786" y="697118"/>
                    <a:pt x="476999" y="701026"/>
                  </a:cubicBezTo>
                  <a:cubicBezTo>
                    <a:pt x="502086" y="704934"/>
                    <a:pt x="498178" y="683755"/>
                    <a:pt x="516961" y="683755"/>
                  </a:cubicBezTo>
                  <a:cubicBezTo>
                    <a:pt x="535745" y="683755"/>
                    <a:pt x="516205" y="700269"/>
                    <a:pt x="526416" y="710481"/>
                  </a:cubicBezTo>
                  <a:cubicBezTo>
                    <a:pt x="536627" y="720692"/>
                    <a:pt x="557806" y="718297"/>
                    <a:pt x="577472" y="734811"/>
                  </a:cubicBezTo>
                  <a:cubicBezTo>
                    <a:pt x="597012" y="751326"/>
                    <a:pt x="584532" y="759142"/>
                    <a:pt x="566505" y="745779"/>
                  </a:cubicBezTo>
                  <a:cubicBezTo>
                    <a:pt x="548477" y="732416"/>
                    <a:pt x="495908" y="735568"/>
                    <a:pt x="495908" y="740232"/>
                  </a:cubicBezTo>
                  <a:cubicBezTo>
                    <a:pt x="495908" y="744896"/>
                    <a:pt x="554024" y="777925"/>
                    <a:pt x="567261" y="773135"/>
                  </a:cubicBezTo>
                  <a:cubicBezTo>
                    <a:pt x="580624" y="768471"/>
                    <a:pt x="598651" y="792801"/>
                    <a:pt x="590835" y="800617"/>
                  </a:cubicBezTo>
                  <a:cubicBezTo>
                    <a:pt x="583019" y="808433"/>
                    <a:pt x="586927" y="828099"/>
                    <a:pt x="585289" y="837554"/>
                  </a:cubicBezTo>
                  <a:cubicBezTo>
                    <a:pt x="583776" y="847009"/>
                    <a:pt x="564110" y="837554"/>
                    <a:pt x="551629" y="839193"/>
                  </a:cubicBezTo>
                  <a:cubicBezTo>
                    <a:pt x="539022" y="840832"/>
                    <a:pt x="530450" y="844740"/>
                    <a:pt x="530450" y="857977"/>
                  </a:cubicBezTo>
                  <a:cubicBezTo>
                    <a:pt x="530450" y="871340"/>
                    <a:pt x="510784" y="880795"/>
                    <a:pt x="508515" y="897183"/>
                  </a:cubicBezTo>
                  <a:cubicBezTo>
                    <a:pt x="506119" y="913698"/>
                    <a:pt x="524147" y="912941"/>
                    <a:pt x="534358" y="920001"/>
                  </a:cubicBezTo>
                  <a:cubicBezTo>
                    <a:pt x="544569" y="927060"/>
                    <a:pt x="515574" y="931725"/>
                    <a:pt x="513936" y="943575"/>
                  </a:cubicBezTo>
                  <a:cubicBezTo>
                    <a:pt x="512297" y="955299"/>
                    <a:pt x="540661" y="976478"/>
                    <a:pt x="550747" y="982025"/>
                  </a:cubicBezTo>
                  <a:cubicBezTo>
                    <a:pt x="560958" y="987446"/>
                    <a:pt x="551503" y="1014171"/>
                    <a:pt x="555411" y="1027534"/>
                  </a:cubicBezTo>
                  <a:cubicBezTo>
                    <a:pt x="559319" y="1040897"/>
                    <a:pt x="572682" y="1024383"/>
                    <a:pt x="571043" y="1041654"/>
                  </a:cubicBezTo>
                  <a:cubicBezTo>
                    <a:pt x="569530" y="1058924"/>
                    <a:pt x="583650" y="1058168"/>
                    <a:pt x="584406" y="1068379"/>
                  </a:cubicBezTo>
                  <a:cubicBezTo>
                    <a:pt x="585162" y="1078591"/>
                    <a:pt x="609493" y="1076952"/>
                    <a:pt x="604828" y="1091071"/>
                  </a:cubicBezTo>
                  <a:cubicBezTo>
                    <a:pt x="600164" y="1105190"/>
                    <a:pt x="611888" y="1115402"/>
                    <a:pt x="617435" y="1123218"/>
                  </a:cubicBezTo>
                  <a:cubicBezTo>
                    <a:pt x="622982" y="1131034"/>
                    <a:pt x="643278" y="1144396"/>
                    <a:pt x="647186" y="1154608"/>
                  </a:cubicBezTo>
                  <a:cubicBezTo>
                    <a:pt x="651094" y="1164819"/>
                    <a:pt x="662944" y="1178182"/>
                    <a:pt x="676938" y="1174274"/>
                  </a:cubicBezTo>
                  <a:cubicBezTo>
                    <a:pt x="691057" y="1170366"/>
                    <a:pt x="691813" y="1183729"/>
                    <a:pt x="702781" y="1182090"/>
                  </a:cubicBezTo>
                  <a:cubicBezTo>
                    <a:pt x="713749" y="1180577"/>
                    <a:pt x="731019" y="1186754"/>
                    <a:pt x="734171" y="1195453"/>
                  </a:cubicBezTo>
                  <a:cubicBezTo>
                    <a:pt x="737323" y="1204025"/>
                    <a:pt x="770982" y="1211967"/>
                    <a:pt x="780437" y="1213480"/>
                  </a:cubicBezTo>
                  <a:cubicBezTo>
                    <a:pt x="789892" y="1215119"/>
                    <a:pt x="791405" y="1197848"/>
                    <a:pt x="800103" y="1193058"/>
                  </a:cubicBezTo>
                  <a:cubicBezTo>
                    <a:pt x="808676" y="1188393"/>
                    <a:pt x="805650" y="1153851"/>
                    <a:pt x="813466" y="1151456"/>
                  </a:cubicBezTo>
                  <a:cubicBezTo>
                    <a:pt x="821282" y="1149061"/>
                    <a:pt x="819013" y="1113006"/>
                    <a:pt x="811071" y="1109855"/>
                  </a:cubicBezTo>
                  <a:cubicBezTo>
                    <a:pt x="803255" y="1106703"/>
                    <a:pt x="806407" y="1094097"/>
                    <a:pt x="824434" y="1096492"/>
                  </a:cubicBezTo>
                  <a:cubicBezTo>
                    <a:pt x="842461" y="1098887"/>
                    <a:pt x="836158" y="1080734"/>
                    <a:pt x="844856" y="1078465"/>
                  </a:cubicBezTo>
                  <a:cubicBezTo>
                    <a:pt x="853429" y="1076069"/>
                    <a:pt x="849521" y="1059681"/>
                    <a:pt x="855824" y="1058042"/>
                  </a:cubicBezTo>
                  <a:cubicBezTo>
                    <a:pt x="862127" y="1056403"/>
                    <a:pt x="861371" y="1045435"/>
                    <a:pt x="856581" y="1039258"/>
                  </a:cubicBezTo>
                  <a:cubicBezTo>
                    <a:pt x="851916" y="1032955"/>
                    <a:pt x="857337" y="1028291"/>
                    <a:pt x="866792" y="1026652"/>
                  </a:cubicBezTo>
                  <a:cubicBezTo>
                    <a:pt x="876247" y="1025013"/>
                    <a:pt x="873851" y="1011776"/>
                    <a:pt x="861245" y="1006986"/>
                  </a:cubicBezTo>
                  <a:cubicBezTo>
                    <a:pt x="848638" y="1002321"/>
                    <a:pt x="852673" y="988202"/>
                    <a:pt x="865153" y="996774"/>
                  </a:cubicBezTo>
                  <a:cubicBezTo>
                    <a:pt x="877759" y="1005347"/>
                    <a:pt x="887088" y="999170"/>
                    <a:pt x="880028" y="989715"/>
                  </a:cubicBezTo>
                  <a:cubicBezTo>
                    <a:pt x="872969" y="980260"/>
                    <a:pt x="888727" y="975595"/>
                    <a:pt x="905115" y="974083"/>
                  </a:cubicBezTo>
                  <a:cubicBezTo>
                    <a:pt x="921630" y="972444"/>
                    <a:pt x="930202" y="963871"/>
                    <a:pt x="927051" y="951265"/>
                  </a:cubicBezTo>
                  <a:cubicBezTo>
                    <a:pt x="923899" y="938784"/>
                    <a:pt x="945834" y="939541"/>
                    <a:pt x="940414" y="950508"/>
                  </a:cubicBezTo>
                  <a:cubicBezTo>
                    <a:pt x="934993" y="961476"/>
                    <a:pt x="938018" y="972444"/>
                    <a:pt x="945961" y="964628"/>
                  </a:cubicBezTo>
                  <a:cubicBezTo>
                    <a:pt x="953777" y="956812"/>
                    <a:pt x="968652" y="962233"/>
                    <a:pt x="995378" y="954416"/>
                  </a:cubicBezTo>
                  <a:cubicBezTo>
                    <a:pt x="1022104" y="946601"/>
                    <a:pt x="1047947" y="924539"/>
                    <a:pt x="1054250" y="903486"/>
                  </a:cubicBezTo>
                  <a:cubicBezTo>
                    <a:pt x="1060554" y="882307"/>
                    <a:pt x="1091187" y="884703"/>
                    <a:pt x="1087279" y="870583"/>
                  </a:cubicBezTo>
                  <a:cubicBezTo>
                    <a:pt x="1083371" y="856464"/>
                    <a:pt x="1092826" y="850917"/>
                    <a:pt x="1112366" y="860372"/>
                  </a:cubicBezTo>
                  <a:cubicBezTo>
                    <a:pt x="1132032" y="869827"/>
                    <a:pt x="1116274" y="854069"/>
                    <a:pt x="1138210" y="854069"/>
                  </a:cubicBezTo>
                  <a:cubicBezTo>
                    <a:pt x="1160145" y="854069"/>
                    <a:pt x="1156237" y="846253"/>
                    <a:pt x="1177416" y="845496"/>
                  </a:cubicBezTo>
                  <a:cubicBezTo>
                    <a:pt x="1198595" y="844740"/>
                    <a:pt x="1253559" y="835285"/>
                    <a:pt x="1272343" y="819653"/>
                  </a:cubicBezTo>
                  <a:cubicBezTo>
                    <a:pt x="1291127" y="803895"/>
                    <a:pt x="1331215" y="790658"/>
                    <a:pt x="1347604" y="780447"/>
                  </a:cubicBezTo>
                  <a:cubicBezTo>
                    <a:pt x="1364118" y="770236"/>
                    <a:pt x="1368026" y="761663"/>
                    <a:pt x="1357815" y="767084"/>
                  </a:cubicBezTo>
                  <a:cubicBezTo>
                    <a:pt x="1347604" y="772631"/>
                    <a:pt x="1326425" y="773387"/>
                    <a:pt x="1310793" y="769479"/>
                  </a:cubicBezTo>
                  <a:cubicBezTo>
                    <a:pt x="1295161" y="765571"/>
                    <a:pt x="1269948" y="752208"/>
                    <a:pt x="1251920" y="762419"/>
                  </a:cubicBezTo>
                  <a:cubicBezTo>
                    <a:pt x="1233893" y="772631"/>
                    <a:pt x="1244861" y="747544"/>
                    <a:pt x="1259736" y="745149"/>
                  </a:cubicBezTo>
                  <a:cubicBezTo>
                    <a:pt x="1274612" y="742753"/>
                    <a:pt x="1268435" y="735694"/>
                    <a:pt x="1264401" y="720062"/>
                  </a:cubicBezTo>
                  <a:cubicBezTo>
                    <a:pt x="1260493" y="704430"/>
                    <a:pt x="1289488" y="714515"/>
                    <a:pt x="1302094" y="732668"/>
                  </a:cubicBezTo>
                  <a:cubicBezTo>
                    <a:pt x="1314701" y="750695"/>
                    <a:pt x="1338905" y="758511"/>
                    <a:pt x="1360084" y="752334"/>
                  </a:cubicBezTo>
                  <a:cubicBezTo>
                    <a:pt x="1381263" y="746031"/>
                    <a:pt x="1360841" y="728760"/>
                    <a:pt x="1369539" y="717036"/>
                  </a:cubicBezTo>
                  <a:cubicBezTo>
                    <a:pt x="1378112" y="705312"/>
                    <a:pt x="1304363" y="668375"/>
                    <a:pt x="1300455" y="655895"/>
                  </a:cubicBezTo>
                  <a:cubicBezTo>
                    <a:pt x="1296547" y="643288"/>
                    <a:pt x="1319239" y="651987"/>
                    <a:pt x="1339661" y="660559"/>
                  </a:cubicBezTo>
                  <a:cubicBezTo>
                    <a:pt x="1360084" y="669131"/>
                    <a:pt x="1364749" y="644044"/>
                    <a:pt x="1364749" y="633077"/>
                  </a:cubicBezTo>
                  <a:cubicBezTo>
                    <a:pt x="1364749" y="622109"/>
                    <a:pt x="1320752" y="621353"/>
                    <a:pt x="1301212" y="632320"/>
                  </a:cubicBezTo>
                  <a:cubicBezTo>
                    <a:pt x="1281546" y="643288"/>
                    <a:pt x="1262762" y="618201"/>
                    <a:pt x="1289488" y="615049"/>
                  </a:cubicBezTo>
                  <a:cubicBezTo>
                    <a:pt x="1316214" y="611898"/>
                    <a:pt x="1291883" y="600930"/>
                    <a:pt x="1299699" y="593114"/>
                  </a:cubicBezTo>
                  <a:cubicBezTo>
                    <a:pt x="1307515" y="585298"/>
                    <a:pt x="1341300" y="615806"/>
                    <a:pt x="1358571" y="610385"/>
                  </a:cubicBezTo>
                  <a:cubicBezTo>
                    <a:pt x="1375842" y="604964"/>
                    <a:pt x="1388323" y="611141"/>
                    <a:pt x="1403325" y="599417"/>
                  </a:cubicBezTo>
                  <a:cubicBezTo>
                    <a:pt x="1418200" y="587693"/>
                    <a:pt x="1376599" y="576726"/>
                    <a:pt x="1368026" y="566514"/>
                  </a:cubicBezTo>
                  <a:cubicBezTo>
                    <a:pt x="1359328" y="556303"/>
                    <a:pt x="1411141" y="560211"/>
                    <a:pt x="1426899" y="560968"/>
                  </a:cubicBezTo>
                  <a:cubicBezTo>
                    <a:pt x="1442531" y="561724"/>
                    <a:pt x="1446439" y="538276"/>
                    <a:pt x="1433958" y="542940"/>
                  </a:cubicBezTo>
                  <a:cubicBezTo>
                    <a:pt x="1421352" y="547605"/>
                    <a:pt x="1376725" y="527308"/>
                    <a:pt x="1386054" y="513189"/>
                  </a:cubicBezTo>
                  <a:cubicBezTo>
                    <a:pt x="1395509" y="499070"/>
                    <a:pt x="1412779" y="515584"/>
                    <a:pt x="1432319" y="505373"/>
                  </a:cubicBezTo>
                  <a:cubicBezTo>
                    <a:pt x="1451985" y="495162"/>
                    <a:pt x="1433958" y="456712"/>
                    <a:pt x="1419839" y="456712"/>
                  </a:cubicBezTo>
                  <a:cubicBezTo>
                    <a:pt x="1405720" y="456712"/>
                    <a:pt x="1372817" y="452047"/>
                    <a:pt x="1372817" y="444988"/>
                  </a:cubicBezTo>
                  <a:cubicBezTo>
                    <a:pt x="1372817" y="437928"/>
                    <a:pt x="1345335" y="431625"/>
                    <a:pt x="1353151" y="424565"/>
                  </a:cubicBezTo>
                  <a:cubicBezTo>
                    <a:pt x="1360967" y="417506"/>
                    <a:pt x="1371178" y="433264"/>
                    <a:pt x="1389205" y="419901"/>
                  </a:cubicBezTo>
                  <a:cubicBezTo>
                    <a:pt x="1407233" y="406538"/>
                    <a:pt x="1444926" y="423052"/>
                    <a:pt x="1461440" y="419901"/>
                  </a:cubicBezTo>
                  <a:cubicBezTo>
                    <a:pt x="1477955" y="416749"/>
                    <a:pt x="1454381" y="386241"/>
                    <a:pt x="1444926" y="391662"/>
                  </a:cubicBezTo>
                  <a:cubicBezTo>
                    <a:pt x="1435471" y="397209"/>
                    <a:pt x="1403325" y="398722"/>
                    <a:pt x="1401055" y="382207"/>
                  </a:cubicBezTo>
                  <a:cubicBezTo>
                    <a:pt x="1398660" y="365693"/>
                    <a:pt x="1431689" y="382207"/>
                    <a:pt x="1437110" y="374391"/>
                  </a:cubicBezTo>
                  <a:cubicBezTo>
                    <a:pt x="1442657" y="366575"/>
                    <a:pt x="1391601" y="346153"/>
                    <a:pt x="1383784" y="362667"/>
                  </a:cubicBezTo>
                  <a:cubicBezTo>
                    <a:pt x="1375968" y="379182"/>
                    <a:pt x="1347730" y="373635"/>
                    <a:pt x="1362605" y="364180"/>
                  </a:cubicBezTo>
                  <a:cubicBezTo>
                    <a:pt x="1377481" y="354725"/>
                    <a:pt x="1380633" y="328125"/>
                    <a:pt x="1379120" y="314763"/>
                  </a:cubicBezTo>
                  <a:cubicBezTo>
                    <a:pt x="1377607" y="301400"/>
                    <a:pt x="1432446" y="300643"/>
                    <a:pt x="1426142" y="278708"/>
                  </a:cubicBezTo>
                  <a:cubicBezTo>
                    <a:pt x="1419839" y="256773"/>
                    <a:pt x="1451985" y="251982"/>
                    <a:pt x="1470139" y="251982"/>
                  </a:cubicBezTo>
                  <a:cubicBezTo>
                    <a:pt x="1488166" y="251982"/>
                    <a:pt x="1469383" y="228408"/>
                    <a:pt x="1452112" y="230803"/>
                  </a:cubicBezTo>
                  <a:cubicBezTo>
                    <a:pt x="1434841" y="233198"/>
                    <a:pt x="1416814" y="252739"/>
                    <a:pt x="1408241" y="244923"/>
                  </a:cubicBezTo>
                  <a:cubicBezTo>
                    <a:pt x="1399669" y="237106"/>
                    <a:pt x="1428663" y="222987"/>
                    <a:pt x="1444296" y="222987"/>
                  </a:cubicBezTo>
                  <a:cubicBezTo>
                    <a:pt x="1459928" y="222987"/>
                    <a:pt x="1497621" y="221474"/>
                    <a:pt x="1510984" y="213532"/>
                  </a:cubicBezTo>
                  <a:cubicBezTo>
                    <a:pt x="1524347" y="205716"/>
                    <a:pt x="1487410" y="198657"/>
                    <a:pt x="1462323" y="201808"/>
                  </a:cubicBezTo>
                  <a:cubicBezTo>
                    <a:pt x="1437236" y="204960"/>
                    <a:pt x="1437236" y="193992"/>
                    <a:pt x="1474929" y="193236"/>
                  </a:cubicBezTo>
                  <a:cubicBezTo>
                    <a:pt x="1512623" y="192479"/>
                    <a:pt x="1506319" y="184537"/>
                    <a:pt x="1533046" y="181512"/>
                  </a:cubicBezTo>
                  <a:cubicBezTo>
                    <a:pt x="1559771" y="178360"/>
                    <a:pt x="1551073" y="167393"/>
                    <a:pt x="1567587" y="166636"/>
                  </a:cubicBezTo>
                  <a:cubicBezTo>
                    <a:pt x="1584102" y="165880"/>
                    <a:pt x="1627216" y="147852"/>
                    <a:pt x="1627216" y="139154"/>
                  </a:cubicBezTo>
                  <a:cubicBezTo>
                    <a:pt x="1627216" y="130329"/>
                    <a:pt x="1565192" y="113058"/>
                    <a:pt x="1536197" y="113058"/>
                  </a:cubicBezTo>
                  <a:close/>
                  <a:moveTo>
                    <a:pt x="558563" y="796457"/>
                  </a:moveTo>
                  <a:cubicBezTo>
                    <a:pt x="559319" y="783851"/>
                    <a:pt x="545200" y="791793"/>
                    <a:pt x="537384" y="776791"/>
                  </a:cubicBezTo>
                  <a:cubicBezTo>
                    <a:pt x="529568" y="761915"/>
                    <a:pt x="489479" y="755738"/>
                    <a:pt x="485571" y="767336"/>
                  </a:cubicBezTo>
                  <a:cubicBezTo>
                    <a:pt x="483932" y="772000"/>
                    <a:pt x="471452" y="779060"/>
                    <a:pt x="481663" y="790028"/>
                  </a:cubicBezTo>
                  <a:cubicBezTo>
                    <a:pt x="491874" y="800995"/>
                    <a:pt x="498934" y="796331"/>
                    <a:pt x="510658" y="807299"/>
                  </a:cubicBezTo>
                  <a:cubicBezTo>
                    <a:pt x="522382" y="818518"/>
                    <a:pt x="557806" y="809064"/>
                    <a:pt x="558563" y="79645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E6358431-9AC6-43A8-9B2F-EE924DAC09C0}"/>
                </a:ext>
              </a:extLst>
            </p:cNvPr>
            <p:cNvSpPr/>
            <p:nvPr/>
          </p:nvSpPr>
          <p:spPr>
            <a:xfrm>
              <a:off x="4782037" y="6184134"/>
              <a:ext cx="50426" cy="37820"/>
            </a:xfrm>
            <a:custGeom>
              <a:avLst/>
              <a:gdLst>
                <a:gd name="connsiteX0" fmla="*/ 2382 w 50426"/>
                <a:gd name="connsiteY0" fmla="*/ 3636 h 37819"/>
                <a:gd name="connsiteX1" fmla="*/ 25326 w 50426"/>
                <a:gd name="connsiteY1" fmla="*/ 18637 h 37819"/>
                <a:gd name="connsiteX2" fmla="*/ 55203 w 50426"/>
                <a:gd name="connsiteY2" fmla="*/ 28975 h 37819"/>
                <a:gd name="connsiteX3" fmla="*/ 2382 w 50426"/>
                <a:gd name="connsiteY3" fmla="*/ 363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26" h="37819">
                  <a:moveTo>
                    <a:pt x="2382" y="3636"/>
                  </a:moveTo>
                  <a:cubicBezTo>
                    <a:pt x="4651" y="13973"/>
                    <a:pt x="14988" y="9435"/>
                    <a:pt x="25326" y="18637"/>
                  </a:cubicBezTo>
                  <a:cubicBezTo>
                    <a:pt x="35663" y="27840"/>
                    <a:pt x="44866" y="44985"/>
                    <a:pt x="55203" y="28975"/>
                  </a:cubicBezTo>
                  <a:cubicBezTo>
                    <a:pt x="65541" y="12838"/>
                    <a:pt x="1121" y="-2164"/>
                    <a:pt x="2382" y="363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69905AE5-C7C6-47A5-833A-B0E1A3B3281B}"/>
                </a:ext>
              </a:extLst>
            </p:cNvPr>
            <p:cNvSpPr/>
            <p:nvPr/>
          </p:nvSpPr>
          <p:spPr>
            <a:xfrm>
              <a:off x="2027283" y="1556475"/>
              <a:ext cx="2357416" cy="1815336"/>
            </a:xfrm>
            <a:custGeom>
              <a:avLst/>
              <a:gdLst>
                <a:gd name="connsiteX0" fmla="*/ 469183 w 2357416"/>
                <a:gd name="connsiteY0" fmla="*/ 1591111 h 1815336"/>
                <a:gd name="connsiteX1" fmla="*/ 438549 w 2357416"/>
                <a:gd name="connsiteY1" fmla="*/ 1576991 h 1815336"/>
                <a:gd name="connsiteX2" fmla="*/ 407411 w 2357416"/>
                <a:gd name="connsiteY2" fmla="*/ 1542323 h 1815336"/>
                <a:gd name="connsiteX3" fmla="*/ 372743 w 2357416"/>
                <a:gd name="connsiteY3" fmla="*/ 1534633 h 1815336"/>
                <a:gd name="connsiteX4" fmla="*/ 345135 w 2357416"/>
                <a:gd name="connsiteY4" fmla="*/ 1530473 h 1815336"/>
                <a:gd name="connsiteX5" fmla="*/ 353329 w 2357416"/>
                <a:gd name="connsiteY5" fmla="*/ 1542828 h 1815336"/>
                <a:gd name="connsiteX6" fmla="*/ 365683 w 2357416"/>
                <a:gd name="connsiteY6" fmla="*/ 1551022 h 1815336"/>
                <a:gd name="connsiteX7" fmla="*/ 383963 w 2357416"/>
                <a:gd name="connsiteY7" fmla="*/ 1565141 h 1815336"/>
                <a:gd name="connsiteX8" fmla="*/ 401612 w 2357416"/>
                <a:gd name="connsiteY8" fmla="*/ 1576865 h 1815336"/>
                <a:gd name="connsiteX9" fmla="*/ 415731 w 2357416"/>
                <a:gd name="connsiteY9" fmla="*/ 1591615 h 1815336"/>
                <a:gd name="connsiteX10" fmla="*/ 429220 w 2357416"/>
                <a:gd name="connsiteY10" fmla="*/ 1597540 h 1815336"/>
                <a:gd name="connsiteX11" fmla="*/ 440944 w 2357416"/>
                <a:gd name="connsiteY11" fmla="*/ 1612542 h 1815336"/>
                <a:gd name="connsiteX12" fmla="*/ 482924 w 2357416"/>
                <a:gd name="connsiteY12" fmla="*/ 1612668 h 1815336"/>
                <a:gd name="connsiteX13" fmla="*/ 485697 w 2357416"/>
                <a:gd name="connsiteY13" fmla="*/ 1601700 h 1815336"/>
                <a:gd name="connsiteX14" fmla="*/ 469183 w 2357416"/>
                <a:gd name="connsiteY14" fmla="*/ 1591111 h 1815336"/>
                <a:gd name="connsiteX15" fmla="*/ 449264 w 2357416"/>
                <a:gd name="connsiteY15" fmla="*/ 655960 h 1815336"/>
                <a:gd name="connsiteX16" fmla="*/ 486958 w 2357416"/>
                <a:gd name="connsiteY16" fmla="*/ 698318 h 1815336"/>
                <a:gd name="connsiteX17" fmla="*/ 504607 w 2357416"/>
                <a:gd name="connsiteY17" fmla="*/ 686594 h 1815336"/>
                <a:gd name="connsiteX18" fmla="*/ 530450 w 2357416"/>
                <a:gd name="connsiteY18" fmla="*/ 679534 h 1815336"/>
                <a:gd name="connsiteX19" fmla="*/ 556293 w 2357416"/>
                <a:gd name="connsiteY19" fmla="*/ 659490 h 1815336"/>
                <a:gd name="connsiteX20" fmla="*/ 581002 w 2357416"/>
                <a:gd name="connsiteY20" fmla="*/ 633647 h 1815336"/>
                <a:gd name="connsiteX21" fmla="*/ 602181 w 2357416"/>
                <a:gd name="connsiteY21" fmla="*/ 607803 h 1815336"/>
                <a:gd name="connsiteX22" fmla="*/ 686897 w 2357416"/>
                <a:gd name="connsiteY22" fmla="*/ 572505 h 1815336"/>
                <a:gd name="connsiteX23" fmla="*/ 653994 w 2357416"/>
                <a:gd name="connsiteY23" fmla="*/ 543132 h 1815336"/>
                <a:gd name="connsiteX24" fmla="*/ 599912 w 2357416"/>
                <a:gd name="connsiteY24" fmla="*/ 537207 h 1815336"/>
                <a:gd name="connsiteX25" fmla="*/ 583397 w 2357416"/>
                <a:gd name="connsiteY25" fmla="*/ 531282 h 1815336"/>
                <a:gd name="connsiteX26" fmla="*/ 530450 w 2357416"/>
                <a:gd name="connsiteY26" fmla="*/ 516028 h 1815336"/>
                <a:gd name="connsiteX27" fmla="*/ 446869 w 2357416"/>
                <a:gd name="connsiteY27" fmla="*/ 529013 h 1815336"/>
                <a:gd name="connsiteX28" fmla="*/ 458593 w 2357416"/>
                <a:gd name="connsiteY28" fmla="*/ 553721 h 1815336"/>
                <a:gd name="connsiteX29" fmla="*/ 439809 w 2357416"/>
                <a:gd name="connsiteY29" fmla="*/ 593684 h 1815336"/>
                <a:gd name="connsiteX30" fmla="*/ 416235 w 2357416"/>
                <a:gd name="connsiteY30" fmla="*/ 633647 h 1815336"/>
                <a:gd name="connsiteX31" fmla="*/ 449264 w 2357416"/>
                <a:gd name="connsiteY31" fmla="*/ 655960 h 1815336"/>
                <a:gd name="connsiteX32" fmla="*/ 1037736 w 2357416"/>
                <a:gd name="connsiteY32" fmla="*/ 752526 h 1815336"/>
                <a:gd name="connsiteX33" fmla="*/ 1075429 w 2357416"/>
                <a:gd name="connsiteY33" fmla="*/ 751391 h 1815336"/>
                <a:gd name="connsiteX34" fmla="*/ 1028407 w 2357416"/>
                <a:gd name="connsiteY34" fmla="*/ 716093 h 1815336"/>
                <a:gd name="connsiteX35" fmla="*/ 986049 w 2357416"/>
                <a:gd name="connsiteY35" fmla="*/ 694914 h 1815336"/>
                <a:gd name="connsiteX36" fmla="*/ 975460 w 2357416"/>
                <a:gd name="connsiteY36" fmla="*/ 657221 h 1815336"/>
                <a:gd name="connsiteX37" fmla="*/ 964870 w 2357416"/>
                <a:gd name="connsiteY37" fmla="*/ 597214 h 1815336"/>
                <a:gd name="connsiteX38" fmla="*/ 968400 w 2357416"/>
                <a:gd name="connsiteY38" fmla="*/ 559520 h 1815336"/>
                <a:gd name="connsiteX39" fmla="*/ 916587 w 2357416"/>
                <a:gd name="connsiteY39" fmla="*/ 571244 h 1815336"/>
                <a:gd name="connsiteX40" fmla="*/ 949490 w 2357416"/>
                <a:gd name="connsiteY40" fmla="*/ 599483 h 1815336"/>
                <a:gd name="connsiteX41" fmla="*/ 913057 w 2357416"/>
                <a:gd name="connsiteY41" fmla="*/ 585364 h 1815336"/>
                <a:gd name="connsiteX42" fmla="*/ 884819 w 2357416"/>
                <a:gd name="connsiteY42" fmla="*/ 585364 h 1815336"/>
                <a:gd name="connsiteX43" fmla="*/ 902468 w 2357416"/>
                <a:gd name="connsiteY43" fmla="*/ 650035 h 1815336"/>
                <a:gd name="connsiteX44" fmla="*/ 885954 w 2357416"/>
                <a:gd name="connsiteY44" fmla="*/ 664154 h 1815336"/>
                <a:gd name="connsiteX45" fmla="*/ 865909 w 2357416"/>
                <a:gd name="connsiteY45" fmla="*/ 618267 h 1815336"/>
                <a:gd name="connsiteX46" fmla="*/ 816492 w 2357416"/>
                <a:gd name="connsiteY46" fmla="*/ 599483 h 1815336"/>
                <a:gd name="connsiteX47" fmla="*/ 836536 w 2357416"/>
                <a:gd name="connsiteY47" fmla="*/ 621796 h 1815336"/>
                <a:gd name="connsiteX48" fmla="*/ 805902 w 2357416"/>
                <a:gd name="connsiteY48" fmla="*/ 624192 h 1815336"/>
                <a:gd name="connsiteX49" fmla="*/ 797708 w 2357416"/>
                <a:gd name="connsiteY49" fmla="*/ 617132 h 1815336"/>
                <a:gd name="connsiteX50" fmla="*/ 755350 w 2357416"/>
                <a:gd name="connsiteY50" fmla="*/ 597088 h 1815336"/>
                <a:gd name="connsiteX51" fmla="*/ 737701 w 2357416"/>
                <a:gd name="connsiteY51" fmla="*/ 621796 h 1815336"/>
                <a:gd name="connsiteX52" fmla="*/ 717657 w 2357416"/>
                <a:gd name="connsiteY52" fmla="*/ 613602 h 1815336"/>
                <a:gd name="connsiteX53" fmla="*/ 722321 w 2357416"/>
                <a:gd name="connsiteY53" fmla="*/ 582968 h 1815336"/>
                <a:gd name="connsiteX54" fmla="*/ 655255 w 2357416"/>
                <a:gd name="connsiteY54" fmla="*/ 598222 h 1815336"/>
                <a:gd name="connsiteX55" fmla="*/ 606972 w 2357416"/>
                <a:gd name="connsiteY55" fmla="*/ 626461 h 1815336"/>
                <a:gd name="connsiteX56" fmla="*/ 598777 w 2357416"/>
                <a:gd name="connsiteY56" fmla="*/ 645245 h 1815336"/>
                <a:gd name="connsiteX57" fmla="*/ 611762 w 2357416"/>
                <a:gd name="connsiteY57" fmla="*/ 667558 h 1815336"/>
                <a:gd name="connsiteX58" fmla="*/ 622352 w 2357416"/>
                <a:gd name="connsiteY58" fmla="*/ 680543 h 1815336"/>
                <a:gd name="connsiteX59" fmla="*/ 684754 w 2357416"/>
                <a:gd name="connsiteY59" fmla="*/ 672349 h 1815336"/>
                <a:gd name="connsiteX60" fmla="*/ 615292 w 2357416"/>
                <a:gd name="connsiteY60" fmla="*/ 699453 h 1815336"/>
                <a:gd name="connsiteX61" fmla="*/ 692948 w 2357416"/>
                <a:gd name="connsiteY61" fmla="*/ 715967 h 1815336"/>
                <a:gd name="connsiteX62" fmla="*/ 783589 w 2357416"/>
                <a:gd name="connsiteY62" fmla="*/ 728952 h 1815336"/>
                <a:gd name="connsiteX63" fmla="*/ 715262 w 2357416"/>
                <a:gd name="connsiteY63" fmla="*/ 733616 h 1815336"/>
                <a:gd name="connsiteX64" fmla="*/ 637605 w 2357416"/>
                <a:gd name="connsiteY64" fmla="*/ 751265 h 1815336"/>
                <a:gd name="connsiteX65" fmla="*/ 674038 w 2357416"/>
                <a:gd name="connsiteY65" fmla="*/ 775974 h 1815336"/>
                <a:gd name="connsiteX66" fmla="*/ 735306 w 2357416"/>
                <a:gd name="connsiteY66" fmla="*/ 788959 h 1815336"/>
                <a:gd name="connsiteX67" fmla="*/ 792918 w 2357416"/>
                <a:gd name="connsiteY67" fmla="*/ 814802 h 1815336"/>
                <a:gd name="connsiteX68" fmla="*/ 872969 w 2357416"/>
                <a:gd name="connsiteY68" fmla="*/ 797153 h 1815336"/>
                <a:gd name="connsiteX69" fmla="*/ 911797 w 2357416"/>
                <a:gd name="connsiteY69" fmla="*/ 780638 h 1815336"/>
                <a:gd name="connsiteX70" fmla="*/ 931841 w 2357416"/>
                <a:gd name="connsiteY70" fmla="*/ 781773 h 1815336"/>
                <a:gd name="connsiteX71" fmla="*/ 966005 w 2357416"/>
                <a:gd name="connsiteY71" fmla="*/ 793497 h 1815336"/>
                <a:gd name="connsiteX72" fmla="*/ 1049586 w 2357416"/>
                <a:gd name="connsiteY72" fmla="*/ 794632 h 1815336"/>
                <a:gd name="connsiteX73" fmla="*/ 1031937 w 2357416"/>
                <a:gd name="connsiteY73" fmla="*/ 771057 h 1815336"/>
                <a:gd name="connsiteX74" fmla="*/ 1011893 w 2357416"/>
                <a:gd name="connsiteY74" fmla="*/ 769923 h 1815336"/>
                <a:gd name="connsiteX75" fmla="*/ 1037736 w 2357416"/>
                <a:gd name="connsiteY75" fmla="*/ 752526 h 1815336"/>
                <a:gd name="connsiteX76" fmla="*/ 590457 w 2357416"/>
                <a:gd name="connsiteY76" fmla="*/ 462955 h 1815336"/>
                <a:gd name="connsiteX77" fmla="*/ 631680 w 2357416"/>
                <a:gd name="connsiteY77" fmla="*/ 435851 h 1815336"/>
                <a:gd name="connsiteX78" fmla="*/ 590457 w 2357416"/>
                <a:gd name="connsiteY78" fmla="*/ 462955 h 1815336"/>
                <a:gd name="connsiteX79" fmla="*/ 492757 w 2357416"/>
                <a:gd name="connsiteY79" fmla="*/ 430052 h 1815336"/>
                <a:gd name="connsiteX80" fmla="*/ 502212 w 2357416"/>
                <a:gd name="connsiteY80" fmla="*/ 445305 h 1815336"/>
                <a:gd name="connsiteX81" fmla="*/ 520995 w 2357416"/>
                <a:gd name="connsiteY81" fmla="*/ 441776 h 1815336"/>
                <a:gd name="connsiteX82" fmla="*/ 542174 w 2357416"/>
                <a:gd name="connsiteY82" fmla="*/ 428791 h 1815336"/>
                <a:gd name="connsiteX83" fmla="*/ 560958 w 2357416"/>
                <a:gd name="connsiteY83" fmla="*/ 449970 h 1815336"/>
                <a:gd name="connsiteX84" fmla="*/ 583271 w 2357416"/>
                <a:gd name="connsiteY84" fmla="*/ 429925 h 1815336"/>
                <a:gd name="connsiteX85" fmla="*/ 600921 w 2357416"/>
                <a:gd name="connsiteY85" fmla="*/ 418201 h 1815336"/>
                <a:gd name="connsiteX86" fmla="*/ 616174 w 2357416"/>
                <a:gd name="connsiteY86" fmla="*/ 393493 h 1815336"/>
                <a:gd name="connsiteX87" fmla="*/ 624369 w 2357416"/>
                <a:gd name="connsiteY87" fmla="*/ 417067 h 1815336"/>
                <a:gd name="connsiteX88" fmla="*/ 649077 w 2357416"/>
                <a:gd name="connsiteY88" fmla="*/ 411142 h 1815336"/>
                <a:gd name="connsiteX89" fmla="*/ 670256 w 2357416"/>
                <a:gd name="connsiteY89" fmla="*/ 400552 h 1815336"/>
                <a:gd name="connsiteX90" fmla="*/ 670256 w 2357416"/>
                <a:gd name="connsiteY90" fmla="*/ 380508 h 1815336"/>
                <a:gd name="connsiteX91" fmla="*/ 686771 w 2357416"/>
                <a:gd name="connsiteY91" fmla="*/ 366389 h 1815336"/>
                <a:gd name="connsiteX92" fmla="*/ 665592 w 2357416"/>
                <a:gd name="connsiteY92" fmla="*/ 354665 h 1815336"/>
                <a:gd name="connsiteX93" fmla="*/ 649077 w 2357416"/>
                <a:gd name="connsiteY93" fmla="*/ 365254 h 1815336"/>
                <a:gd name="connsiteX94" fmla="*/ 613779 w 2357416"/>
                <a:gd name="connsiteY94" fmla="*/ 361724 h 1815336"/>
                <a:gd name="connsiteX95" fmla="*/ 565496 w 2357416"/>
                <a:gd name="connsiteY95" fmla="*/ 386433 h 1815336"/>
                <a:gd name="connsiteX96" fmla="*/ 527803 w 2357416"/>
                <a:gd name="connsiteY96" fmla="*/ 411142 h 1815336"/>
                <a:gd name="connsiteX97" fmla="*/ 492757 w 2357416"/>
                <a:gd name="connsiteY97" fmla="*/ 430052 h 1815336"/>
                <a:gd name="connsiteX98" fmla="*/ 676307 w 2357416"/>
                <a:gd name="connsiteY98" fmla="*/ 424127 h 1815336"/>
                <a:gd name="connsiteX99" fmla="*/ 679837 w 2357416"/>
                <a:gd name="connsiteY99" fmla="*/ 441776 h 1815336"/>
                <a:gd name="connsiteX100" fmla="*/ 677442 w 2357416"/>
                <a:gd name="connsiteY100" fmla="*/ 446440 h 1815336"/>
                <a:gd name="connsiteX101" fmla="*/ 657398 w 2357416"/>
                <a:gd name="connsiteY101" fmla="*/ 464089 h 1815336"/>
                <a:gd name="connsiteX102" fmla="*/ 684502 w 2357416"/>
                <a:gd name="connsiteY102" fmla="*/ 464089 h 1815336"/>
                <a:gd name="connsiteX103" fmla="*/ 637479 w 2357416"/>
                <a:gd name="connsiteY103" fmla="*/ 479343 h 1815336"/>
                <a:gd name="connsiteX104" fmla="*/ 671643 w 2357416"/>
                <a:gd name="connsiteY104" fmla="*/ 488798 h 1815336"/>
                <a:gd name="connsiteX105" fmla="*/ 708076 w 2357416"/>
                <a:gd name="connsiteY105" fmla="*/ 485268 h 1815336"/>
                <a:gd name="connsiteX106" fmla="*/ 729255 w 2357416"/>
                <a:gd name="connsiteY106" fmla="*/ 477074 h 1815336"/>
                <a:gd name="connsiteX107" fmla="*/ 779807 w 2357416"/>
                <a:gd name="connsiteY107" fmla="*/ 480604 h 1815336"/>
                <a:gd name="connsiteX108" fmla="*/ 740979 w 2357416"/>
                <a:gd name="connsiteY108" fmla="*/ 501783 h 1815336"/>
                <a:gd name="connsiteX109" fmla="*/ 739844 w 2357416"/>
                <a:gd name="connsiteY109" fmla="*/ 526491 h 1815336"/>
                <a:gd name="connsiteX110" fmla="*/ 834015 w 2357416"/>
                <a:gd name="connsiteY110" fmla="*/ 497118 h 1815336"/>
                <a:gd name="connsiteX111" fmla="*/ 871708 w 2357416"/>
                <a:gd name="connsiteY111" fmla="*/ 494723 h 1815336"/>
                <a:gd name="connsiteX112" fmla="*/ 931715 w 2357416"/>
                <a:gd name="connsiteY112" fmla="*/ 491193 h 1815336"/>
                <a:gd name="connsiteX113" fmla="*/ 941170 w 2357416"/>
                <a:gd name="connsiteY113" fmla="*/ 437111 h 1815336"/>
                <a:gd name="connsiteX114" fmla="*/ 911797 w 2357416"/>
                <a:gd name="connsiteY114" fmla="*/ 447701 h 1815336"/>
                <a:gd name="connsiteX115" fmla="*/ 881163 w 2357416"/>
                <a:gd name="connsiteY115" fmla="*/ 422992 h 1815336"/>
                <a:gd name="connsiteX116" fmla="*/ 862379 w 2357416"/>
                <a:gd name="connsiteY116" fmla="*/ 394753 h 1815336"/>
                <a:gd name="connsiteX117" fmla="*/ 834141 w 2357416"/>
                <a:gd name="connsiteY117" fmla="*/ 424127 h 1815336"/>
                <a:gd name="connsiteX118" fmla="*/ 836536 w 2357416"/>
                <a:gd name="connsiteY118" fmla="*/ 441776 h 1815336"/>
                <a:gd name="connsiteX119" fmla="*/ 856580 w 2357416"/>
                <a:gd name="connsiteY119" fmla="*/ 461820 h 1815336"/>
                <a:gd name="connsiteX120" fmla="*/ 795439 w 2357416"/>
                <a:gd name="connsiteY120" fmla="*/ 451231 h 1815336"/>
                <a:gd name="connsiteX121" fmla="*/ 733037 w 2357416"/>
                <a:gd name="connsiteY121" fmla="*/ 422992 h 1815336"/>
                <a:gd name="connsiteX122" fmla="*/ 704798 w 2357416"/>
                <a:gd name="connsiteY122" fmla="*/ 407738 h 1815336"/>
                <a:gd name="connsiteX123" fmla="*/ 676307 w 2357416"/>
                <a:gd name="connsiteY123" fmla="*/ 424127 h 1815336"/>
                <a:gd name="connsiteX124" fmla="*/ 737575 w 2357416"/>
                <a:gd name="connsiteY124" fmla="*/ 339411 h 1815336"/>
                <a:gd name="connsiteX125" fmla="*/ 702277 w 2357416"/>
                <a:gd name="connsiteY125" fmla="*/ 332351 h 1815336"/>
                <a:gd name="connsiteX126" fmla="*/ 737575 w 2357416"/>
                <a:gd name="connsiteY126" fmla="*/ 339411 h 1815336"/>
                <a:gd name="connsiteX127" fmla="*/ 835275 w 2357416"/>
                <a:gd name="connsiteY127" fmla="*/ 333486 h 1815336"/>
                <a:gd name="connsiteX128" fmla="*/ 818761 w 2357416"/>
                <a:gd name="connsiteY128" fmla="*/ 322896 h 1815336"/>
                <a:gd name="connsiteX129" fmla="*/ 751694 w 2357416"/>
                <a:gd name="connsiteY129" fmla="*/ 344075 h 1815336"/>
                <a:gd name="connsiteX130" fmla="*/ 786993 w 2357416"/>
                <a:gd name="connsiteY130" fmla="*/ 367649 h 1815336"/>
                <a:gd name="connsiteX131" fmla="*/ 824686 w 2357416"/>
                <a:gd name="connsiteY131" fmla="*/ 344075 h 1815336"/>
                <a:gd name="connsiteX132" fmla="*/ 835275 w 2357416"/>
                <a:gd name="connsiteY132" fmla="*/ 333486 h 1815336"/>
                <a:gd name="connsiteX133" fmla="*/ 777538 w 2357416"/>
                <a:gd name="connsiteY133" fmla="*/ 311172 h 1815336"/>
                <a:gd name="connsiteX134" fmla="*/ 809306 w 2357416"/>
                <a:gd name="connsiteY134" fmla="*/ 307642 h 1815336"/>
                <a:gd name="connsiteX135" fmla="*/ 854059 w 2357416"/>
                <a:gd name="connsiteY135" fmla="*/ 301717 h 1815336"/>
                <a:gd name="connsiteX136" fmla="*/ 796447 w 2357416"/>
                <a:gd name="connsiteY136" fmla="*/ 287598 h 1815336"/>
                <a:gd name="connsiteX137" fmla="*/ 745895 w 2357416"/>
                <a:gd name="connsiteY137" fmla="*/ 308777 h 1815336"/>
                <a:gd name="connsiteX138" fmla="*/ 777538 w 2357416"/>
                <a:gd name="connsiteY138" fmla="*/ 311172 h 1815336"/>
                <a:gd name="connsiteX139" fmla="*/ 974073 w 2357416"/>
                <a:gd name="connsiteY139" fmla="*/ 274739 h 1815336"/>
                <a:gd name="connsiteX140" fmla="*/ 1009371 w 2357416"/>
                <a:gd name="connsiteY140" fmla="*/ 291254 h 1815336"/>
                <a:gd name="connsiteX141" fmla="*/ 967013 w 2357416"/>
                <a:gd name="connsiteY141" fmla="*/ 298314 h 1815336"/>
                <a:gd name="connsiteX142" fmla="*/ 1001177 w 2357416"/>
                <a:gd name="connsiteY142" fmla="*/ 307769 h 1815336"/>
                <a:gd name="connsiteX143" fmla="*/ 1071774 w 2357416"/>
                <a:gd name="connsiteY143" fmla="*/ 320753 h 1815336"/>
                <a:gd name="connsiteX144" fmla="*/ 1121191 w 2357416"/>
                <a:gd name="connsiteY144" fmla="*/ 326678 h 1815336"/>
                <a:gd name="connsiteX145" fmla="*/ 1110602 w 2357416"/>
                <a:gd name="connsiteY145" fmla="*/ 297305 h 1815336"/>
                <a:gd name="connsiteX146" fmla="*/ 1078833 w 2357416"/>
                <a:gd name="connsiteY146" fmla="*/ 278521 h 1815336"/>
                <a:gd name="connsiteX147" fmla="*/ 1050595 w 2357416"/>
                <a:gd name="connsiteY147" fmla="*/ 259738 h 1815336"/>
                <a:gd name="connsiteX148" fmla="*/ 1032945 w 2357416"/>
                <a:gd name="connsiteY148" fmla="*/ 257342 h 1815336"/>
                <a:gd name="connsiteX149" fmla="*/ 956424 w 2357416"/>
                <a:gd name="connsiteY149" fmla="*/ 246753 h 1815336"/>
                <a:gd name="connsiteX150" fmla="*/ 974073 w 2357416"/>
                <a:gd name="connsiteY150" fmla="*/ 274739 h 1815336"/>
                <a:gd name="connsiteX151" fmla="*/ 982393 w 2357416"/>
                <a:gd name="connsiteY151" fmla="*/ 373574 h 1815336"/>
                <a:gd name="connsiteX152" fmla="*/ 942431 w 2357416"/>
                <a:gd name="connsiteY152" fmla="*/ 341806 h 1815336"/>
                <a:gd name="connsiteX153" fmla="*/ 982393 w 2357416"/>
                <a:gd name="connsiteY153" fmla="*/ 373574 h 1815336"/>
                <a:gd name="connsiteX154" fmla="*/ 1135310 w 2357416"/>
                <a:gd name="connsiteY154" fmla="*/ 219397 h 1815336"/>
                <a:gd name="connsiteX155" fmla="*/ 1100012 w 2357416"/>
                <a:gd name="connsiteY155" fmla="*/ 206412 h 1815336"/>
                <a:gd name="connsiteX156" fmla="*/ 1135310 w 2357416"/>
                <a:gd name="connsiteY156" fmla="*/ 219397 h 1815336"/>
                <a:gd name="connsiteX157" fmla="*/ 1002438 w 2357416"/>
                <a:gd name="connsiteY157" fmla="*/ 486529 h 1815336"/>
                <a:gd name="connsiteX158" fmla="*/ 977729 w 2357416"/>
                <a:gd name="connsiteY158" fmla="*/ 473544 h 1815336"/>
                <a:gd name="connsiteX159" fmla="*/ 1002438 w 2357416"/>
                <a:gd name="connsiteY159" fmla="*/ 486529 h 1815336"/>
                <a:gd name="connsiteX160" fmla="*/ 1135310 w 2357416"/>
                <a:gd name="connsiteY160" fmla="*/ 404208 h 1815336"/>
                <a:gd name="connsiteX161" fmla="*/ 1085893 w 2357416"/>
                <a:gd name="connsiteY161" fmla="*/ 393619 h 1815336"/>
                <a:gd name="connsiteX162" fmla="*/ 1094087 w 2357416"/>
                <a:gd name="connsiteY162" fmla="*/ 424253 h 1815336"/>
                <a:gd name="connsiteX163" fmla="*/ 1063453 w 2357416"/>
                <a:gd name="connsiteY163" fmla="*/ 416058 h 1815336"/>
                <a:gd name="connsiteX164" fmla="*/ 1053998 w 2357416"/>
                <a:gd name="connsiteY164" fmla="*/ 434842 h 1815336"/>
                <a:gd name="connsiteX165" fmla="*/ 1037484 w 2357416"/>
                <a:gd name="connsiteY165" fmla="*/ 435977 h 1815336"/>
                <a:gd name="connsiteX166" fmla="*/ 993991 w 2357416"/>
                <a:gd name="connsiteY166" fmla="*/ 396014 h 1815336"/>
                <a:gd name="connsiteX167" fmla="*/ 990462 w 2357416"/>
                <a:gd name="connsiteY167" fmla="*/ 428917 h 1815336"/>
                <a:gd name="connsiteX168" fmla="*/ 1032819 w 2357416"/>
                <a:gd name="connsiteY168" fmla="*/ 458290 h 1815336"/>
                <a:gd name="connsiteX169" fmla="*/ 1096356 w 2357416"/>
                <a:gd name="connsiteY169" fmla="*/ 457156 h 1815336"/>
                <a:gd name="connsiteX170" fmla="*/ 1090431 w 2357416"/>
                <a:gd name="connsiteY170" fmla="*/ 490059 h 1815336"/>
                <a:gd name="connsiteX171" fmla="*/ 1145774 w 2357416"/>
                <a:gd name="connsiteY171" fmla="*/ 492454 h 1815336"/>
                <a:gd name="connsiteX172" fmla="*/ 1168087 w 2357416"/>
                <a:gd name="connsiteY172" fmla="*/ 471275 h 1815336"/>
                <a:gd name="connsiteX173" fmla="*/ 1165692 w 2357416"/>
                <a:gd name="connsiteY173" fmla="*/ 444171 h 1815336"/>
                <a:gd name="connsiteX174" fmla="*/ 1135310 w 2357416"/>
                <a:gd name="connsiteY174" fmla="*/ 404208 h 1815336"/>
                <a:gd name="connsiteX175" fmla="*/ 1184854 w 2357416"/>
                <a:gd name="connsiteY175" fmla="*/ 334746 h 1815336"/>
                <a:gd name="connsiteX176" fmla="*/ 1231876 w 2357416"/>
                <a:gd name="connsiteY176" fmla="*/ 326552 h 1815336"/>
                <a:gd name="connsiteX177" fmla="*/ 1234271 w 2357416"/>
                <a:gd name="connsiteY177" fmla="*/ 306508 h 1815336"/>
                <a:gd name="connsiteX178" fmla="*/ 1206033 w 2357416"/>
                <a:gd name="connsiteY178" fmla="*/ 295918 h 1815336"/>
                <a:gd name="connsiteX179" fmla="*/ 1150690 w 2357416"/>
                <a:gd name="connsiteY179" fmla="*/ 278269 h 1815336"/>
                <a:gd name="connsiteX180" fmla="*/ 1184854 w 2357416"/>
                <a:gd name="connsiteY180" fmla="*/ 334746 h 1815336"/>
                <a:gd name="connsiteX181" fmla="*/ 1280159 w 2357416"/>
                <a:gd name="connsiteY181" fmla="*/ 340545 h 1815336"/>
                <a:gd name="connsiteX182" fmla="*/ 1202503 w 2357416"/>
                <a:gd name="connsiteY182" fmla="*/ 354665 h 1815336"/>
                <a:gd name="connsiteX183" fmla="*/ 1280159 w 2357416"/>
                <a:gd name="connsiteY183" fmla="*/ 340545 h 1815336"/>
                <a:gd name="connsiteX184" fmla="*/ 1267174 w 2357416"/>
                <a:gd name="connsiteY184" fmla="*/ 512372 h 1815336"/>
                <a:gd name="connsiteX185" fmla="*/ 1254190 w 2357416"/>
                <a:gd name="connsiteY185" fmla="*/ 467619 h 1815336"/>
                <a:gd name="connsiteX186" fmla="*/ 1187123 w 2357416"/>
                <a:gd name="connsiteY186" fmla="*/ 493462 h 1815336"/>
                <a:gd name="connsiteX187" fmla="*/ 1267174 w 2357416"/>
                <a:gd name="connsiteY187" fmla="*/ 512372 h 1815336"/>
                <a:gd name="connsiteX188" fmla="*/ 1116527 w 2357416"/>
                <a:gd name="connsiteY188" fmla="*/ 677139 h 1815336"/>
                <a:gd name="connsiteX189" fmla="*/ 1163549 w 2357416"/>
                <a:gd name="connsiteY189" fmla="*/ 664154 h 1815336"/>
                <a:gd name="connsiteX190" fmla="*/ 1198847 w 2357416"/>
                <a:gd name="connsiteY190" fmla="*/ 599483 h 1815336"/>
                <a:gd name="connsiteX191" fmla="*/ 1182332 w 2357416"/>
                <a:gd name="connsiteY191" fmla="*/ 595953 h 1815336"/>
                <a:gd name="connsiteX192" fmla="*/ 1178803 w 2357416"/>
                <a:gd name="connsiteY192" fmla="*/ 606543 h 1815336"/>
                <a:gd name="connsiteX193" fmla="*/ 1145900 w 2357416"/>
                <a:gd name="connsiteY193" fmla="*/ 593558 h 1815336"/>
                <a:gd name="connsiteX194" fmla="*/ 1180063 w 2357416"/>
                <a:gd name="connsiteY194" fmla="*/ 565319 h 1815336"/>
                <a:gd name="connsiteX195" fmla="*/ 1161280 w 2357416"/>
                <a:gd name="connsiteY195" fmla="*/ 540611 h 1815336"/>
                <a:gd name="connsiteX196" fmla="*/ 1127116 w 2357416"/>
                <a:gd name="connsiteY196" fmla="*/ 548805 h 1815336"/>
                <a:gd name="connsiteX197" fmla="*/ 1111862 w 2357416"/>
                <a:gd name="connsiteY197" fmla="*/ 553469 h 1815336"/>
                <a:gd name="connsiteX198" fmla="*/ 1065974 w 2357416"/>
                <a:gd name="connsiteY198" fmla="*/ 574648 h 1815336"/>
                <a:gd name="connsiteX199" fmla="*/ 1095348 w 2357416"/>
                <a:gd name="connsiteY199" fmla="*/ 598222 h 1815336"/>
                <a:gd name="connsiteX200" fmla="*/ 1042400 w 2357416"/>
                <a:gd name="connsiteY200" fmla="*/ 593558 h 1815336"/>
                <a:gd name="connsiteX201" fmla="*/ 1062445 w 2357416"/>
                <a:gd name="connsiteY201" fmla="*/ 632386 h 1815336"/>
                <a:gd name="connsiteX202" fmla="*/ 1116527 w 2357416"/>
                <a:gd name="connsiteY202" fmla="*/ 677139 h 1815336"/>
                <a:gd name="connsiteX203" fmla="*/ 1308397 w 2357416"/>
                <a:gd name="connsiteY203" fmla="*/ 488924 h 1815336"/>
                <a:gd name="connsiteX204" fmla="*/ 1339031 w 2357416"/>
                <a:gd name="connsiteY204" fmla="*/ 505438 h 1815336"/>
                <a:gd name="connsiteX205" fmla="*/ 1382524 w 2357416"/>
                <a:gd name="connsiteY205" fmla="*/ 511363 h 1815336"/>
                <a:gd name="connsiteX206" fmla="*/ 1401308 w 2357416"/>
                <a:gd name="connsiteY206" fmla="*/ 503169 h 1815336"/>
                <a:gd name="connsiteX207" fmla="*/ 1489553 w 2357416"/>
                <a:gd name="connsiteY207" fmla="*/ 519684 h 1815336"/>
                <a:gd name="connsiteX208" fmla="*/ 1548425 w 2357416"/>
                <a:gd name="connsiteY208" fmla="*/ 505565 h 1815336"/>
                <a:gd name="connsiteX209" fmla="*/ 1619022 w 2357416"/>
                <a:gd name="connsiteY209" fmla="*/ 511490 h 1815336"/>
                <a:gd name="connsiteX210" fmla="*/ 1642596 w 2357416"/>
                <a:gd name="connsiteY210" fmla="*/ 469132 h 1815336"/>
                <a:gd name="connsiteX211" fmla="*/ 1493083 w 2357416"/>
                <a:gd name="connsiteY211" fmla="*/ 458542 h 1815336"/>
                <a:gd name="connsiteX212" fmla="*/ 1417822 w 2357416"/>
                <a:gd name="connsiteY212" fmla="*/ 462072 h 1815336"/>
                <a:gd name="connsiteX213" fmla="*/ 1374330 w 2357416"/>
                <a:gd name="connsiteY213" fmla="*/ 449087 h 1815336"/>
                <a:gd name="connsiteX214" fmla="*/ 1382524 w 2357416"/>
                <a:gd name="connsiteY214" fmla="*/ 424379 h 1815336"/>
                <a:gd name="connsiteX215" fmla="*/ 1311927 w 2357416"/>
                <a:gd name="connsiteY215" fmla="*/ 403200 h 1815336"/>
                <a:gd name="connsiteX216" fmla="*/ 1255450 w 2357416"/>
                <a:gd name="connsiteY216" fmla="*/ 386685 h 1815336"/>
                <a:gd name="connsiteX217" fmla="*/ 1188384 w 2357416"/>
                <a:gd name="connsiteY217" fmla="*/ 396140 h 1815336"/>
                <a:gd name="connsiteX218" fmla="*/ 1271965 w 2357416"/>
                <a:gd name="connsiteY218" fmla="*/ 420849 h 1815336"/>
                <a:gd name="connsiteX219" fmla="*/ 1307263 w 2357416"/>
                <a:gd name="connsiteY219" fmla="*/ 447953 h 1815336"/>
                <a:gd name="connsiteX220" fmla="*/ 1308397 w 2357416"/>
                <a:gd name="connsiteY220" fmla="*/ 488924 h 1815336"/>
                <a:gd name="connsiteX221" fmla="*/ 1368405 w 2357416"/>
                <a:gd name="connsiteY221" fmla="*/ 350000 h 1815336"/>
                <a:gd name="connsiteX222" fmla="*/ 1342561 w 2357416"/>
                <a:gd name="connsiteY222" fmla="*/ 370045 h 1815336"/>
                <a:gd name="connsiteX223" fmla="*/ 1368405 w 2357416"/>
                <a:gd name="connsiteY223" fmla="*/ 350000 h 1815336"/>
                <a:gd name="connsiteX224" fmla="*/ 1198973 w 2357416"/>
                <a:gd name="connsiteY224" fmla="*/ 218136 h 1815336"/>
                <a:gd name="connsiteX225" fmla="*/ 1224816 w 2357416"/>
                <a:gd name="connsiteY225" fmla="*/ 246375 h 1815336"/>
                <a:gd name="connsiteX226" fmla="*/ 1302473 w 2357416"/>
                <a:gd name="connsiteY226" fmla="*/ 248770 h 1815336"/>
                <a:gd name="connsiteX227" fmla="*/ 1255450 w 2357416"/>
                <a:gd name="connsiteY227" fmla="*/ 271084 h 1815336"/>
                <a:gd name="connsiteX228" fmla="*/ 1293144 w 2357416"/>
                <a:gd name="connsiteY228" fmla="*/ 299322 h 1815336"/>
                <a:gd name="connsiteX229" fmla="*/ 1355546 w 2357416"/>
                <a:gd name="connsiteY229" fmla="*/ 316971 h 1815336"/>
                <a:gd name="connsiteX230" fmla="*/ 1393239 w 2357416"/>
                <a:gd name="connsiteY230" fmla="*/ 315837 h 1815336"/>
                <a:gd name="connsiteX231" fmla="*/ 1420343 w 2357416"/>
                <a:gd name="connsiteY231" fmla="*/ 286464 h 1815336"/>
                <a:gd name="connsiteX232" fmla="*/ 1447447 w 2357416"/>
                <a:gd name="connsiteY232" fmla="*/ 264150 h 1815336"/>
                <a:gd name="connsiteX233" fmla="*/ 1492200 w 2357416"/>
                <a:gd name="connsiteY233" fmla="*/ 248896 h 1815336"/>
                <a:gd name="connsiteX234" fmla="*/ 1466357 w 2357416"/>
                <a:gd name="connsiteY234" fmla="*/ 237172 h 1815336"/>
                <a:gd name="connsiteX235" fmla="*/ 1440514 w 2357416"/>
                <a:gd name="connsiteY235" fmla="*/ 219523 h 1815336"/>
                <a:gd name="connsiteX236" fmla="*/ 1428790 w 2357416"/>
                <a:gd name="connsiteY236" fmla="*/ 194814 h 1815336"/>
                <a:gd name="connsiteX237" fmla="*/ 1410006 w 2357416"/>
                <a:gd name="connsiteY237" fmla="*/ 190150 h 1815336"/>
                <a:gd name="connsiteX238" fmla="*/ 1385297 w 2357416"/>
                <a:gd name="connsiteY238" fmla="*/ 178426 h 1815336"/>
                <a:gd name="connsiteX239" fmla="*/ 1301716 w 2357416"/>
                <a:gd name="connsiteY239" fmla="*/ 132538 h 1815336"/>
                <a:gd name="connsiteX240" fmla="*/ 1255828 w 2357416"/>
                <a:gd name="connsiteY240" fmla="*/ 126613 h 1815336"/>
                <a:gd name="connsiteX241" fmla="*/ 1258224 w 2357416"/>
                <a:gd name="connsiteY241" fmla="*/ 138337 h 1815336"/>
                <a:gd name="connsiteX242" fmla="*/ 1240575 w 2357416"/>
                <a:gd name="connsiteY242" fmla="*/ 148927 h 1815336"/>
                <a:gd name="connsiteX243" fmla="*/ 1218261 w 2357416"/>
                <a:gd name="connsiteY243" fmla="*/ 161911 h 1815336"/>
                <a:gd name="connsiteX244" fmla="*/ 1222925 w 2357416"/>
                <a:gd name="connsiteY244" fmla="*/ 191284 h 1815336"/>
                <a:gd name="connsiteX245" fmla="*/ 1208806 w 2357416"/>
                <a:gd name="connsiteY245" fmla="*/ 204269 h 1815336"/>
                <a:gd name="connsiteX246" fmla="*/ 1198973 w 2357416"/>
                <a:gd name="connsiteY246" fmla="*/ 218136 h 1815336"/>
                <a:gd name="connsiteX247" fmla="*/ 1341300 w 2357416"/>
                <a:gd name="connsiteY247" fmla="*/ 101652 h 1815336"/>
                <a:gd name="connsiteX248" fmla="*/ 1356554 w 2357416"/>
                <a:gd name="connsiteY248" fmla="*/ 105182 h 1815336"/>
                <a:gd name="connsiteX249" fmla="*/ 1367144 w 2357416"/>
                <a:gd name="connsiteY249" fmla="*/ 115771 h 1815336"/>
                <a:gd name="connsiteX250" fmla="*/ 1358950 w 2357416"/>
                <a:gd name="connsiteY250" fmla="*/ 133421 h 1815336"/>
                <a:gd name="connsiteX251" fmla="*/ 1383658 w 2357416"/>
                <a:gd name="connsiteY251" fmla="*/ 149935 h 1815336"/>
                <a:gd name="connsiteX252" fmla="*/ 1450725 w 2357416"/>
                <a:gd name="connsiteY252" fmla="*/ 152330 h 1815336"/>
                <a:gd name="connsiteX253" fmla="*/ 1458919 w 2357416"/>
                <a:gd name="connsiteY253" fmla="*/ 165315 h 1815336"/>
                <a:gd name="connsiteX254" fmla="*/ 1534180 w 2357416"/>
                <a:gd name="connsiteY254" fmla="*/ 171240 h 1815336"/>
                <a:gd name="connsiteX255" fmla="*/ 1562419 w 2357416"/>
                <a:gd name="connsiteY255" fmla="*/ 167710 h 1815336"/>
                <a:gd name="connsiteX256" fmla="*/ 1647134 w 2357416"/>
                <a:gd name="connsiteY256" fmla="*/ 140606 h 1815336"/>
                <a:gd name="connsiteX257" fmla="*/ 1647134 w 2357416"/>
                <a:gd name="connsiteY257" fmla="*/ 162920 h 1815336"/>
                <a:gd name="connsiteX258" fmla="*/ 1560023 w 2357416"/>
                <a:gd name="connsiteY258" fmla="*/ 181703 h 1815336"/>
                <a:gd name="connsiteX259" fmla="*/ 1592926 w 2357416"/>
                <a:gd name="connsiteY259" fmla="*/ 217002 h 1815336"/>
                <a:gd name="connsiteX260" fmla="*/ 1548173 w 2357416"/>
                <a:gd name="connsiteY260" fmla="*/ 204017 h 1815336"/>
                <a:gd name="connsiteX261" fmla="*/ 1464592 w 2357416"/>
                <a:gd name="connsiteY261" fmla="*/ 185233 h 1815336"/>
                <a:gd name="connsiteX262" fmla="*/ 1465727 w 2357416"/>
                <a:gd name="connsiteY262" fmla="*/ 227591 h 1815336"/>
                <a:gd name="connsiteX263" fmla="*/ 1515144 w 2357416"/>
                <a:gd name="connsiteY263" fmla="*/ 259360 h 1815336"/>
                <a:gd name="connsiteX264" fmla="*/ 1566957 w 2357416"/>
                <a:gd name="connsiteY264" fmla="*/ 291128 h 1815336"/>
                <a:gd name="connsiteX265" fmla="*/ 1495100 w 2357416"/>
                <a:gd name="connsiteY265" fmla="*/ 277009 h 1815336"/>
                <a:gd name="connsiteX266" fmla="*/ 1426899 w 2357416"/>
                <a:gd name="connsiteY266" fmla="*/ 307642 h 1815336"/>
                <a:gd name="connsiteX267" fmla="*/ 1490435 w 2357416"/>
                <a:gd name="connsiteY267" fmla="*/ 308777 h 1815336"/>
                <a:gd name="connsiteX268" fmla="*/ 1484510 w 2357416"/>
                <a:gd name="connsiteY268" fmla="*/ 325292 h 1815336"/>
                <a:gd name="connsiteX269" fmla="*/ 1515144 w 2357416"/>
                <a:gd name="connsiteY269" fmla="*/ 360590 h 1815336"/>
                <a:gd name="connsiteX270" fmla="*/ 1479846 w 2357416"/>
                <a:gd name="connsiteY270" fmla="*/ 357060 h 1815336"/>
                <a:gd name="connsiteX271" fmla="*/ 1433958 w 2357416"/>
                <a:gd name="connsiteY271" fmla="*/ 333486 h 1815336"/>
                <a:gd name="connsiteX272" fmla="*/ 1430429 w 2357416"/>
                <a:gd name="connsiteY272" fmla="*/ 359329 h 1815336"/>
                <a:gd name="connsiteX273" fmla="*/ 1429294 w 2357416"/>
                <a:gd name="connsiteY273" fmla="*/ 375844 h 1815336"/>
                <a:gd name="connsiteX274" fmla="*/ 1375212 w 2357416"/>
                <a:gd name="connsiteY274" fmla="*/ 402948 h 1815336"/>
                <a:gd name="connsiteX275" fmla="*/ 1462323 w 2357416"/>
                <a:gd name="connsiteY275" fmla="*/ 412402 h 1815336"/>
                <a:gd name="connsiteX276" fmla="*/ 1509345 w 2357416"/>
                <a:gd name="connsiteY276" fmla="*/ 414798 h 1815336"/>
                <a:gd name="connsiteX277" fmla="*/ 1563427 w 2357416"/>
                <a:gd name="connsiteY277" fmla="*/ 408873 h 1815336"/>
                <a:gd name="connsiteX278" fmla="*/ 1603390 w 2357416"/>
                <a:gd name="connsiteY278" fmla="*/ 421857 h 1815336"/>
                <a:gd name="connsiteX279" fmla="*/ 1645748 w 2357416"/>
                <a:gd name="connsiteY279" fmla="*/ 418328 h 1815336"/>
                <a:gd name="connsiteX280" fmla="*/ 1675121 w 2357416"/>
                <a:gd name="connsiteY280" fmla="*/ 408873 h 1815336"/>
                <a:gd name="connsiteX281" fmla="*/ 1686845 w 2357416"/>
                <a:gd name="connsiteY281" fmla="*/ 385298 h 1815336"/>
                <a:gd name="connsiteX282" fmla="*/ 1655076 w 2357416"/>
                <a:gd name="connsiteY282" fmla="*/ 385298 h 1815336"/>
                <a:gd name="connsiteX283" fmla="*/ 1599734 w 2357416"/>
                <a:gd name="connsiteY283" fmla="*/ 374709 h 1815336"/>
                <a:gd name="connsiteX284" fmla="*/ 1600868 w 2357416"/>
                <a:gd name="connsiteY284" fmla="*/ 359455 h 1815336"/>
                <a:gd name="connsiteX285" fmla="*/ 1670330 w 2357416"/>
                <a:gd name="connsiteY285" fmla="*/ 357060 h 1815336"/>
                <a:gd name="connsiteX286" fmla="*/ 1674995 w 2357416"/>
                <a:gd name="connsiteY286" fmla="*/ 331217 h 1815336"/>
                <a:gd name="connsiteX287" fmla="*/ 1724412 w 2357416"/>
                <a:gd name="connsiteY287" fmla="*/ 327687 h 1815336"/>
                <a:gd name="connsiteX288" fmla="*/ 1777360 w 2357416"/>
                <a:gd name="connsiteY288" fmla="*/ 273605 h 1815336"/>
                <a:gd name="connsiteX289" fmla="*/ 1706763 w 2357416"/>
                <a:gd name="connsiteY289" fmla="*/ 258351 h 1815336"/>
                <a:gd name="connsiteX290" fmla="*/ 1766770 w 2357416"/>
                <a:gd name="connsiteY290" fmla="*/ 243097 h 1815336"/>
                <a:gd name="connsiteX291" fmla="*/ 1799673 w 2357416"/>
                <a:gd name="connsiteY291" fmla="*/ 218388 h 1815336"/>
                <a:gd name="connsiteX292" fmla="*/ 1851486 w 2357416"/>
                <a:gd name="connsiteY292" fmla="*/ 221918 h 1815336"/>
                <a:gd name="connsiteX293" fmla="*/ 1873799 w 2357416"/>
                <a:gd name="connsiteY293" fmla="*/ 198344 h 1815336"/>
                <a:gd name="connsiteX294" fmla="*/ 1957380 w 2357416"/>
                <a:gd name="connsiteY294" fmla="*/ 154852 h 1815336"/>
                <a:gd name="connsiteX295" fmla="*/ 2045626 w 2357416"/>
                <a:gd name="connsiteY295" fmla="*/ 117158 h 1815336"/>
                <a:gd name="connsiteX296" fmla="*/ 1966709 w 2357416"/>
                <a:gd name="connsiteY296" fmla="*/ 112494 h 1815336"/>
                <a:gd name="connsiteX297" fmla="*/ 2029111 w 2357416"/>
                <a:gd name="connsiteY297" fmla="*/ 98374 h 1815336"/>
                <a:gd name="connsiteX298" fmla="*/ 2110297 w 2357416"/>
                <a:gd name="connsiteY298" fmla="*/ 74800 h 1815336"/>
                <a:gd name="connsiteX299" fmla="*/ 2117357 w 2357416"/>
                <a:gd name="connsiteY299" fmla="*/ 48957 h 1815336"/>
                <a:gd name="connsiteX300" fmla="*/ 2076134 w 2357416"/>
                <a:gd name="connsiteY300" fmla="*/ 32442 h 1815336"/>
                <a:gd name="connsiteX301" fmla="*/ 2045500 w 2357416"/>
                <a:gd name="connsiteY301" fmla="*/ 24248 h 1815336"/>
                <a:gd name="connsiteX302" fmla="*/ 1985493 w 2357416"/>
                <a:gd name="connsiteY302" fmla="*/ 32442 h 1815336"/>
                <a:gd name="connsiteX303" fmla="*/ 1996082 w 2357416"/>
                <a:gd name="connsiteY303" fmla="*/ 15928 h 1815336"/>
                <a:gd name="connsiteX304" fmla="*/ 1903046 w 2357416"/>
                <a:gd name="connsiteY304" fmla="*/ 5338 h 1815336"/>
                <a:gd name="connsiteX305" fmla="*/ 1856024 w 2357416"/>
                <a:gd name="connsiteY305" fmla="*/ 8868 h 1815336"/>
                <a:gd name="connsiteX306" fmla="*/ 1810136 w 2357416"/>
                <a:gd name="connsiteY306" fmla="*/ 17063 h 1815336"/>
                <a:gd name="connsiteX307" fmla="*/ 1790092 w 2357416"/>
                <a:gd name="connsiteY307" fmla="*/ 15928 h 1815336"/>
                <a:gd name="connsiteX308" fmla="*/ 1724160 w 2357416"/>
                <a:gd name="connsiteY308" fmla="*/ 13533 h 1815336"/>
                <a:gd name="connsiteX309" fmla="*/ 1682937 w 2357416"/>
                <a:gd name="connsiteY309" fmla="*/ 21727 h 1815336"/>
                <a:gd name="connsiteX310" fmla="*/ 1634654 w 2357416"/>
                <a:gd name="connsiteY310" fmla="*/ 19332 h 1815336"/>
                <a:gd name="connsiteX311" fmla="*/ 1620535 w 2357416"/>
                <a:gd name="connsiteY311" fmla="*/ 26391 h 1815336"/>
                <a:gd name="connsiteX312" fmla="*/ 1604020 w 2357416"/>
                <a:gd name="connsiteY312" fmla="*/ 39376 h 1815336"/>
                <a:gd name="connsiteX313" fmla="*/ 1560528 w 2357416"/>
                <a:gd name="connsiteY313" fmla="*/ 48831 h 1815336"/>
                <a:gd name="connsiteX314" fmla="*/ 1528759 w 2357416"/>
                <a:gd name="connsiteY314" fmla="*/ 57025 h 1815336"/>
                <a:gd name="connsiteX315" fmla="*/ 1482872 w 2357416"/>
                <a:gd name="connsiteY315" fmla="*/ 52361 h 1815336"/>
                <a:gd name="connsiteX316" fmla="*/ 1457028 w 2357416"/>
                <a:gd name="connsiteY316" fmla="*/ 67615 h 1815336"/>
                <a:gd name="connsiteX317" fmla="*/ 1439379 w 2357416"/>
                <a:gd name="connsiteY317" fmla="*/ 80599 h 1815336"/>
                <a:gd name="connsiteX318" fmla="*/ 1398156 w 2357416"/>
                <a:gd name="connsiteY318" fmla="*/ 74674 h 1815336"/>
                <a:gd name="connsiteX319" fmla="*/ 1376977 w 2357416"/>
                <a:gd name="connsiteY319" fmla="*/ 91189 h 1815336"/>
                <a:gd name="connsiteX320" fmla="*/ 1320500 w 2357416"/>
                <a:gd name="connsiteY320" fmla="*/ 95853 h 1815336"/>
                <a:gd name="connsiteX321" fmla="*/ 1341300 w 2357416"/>
                <a:gd name="connsiteY321" fmla="*/ 101652 h 1815336"/>
                <a:gd name="connsiteX322" fmla="*/ 1637931 w 2357416"/>
                <a:gd name="connsiteY322" fmla="*/ 1117358 h 1815336"/>
                <a:gd name="connsiteX323" fmla="*/ 1641461 w 2357416"/>
                <a:gd name="connsiteY323" fmla="*/ 1087985 h 1815336"/>
                <a:gd name="connsiteX324" fmla="*/ 1637931 w 2357416"/>
                <a:gd name="connsiteY324" fmla="*/ 1117358 h 1815336"/>
                <a:gd name="connsiteX325" fmla="*/ 1534306 w 2357416"/>
                <a:gd name="connsiteY325" fmla="*/ 1091515 h 1815336"/>
                <a:gd name="connsiteX326" fmla="*/ 1579059 w 2357416"/>
                <a:gd name="connsiteY326" fmla="*/ 1062142 h 1815336"/>
                <a:gd name="connsiteX327" fmla="*/ 1534306 w 2357416"/>
                <a:gd name="connsiteY327" fmla="*/ 1091515 h 1815336"/>
                <a:gd name="connsiteX328" fmla="*/ 1619148 w 2357416"/>
                <a:gd name="connsiteY328" fmla="*/ 1026717 h 1815336"/>
                <a:gd name="connsiteX329" fmla="*/ 1582715 w 2357416"/>
                <a:gd name="connsiteY329" fmla="*/ 997344 h 1815336"/>
                <a:gd name="connsiteX330" fmla="*/ 1530902 w 2357416"/>
                <a:gd name="connsiteY330" fmla="*/ 966710 h 1815336"/>
                <a:gd name="connsiteX331" fmla="*/ 1497999 w 2357416"/>
                <a:gd name="connsiteY331" fmla="*/ 942002 h 1815336"/>
                <a:gd name="connsiteX332" fmla="*/ 1468626 w 2357416"/>
                <a:gd name="connsiteY332" fmla="*/ 959651 h 1815336"/>
                <a:gd name="connsiteX333" fmla="*/ 1461567 w 2357416"/>
                <a:gd name="connsiteY333" fmla="*/ 996084 h 1815336"/>
                <a:gd name="connsiteX334" fmla="*/ 1439253 w 2357416"/>
                <a:gd name="connsiteY334" fmla="*/ 1031382 h 1815336"/>
                <a:gd name="connsiteX335" fmla="*/ 1472156 w 2357416"/>
                <a:gd name="connsiteY335" fmla="*/ 1030247 h 1815336"/>
                <a:gd name="connsiteX336" fmla="*/ 1486275 w 2357416"/>
                <a:gd name="connsiteY336" fmla="*/ 1051426 h 1815336"/>
                <a:gd name="connsiteX337" fmla="*/ 1531028 w 2357416"/>
                <a:gd name="connsiteY337" fmla="*/ 1026717 h 1815336"/>
                <a:gd name="connsiteX338" fmla="*/ 1565192 w 2357416"/>
                <a:gd name="connsiteY338" fmla="*/ 1025583 h 1815336"/>
                <a:gd name="connsiteX339" fmla="*/ 1619148 w 2357416"/>
                <a:gd name="connsiteY339" fmla="*/ 1026717 h 1815336"/>
                <a:gd name="connsiteX340" fmla="*/ 2003898 w 2357416"/>
                <a:gd name="connsiteY340" fmla="*/ 923218 h 1815336"/>
                <a:gd name="connsiteX341" fmla="*/ 2042726 w 2357416"/>
                <a:gd name="connsiteY341" fmla="*/ 960911 h 1815336"/>
                <a:gd name="connsiteX342" fmla="*/ 2070965 w 2357416"/>
                <a:gd name="connsiteY342" fmla="*/ 953852 h 1815336"/>
                <a:gd name="connsiteX343" fmla="*/ 2098069 w 2357416"/>
                <a:gd name="connsiteY343" fmla="*/ 938598 h 1815336"/>
                <a:gd name="connsiteX344" fmla="*/ 2132233 w 2357416"/>
                <a:gd name="connsiteY344" fmla="*/ 904434 h 1815336"/>
                <a:gd name="connsiteX345" fmla="*/ 2101599 w 2357416"/>
                <a:gd name="connsiteY345" fmla="*/ 885525 h 1815336"/>
                <a:gd name="connsiteX346" fmla="*/ 2079285 w 2357416"/>
                <a:gd name="connsiteY346" fmla="*/ 865480 h 1815336"/>
                <a:gd name="connsiteX347" fmla="*/ 2032263 w 2357416"/>
                <a:gd name="connsiteY347" fmla="*/ 840771 h 1815336"/>
                <a:gd name="connsiteX348" fmla="*/ 1985241 w 2357416"/>
                <a:gd name="connsiteY348" fmla="*/ 824257 h 1815336"/>
                <a:gd name="connsiteX349" fmla="*/ 1949942 w 2357416"/>
                <a:gd name="connsiteY349" fmla="*/ 794884 h 1815336"/>
                <a:gd name="connsiteX350" fmla="*/ 1986375 w 2357416"/>
                <a:gd name="connsiteY350" fmla="*/ 786690 h 1815336"/>
                <a:gd name="connsiteX351" fmla="*/ 1955741 w 2357416"/>
                <a:gd name="connsiteY351" fmla="*/ 771436 h 1815336"/>
                <a:gd name="connsiteX352" fmla="*/ 1970995 w 2357416"/>
                <a:gd name="connsiteY352" fmla="*/ 759712 h 1815336"/>
                <a:gd name="connsiteX353" fmla="*/ 1956876 w 2357416"/>
                <a:gd name="connsiteY353" fmla="*/ 737398 h 1815336"/>
                <a:gd name="connsiteX354" fmla="*/ 1938092 w 2357416"/>
                <a:gd name="connsiteY354" fmla="*/ 746853 h 1815336"/>
                <a:gd name="connsiteX355" fmla="*/ 1942757 w 2357416"/>
                <a:gd name="connsiteY355" fmla="*/ 725674 h 1815336"/>
                <a:gd name="connsiteX356" fmla="*/ 1901533 w 2357416"/>
                <a:gd name="connsiteY356" fmla="*/ 712689 h 1815336"/>
                <a:gd name="connsiteX357" fmla="*/ 1882750 w 2357416"/>
                <a:gd name="connsiteY357" fmla="*/ 699705 h 1815336"/>
                <a:gd name="connsiteX358" fmla="*/ 1848586 w 2357416"/>
                <a:gd name="connsiteY358" fmla="*/ 706764 h 1815336"/>
                <a:gd name="connsiteX359" fmla="*/ 1839131 w 2357416"/>
                <a:gd name="connsiteY359" fmla="*/ 698570 h 1815336"/>
                <a:gd name="connsiteX360" fmla="*/ 1861445 w 2357416"/>
                <a:gd name="connsiteY360" fmla="*/ 677391 h 1815336"/>
                <a:gd name="connsiteX361" fmla="*/ 1821482 w 2357416"/>
                <a:gd name="connsiteY361" fmla="*/ 678526 h 1815336"/>
                <a:gd name="connsiteX362" fmla="*/ 1790848 w 2357416"/>
                <a:gd name="connsiteY362" fmla="*/ 653817 h 1815336"/>
                <a:gd name="connsiteX363" fmla="*/ 1757945 w 2357416"/>
                <a:gd name="connsiteY363" fmla="*/ 635033 h 1815336"/>
                <a:gd name="connsiteX364" fmla="*/ 1701468 w 2357416"/>
                <a:gd name="connsiteY364" fmla="*/ 612720 h 1815336"/>
                <a:gd name="connsiteX365" fmla="*/ 1672095 w 2357416"/>
                <a:gd name="connsiteY365" fmla="*/ 635033 h 1815336"/>
                <a:gd name="connsiteX366" fmla="*/ 1655581 w 2357416"/>
                <a:gd name="connsiteY366" fmla="*/ 629108 h 1815336"/>
                <a:gd name="connsiteX367" fmla="*/ 1612088 w 2357416"/>
                <a:gd name="connsiteY367" fmla="*/ 643228 h 1815336"/>
                <a:gd name="connsiteX368" fmla="*/ 1613223 w 2357416"/>
                <a:gd name="connsiteY368" fmla="*/ 598474 h 1815336"/>
                <a:gd name="connsiteX369" fmla="*/ 1594439 w 2357416"/>
                <a:gd name="connsiteY369" fmla="*/ 566706 h 1815336"/>
                <a:gd name="connsiteX370" fmla="*/ 1542626 w 2357416"/>
                <a:gd name="connsiteY370" fmla="*/ 566706 h 1815336"/>
                <a:gd name="connsiteX371" fmla="*/ 1486149 w 2357416"/>
                <a:gd name="connsiteY371" fmla="*/ 589020 h 1815336"/>
                <a:gd name="connsiteX372" fmla="*/ 1494343 w 2357416"/>
                <a:gd name="connsiteY372" fmla="*/ 627848 h 1815336"/>
                <a:gd name="connsiteX373" fmla="*/ 1480224 w 2357416"/>
                <a:gd name="connsiteY373" fmla="*/ 652556 h 1815336"/>
                <a:gd name="connsiteX374" fmla="*/ 1508463 w 2357416"/>
                <a:gd name="connsiteY374" fmla="*/ 672601 h 1815336"/>
                <a:gd name="connsiteX375" fmla="*/ 1463710 w 2357416"/>
                <a:gd name="connsiteY375" fmla="*/ 654952 h 1815336"/>
                <a:gd name="connsiteX376" fmla="*/ 1457785 w 2357416"/>
                <a:gd name="connsiteY376" fmla="*/ 620788 h 1815336"/>
                <a:gd name="connsiteX377" fmla="*/ 1471904 w 2357416"/>
                <a:gd name="connsiteY377" fmla="*/ 583095 h 1815336"/>
                <a:gd name="connsiteX378" fmla="*/ 1499008 w 2357416"/>
                <a:gd name="connsiteY378" fmla="*/ 559520 h 1815336"/>
                <a:gd name="connsiteX379" fmla="*/ 1394248 w 2357416"/>
                <a:gd name="connsiteY379" fmla="*/ 585364 h 1815336"/>
                <a:gd name="connsiteX380" fmla="*/ 1369539 w 2357416"/>
                <a:gd name="connsiteY380" fmla="*/ 677139 h 1815336"/>
                <a:gd name="connsiteX381" fmla="*/ 1426016 w 2357416"/>
                <a:gd name="connsiteY381" fmla="*/ 687728 h 1815336"/>
                <a:gd name="connsiteX382" fmla="*/ 1420091 w 2357416"/>
                <a:gd name="connsiteY382" fmla="*/ 699453 h 1815336"/>
                <a:gd name="connsiteX383" fmla="*/ 1380128 w 2357416"/>
                <a:gd name="connsiteY383" fmla="*/ 702982 h 1815336"/>
                <a:gd name="connsiteX384" fmla="*/ 1431941 w 2357416"/>
                <a:gd name="connsiteY384" fmla="*/ 728826 h 1815336"/>
                <a:gd name="connsiteX385" fmla="*/ 1459045 w 2357416"/>
                <a:gd name="connsiteY385" fmla="*/ 734751 h 1815336"/>
                <a:gd name="connsiteX386" fmla="*/ 1511993 w 2357416"/>
                <a:gd name="connsiteY386" fmla="*/ 742945 h 1815336"/>
                <a:gd name="connsiteX387" fmla="*/ 1570865 w 2357416"/>
                <a:gd name="connsiteY387" fmla="*/ 753534 h 1815336"/>
                <a:gd name="connsiteX388" fmla="*/ 1597969 w 2357416"/>
                <a:gd name="connsiteY388" fmla="*/ 741810 h 1815336"/>
                <a:gd name="connsiteX389" fmla="*/ 1657976 w 2357416"/>
                <a:gd name="connsiteY389" fmla="*/ 750005 h 1815336"/>
                <a:gd name="connsiteX390" fmla="*/ 1654446 w 2357416"/>
                <a:gd name="connsiteY390" fmla="*/ 733490 h 1815336"/>
                <a:gd name="connsiteX391" fmla="*/ 1660371 w 2357416"/>
                <a:gd name="connsiteY391" fmla="*/ 720505 h 1815336"/>
                <a:gd name="connsiteX392" fmla="*/ 1692139 w 2357416"/>
                <a:gd name="connsiteY392" fmla="*/ 740550 h 1815336"/>
                <a:gd name="connsiteX393" fmla="*/ 1706259 w 2357416"/>
                <a:gd name="connsiteY393" fmla="*/ 753534 h 1815336"/>
                <a:gd name="connsiteX394" fmla="*/ 1746221 w 2357416"/>
                <a:gd name="connsiteY394" fmla="*/ 780638 h 1815336"/>
                <a:gd name="connsiteX395" fmla="*/ 1720378 w 2357416"/>
                <a:gd name="connsiteY395" fmla="*/ 802952 h 1815336"/>
                <a:gd name="connsiteX396" fmla="*/ 1761601 w 2357416"/>
                <a:gd name="connsiteY396" fmla="*/ 791228 h 1815336"/>
                <a:gd name="connsiteX397" fmla="*/ 1786310 w 2357416"/>
                <a:gd name="connsiteY397" fmla="*/ 817071 h 1815336"/>
                <a:gd name="connsiteX398" fmla="*/ 1826273 w 2357416"/>
                <a:gd name="connsiteY398" fmla="*/ 842915 h 1815336"/>
                <a:gd name="connsiteX399" fmla="*/ 1826273 w 2357416"/>
                <a:gd name="connsiteY399" fmla="*/ 888802 h 1815336"/>
                <a:gd name="connsiteX400" fmla="*/ 1869765 w 2357416"/>
                <a:gd name="connsiteY400" fmla="*/ 885272 h 1815336"/>
                <a:gd name="connsiteX401" fmla="*/ 1910988 w 2357416"/>
                <a:gd name="connsiteY401" fmla="*/ 905317 h 1815336"/>
                <a:gd name="connsiteX402" fmla="*/ 1872160 w 2357416"/>
                <a:gd name="connsiteY402" fmla="*/ 924100 h 1815336"/>
                <a:gd name="connsiteX403" fmla="*/ 1805094 w 2357416"/>
                <a:gd name="connsiteY403" fmla="*/ 899392 h 1815336"/>
                <a:gd name="connsiteX404" fmla="*/ 1798034 w 2357416"/>
                <a:gd name="connsiteY404" fmla="*/ 944145 h 1815336"/>
                <a:gd name="connsiteX405" fmla="*/ 1735632 w 2357416"/>
                <a:gd name="connsiteY405" fmla="*/ 957129 h 1815336"/>
                <a:gd name="connsiteX406" fmla="*/ 1700334 w 2357416"/>
                <a:gd name="connsiteY406" fmla="*/ 964189 h 1815336"/>
                <a:gd name="connsiteX407" fmla="*/ 1685080 w 2357416"/>
                <a:gd name="connsiteY407" fmla="*/ 997218 h 1815336"/>
                <a:gd name="connsiteX408" fmla="*/ 1743952 w 2357416"/>
                <a:gd name="connsiteY408" fmla="*/ 999613 h 1815336"/>
                <a:gd name="connsiteX409" fmla="*/ 1769796 w 2357416"/>
                <a:gd name="connsiteY409" fmla="*/ 994949 h 1815336"/>
                <a:gd name="connsiteX410" fmla="*/ 1809758 w 2357416"/>
                <a:gd name="connsiteY410" fmla="*/ 992554 h 1815336"/>
                <a:gd name="connsiteX411" fmla="*/ 1840392 w 2357416"/>
                <a:gd name="connsiteY411" fmla="*/ 1019658 h 1815336"/>
                <a:gd name="connsiteX412" fmla="*/ 1855646 w 2357416"/>
                <a:gd name="connsiteY412" fmla="*/ 1053821 h 1815336"/>
                <a:gd name="connsiteX413" fmla="*/ 1919183 w 2357416"/>
                <a:gd name="connsiteY413" fmla="*/ 1073866 h 1815336"/>
                <a:gd name="connsiteX414" fmla="*/ 2001629 w 2357416"/>
                <a:gd name="connsiteY414" fmla="*/ 1105634 h 1815336"/>
                <a:gd name="connsiteX415" fmla="*/ 1932167 w 2357416"/>
                <a:gd name="connsiteY415" fmla="*/ 1035038 h 1815336"/>
                <a:gd name="connsiteX416" fmla="*/ 1972130 w 2357416"/>
                <a:gd name="connsiteY416" fmla="*/ 1042097 h 1815336"/>
                <a:gd name="connsiteX417" fmla="*/ 2043861 w 2357416"/>
                <a:gd name="connsiteY417" fmla="*/ 1046762 h 1815336"/>
                <a:gd name="connsiteX418" fmla="*/ 2029742 w 2357416"/>
                <a:gd name="connsiteY418" fmla="*/ 1016128 h 1815336"/>
                <a:gd name="connsiteX419" fmla="*/ 2002638 w 2357416"/>
                <a:gd name="connsiteY419" fmla="*/ 979695 h 1815336"/>
                <a:gd name="connsiteX420" fmla="*/ 1959145 w 2357416"/>
                <a:gd name="connsiteY420" fmla="*/ 939732 h 1815336"/>
                <a:gd name="connsiteX421" fmla="*/ 1966205 w 2357416"/>
                <a:gd name="connsiteY421" fmla="*/ 910359 h 1815336"/>
                <a:gd name="connsiteX422" fmla="*/ 2003898 w 2357416"/>
                <a:gd name="connsiteY422" fmla="*/ 923218 h 1815336"/>
                <a:gd name="connsiteX423" fmla="*/ 1755676 w 2357416"/>
                <a:gd name="connsiteY423" fmla="*/ 866741 h 1815336"/>
                <a:gd name="connsiteX424" fmla="*/ 1759206 w 2357416"/>
                <a:gd name="connsiteY424" fmla="*/ 831443 h 1815336"/>
                <a:gd name="connsiteX425" fmla="*/ 1725042 w 2357416"/>
                <a:gd name="connsiteY425" fmla="*/ 823248 h 1815336"/>
                <a:gd name="connsiteX426" fmla="*/ 1701468 w 2357416"/>
                <a:gd name="connsiteY426" fmla="*/ 864472 h 1815336"/>
                <a:gd name="connsiteX427" fmla="*/ 1755676 w 2357416"/>
                <a:gd name="connsiteY427" fmla="*/ 866741 h 1815336"/>
                <a:gd name="connsiteX428" fmla="*/ 1608558 w 2357416"/>
                <a:gd name="connsiteY428" fmla="*/ 560655 h 1815336"/>
                <a:gd name="connsiteX429" fmla="*/ 1625073 w 2357416"/>
                <a:gd name="connsiteY429" fmla="*/ 593558 h 1815336"/>
                <a:gd name="connsiteX430" fmla="*/ 1665036 w 2357416"/>
                <a:gd name="connsiteY430" fmla="*/ 606543 h 1815336"/>
                <a:gd name="connsiteX431" fmla="*/ 1728572 w 2357416"/>
                <a:gd name="connsiteY431" fmla="*/ 595953 h 1815336"/>
                <a:gd name="connsiteX432" fmla="*/ 1661506 w 2357416"/>
                <a:gd name="connsiteY432" fmla="*/ 563050 h 1815336"/>
                <a:gd name="connsiteX433" fmla="*/ 1608558 w 2357416"/>
                <a:gd name="connsiteY433" fmla="*/ 560655 h 1815336"/>
                <a:gd name="connsiteX434" fmla="*/ 2049786 w 2357416"/>
                <a:gd name="connsiteY434" fmla="*/ 1562242 h 1815336"/>
                <a:gd name="connsiteX435" fmla="*/ 2122778 w 2357416"/>
                <a:gd name="connsiteY435" fmla="*/ 1586950 h 1815336"/>
                <a:gd name="connsiteX436" fmla="*/ 2049786 w 2357416"/>
                <a:gd name="connsiteY436" fmla="*/ 1562242 h 1815336"/>
                <a:gd name="connsiteX437" fmla="*/ 2348434 w 2357416"/>
                <a:gd name="connsiteY437" fmla="*/ 1632460 h 1815336"/>
                <a:gd name="connsiteX438" fmla="*/ 2346921 w 2357416"/>
                <a:gd name="connsiteY438" fmla="*/ 1618341 h 1815336"/>
                <a:gd name="connsiteX439" fmla="*/ 2335954 w 2357416"/>
                <a:gd name="connsiteY439" fmla="*/ 1612037 h 1815336"/>
                <a:gd name="connsiteX440" fmla="*/ 2337466 w 2357416"/>
                <a:gd name="connsiteY440" fmla="*/ 1586194 h 1815336"/>
                <a:gd name="connsiteX441" fmla="*/ 2316288 w 2357416"/>
                <a:gd name="connsiteY441" fmla="*/ 1580647 h 1815336"/>
                <a:gd name="connsiteX442" fmla="*/ 2292713 w 2357416"/>
                <a:gd name="connsiteY442" fmla="*/ 1575983 h 1815336"/>
                <a:gd name="connsiteX443" fmla="*/ 2280989 w 2357416"/>
                <a:gd name="connsiteY443" fmla="*/ 1560351 h 1815336"/>
                <a:gd name="connsiteX444" fmla="*/ 2260567 w 2357416"/>
                <a:gd name="connsiteY444" fmla="*/ 1561107 h 1815336"/>
                <a:gd name="connsiteX445" fmla="*/ 2262962 w 2357416"/>
                <a:gd name="connsiteY445" fmla="*/ 1542323 h 1815336"/>
                <a:gd name="connsiteX446" fmla="*/ 2281746 w 2357416"/>
                <a:gd name="connsiteY446" fmla="*/ 1512446 h 1815336"/>
                <a:gd name="connsiteX447" fmla="*/ 2269139 w 2357416"/>
                <a:gd name="connsiteY447" fmla="*/ 1503873 h 1815336"/>
                <a:gd name="connsiteX448" fmla="*/ 2226025 w 2357416"/>
                <a:gd name="connsiteY448" fmla="*/ 1563502 h 1815336"/>
                <a:gd name="connsiteX449" fmla="*/ 2214301 w 2357416"/>
                <a:gd name="connsiteY449" fmla="*/ 1588589 h 1815336"/>
                <a:gd name="connsiteX450" fmla="*/ 2199425 w 2357416"/>
                <a:gd name="connsiteY450" fmla="*/ 1604347 h 1815336"/>
                <a:gd name="connsiteX451" fmla="*/ 2191609 w 2357416"/>
                <a:gd name="connsiteY451" fmla="*/ 1636494 h 1815336"/>
                <a:gd name="connsiteX452" fmla="*/ 2232454 w 2357416"/>
                <a:gd name="connsiteY452" fmla="*/ 1635737 h 1815336"/>
                <a:gd name="connsiteX453" fmla="*/ 2270148 w 2357416"/>
                <a:gd name="connsiteY453" fmla="*/ 1629434 h 1815336"/>
                <a:gd name="connsiteX454" fmla="*/ 2294478 w 2357416"/>
                <a:gd name="connsiteY454" fmla="*/ 1635737 h 1815336"/>
                <a:gd name="connsiteX455" fmla="*/ 2288175 w 2357416"/>
                <a:gd name="connsiteY455" fmla="*/ 1654521 h 1815336"/>
                <a:gd name="connsiteX456" fmla="*/ 2310993 w 2357416"/>
                <a:gd name="connsiteY456" fmla="*/ 1645066 h 1815336"/>
                <a:gd name="connsiteX457" fmla="*/ 2327507 w 2357416"/>
                <a:gd name="connsiteY457" fmla="*/ 1652882 h 1815336"/>
                <a:gd name="connsiteX458" fmla="*/ 2360410 w 2357416"/>
                <a:gd name="connsiteY458" fmla="*/ 1656034 h 1815336"/>
                <a:gd name="connsiteX459" fmla="*/ 2348434 w 2357416"/>
                <a:gd name="connsiteY459" fmla="*/ 1632460 h 1815336"/>
                <a:gd name="connsiteX460" fmla="*/ 221087 w 2357416"/>
                <a:gd name="connsiteY460" fmla="*/ 1416258 h 1815336"/>
                <a:gd name="connsiteX461" fmla="*/ 261427 w 2357416"/>
                <a:gd name="connsiteY461" fmla="*/ 1474500 h 1815336"/>
                <a:gd name="connsiteX462" fmla="*/ 248821 w 2357416"/>
                <a:gd name="connsiteY462" fmla="*/ 1433529 h 1815336"/>
                <a:gd name="connsiteX463" fmla="*/ 221087 w 2357416"/>
                <a:gd name="connsiteY463" fmla="*/ 1416258 h 1815336"/>
                <a:gd name="connsiteX464" fmla="*/ 2160471 w 2357416"/>
                <a:gd name="connsiteY464" fmla="*/ 1684651 h 1815336"/>
                <a:gd name="connsiteX465" fmla="*/ 2159841 w 2357416"/>
                <a:gd name="connsiteY465" fmla="*/ 1666371 h 1815336"/>
                <a:gd name="connsiteX466" fmla="*/ 2141561 w 2357416"/>
                <a:gd name="connsiteY466" fmla="*/ 1676961 h 1815336"/>
                <a:gd name="connsiteX467" fmla="*/ 2128072 w 2357416"/>
                <a:gd name="connsiteY467" fmla="*/ 1692215 h 1815336"/>
                <a:gd name="connsiteX468" fmla="*/ 2116853 w 2357416"/>
                <a:gd name="connsiteY468" fmla="*/ 1703435 h 1815336"/>
                <a:gd name="connsiteX469" fmla="*/ 2069830 w 2357416"/>
                <a:gd name="connsiteY469" fmla="*/ 1695240 h 1815336"/>
                <a:gd name="connsiteX470" fmla="*/ 2040961 w 2357416"/>
                <a:gd name="connsiteY470" fmla="*/ 1671666 h 1815336"/>
                <a:gd name="connsiteX471" fmla="*/ 2037432 w 2357416"/>
                <a:gd name="connsiteY471" fmla="*/ 1644562 h 1815336"/>
                <a:gd name="connsiteX472" fmla="*/ 2025708 w 2357416"/>
                <a:gd name="connsiteY472" fmla="*/ 1635737 h 1815336"/>
                <a:gd name="connsiteX473" fmla="*/ 2023312 w 2357416"/>
                <a:gd name="connsiteY473" fmla="*/ 1625148 h 1815336"/>
                <a:gd name="connsiteX474" fmla="*/ 2049156 w 2357416"/>
                <a:gd name="connsiteY474" fmla="*/ 1590984 h 1815336"/>
                <a:gd name="connsiteX475" fmla="*/ 1934436 w 2357416"/>
                <a:gd name="connsiteY475" fmla="*/ 1609768 h 1815336"/>
                <a:gd name="connsiteX476" fmla="*/ 1876825 w 2357416"/>
                <a:gd name="connsiteY476" fmla="*/ 1659186 h 1815336"/>
                <a:gd name="connsiteX477" fmla="*/ 1900903 w 2357416"/>
                <a:gd name="connsiteY477" fmla="*/ 1631577 h 1815336"/>
                <a:gd name="connsiteX478" fmla="*/ 1906198 w 2357416"/>
                <a:gd name="connsiteY478" fmla="*/ 1619223 h 1815336"/>
                <a:gd name="connsiteX479" fmla="*/ 1943261 w 2357416"/>
                <a:gd name="connsiteY479" fmla="*/ 1584555 h 1815336"/>
                <a:gd name="connsiteX480" fmla="*/ 1970869 w 2357416"/>
                <a:gd name="connsiteY480" fmla="*/ 1576361 h 1815336"/>
                <a:gd name="connsiteX481" fmla="*/ 1990283 w 2357416"/>
                <a:gd name="connsiteY481" fmla="*/ 1552787 h 1815336"/>
                <a:gd name="connsiteX482" fmla="*/ 2156185 w 2357416"/>
                <a:gd name="connsiteY482" fmla="*/ 1544593 h 1815336"/>
                <a:gd name="connsiteX483" fmla="*/ 2203838 w 2357416"/>
                <a:gd name="connsiteY483" fmla="*/ 1515219 h 1815336"/>
                <a:gd name="connsiteX484" fmla="*/ 2240270 w 2357416"/>
                <a:gd name="connsiteY484" fmla="*/ 1504630 h 1815336"/>
                <a:gd name="connsiteX485" fmla="*/ 2277333 w 2357416"/>
                <a:gd name="connsiteY485" fmla="*/ 1482316 h 1815336"/>
                <a:gd name="connsiteX486" fmla="*/ 2274938 w 2357416"/>
                <a:gd name="connsiteY486" fmla="*/ 1471097 h 1815336"/>
                <a:gd name="connsiteX487" fmla="*/ 2267248 w 2357416"/>
                <a:gd name="connsiteY487" fmla="*/ 1463407 h 1815336"/>
                <a:gd name="connsiteX488" fmla="*/ 2283132 w 2357416"/>
                <a:gd name="connsiteY488" fmla="*/ 1447522 h 1815336"/>
                <a:gd name="connsiteX489" fmla="*/ 2269013 w 2357416"/>
                <a:gd name="connsiteY489" fmla="*/ 1426974 h 1815336"/>
                <a:gd name="connsiteX490" fmla="*/ 2240775 w 2357416"/>
                <a:gd name="connsiteY490" fmla="*/ 1430504 h 1815336"/>
                <a:gd name="connsiteX491" fmla="*/ 2239010 w 2357416"/>
                <a:gd name="connsiteY491" fmla="*/ 1409325 h 1815336"/>
                <a:gd name="connsiteX492" fmla="*/ 2197786 w 2357416"/>
                <a:gd name="connsiteY492" fmla="*/ 1419284 h 1815336"/>
                <a:gd name="connsiteX493" fmla="*/ 2172447 w 2357416"/>
                <a:gd name="connsiteY493" fmla="*/ 1430504 h 1815336"/>
                <a:gd name="connsiteX494" fmla="*/ 2166018 w 2357416"/>
                <a:gd name="connsiteY494" fmla="*/ 1419914 h 1815336"/>
                <a:gd name="connsiteX495" fmla="*/ 2181272 w 2357416"/>
                <a:gd name="connsiteY495" fmla="*/ 1413485 h 1815336"/>
                <a:gd name="connsiteX496" fmla="*/ 2205350 w 2357416"/>
                <a:gd name="connsiteY496" fmla="*/ 1404660 h 1815336"/>
                <a:gd name="connsiteX497" fmla="*/ 2234724 w 2357416"/>
                <a:gd name="connsiteY497" fmla="*/ 1393441 h 1815336"/>
                <a:gd name="connsiteX498" fmla="*/ 2215309 w 2357416"/>
                <a:gd name="connsiteY498" fmla="*/ 1381086 h 1815336"/>
                <a:gd name="connsiteX499" fmla="*/ 2185306 w 2357416"/>
                <a:gd name="connsiteY499" fmla="*/ 1369362 h 1815336"/>
                <a:gd name="connsiteX500" fmla="*/ 2169422 w 2357416"/>
                <a:gd name="connsiteY500" fmla="*/ 1366463 h 1815336"/>
                <a:gd name="connsiteX501" fmla="*/ 2150638 w 2357416"/>
                <a:gd name="connsiteY501" fmla="*/ 1353478 h 1815336"/>
                <a:gd name="connsiteX502" fmla="*/ 2105885 w 2357416"/>
                <a:gd name="connsiteY502" fmla="*/ 1319314 h 1815336"/>
                <a:gd name="connsiteX503" fmla="*/ 2108784 w 2357416"/>
                <a:gd name="connsiteY503" fmla="*/ 1312255 h 1815336"/>
                <a:gd name="connsiteX504" fmla="*/ 2129964 w 2357416"/>
                <a:gd name="connsiteY504" fmla="*/ 1300531 h 1815336"/>
                <a:gd name="connsiteX505" fmla="*/ 2119374 w 2357416"/>
                <a:gd name="connsiteY505" fmla="*/ 1288807 h 1815336"/>
                <a:gd name="connsiteX506" fmla="*/ 2115844 w 2357416"/>
                <a:gd name="connsiteY506" fmla="*/ 1274687 h 1815336"/>
                <a:gd name="connsiteX507" fmla="*/ 2098825 w 2357416"/>
                <a:gd name="connsiteY507" fmla="*/ 1255273 h 1815336"/>
                <a:gd name="connsiteX508" fmla="*/ 2088866 w 2357416"/>
                <a:gd name="connsiteY508" fmla="*/ 1240019 h 1815336"/>
                <a:gd name="connsiteX509" fmla="*/ 2078907 w 2357416"/>
                <a:gd name="connsiteY509" fmla="*/ 1219975 h 1815336"/>
                <a:gd name="connsiteX510" fmla="*/ 2060628 w 2357416"/>
                <a:gd name="connsiteY510" fmla="*/ 1190602 h 1815336"/>
                <a:gd name="connsiteX511" fmla="*/ 2047139 w 2357416"/>
                <a:gd name="connsiteY511" fmla="*/ 1166524 h 1815336"/>
                <a:gd name="connsiteX512" fmla="*/ 2035415 w 2357416"/>
                <a:gd name="connsiteY512" fmla="*/ 1175348 h 1815336"/>
                <a:gd name="connsiteX513" fmla="*/ 2023060 w 2357416"/>
                <a:gd name="connsiteY513" fmla="*/ 1193627 h 1815336"/>
                <a:gd name="connsiteX514" fmla="*/ 2019530 w 2357416"/>
                <a:gd name="connsiteY514" fmla="*/ 1209512 h 1815336"/>
                <a:gd name="connsiteX515" fmla="*/ 2014236 w 2357416"/>
                <a:gd name="connsiteY515" fmla="*/ 1224261 h 1815336"/>
                <a:gd name="connsiteX516" fmla="*/ 2004781 w 2357416"/>
                <a:gd name="connsiteY516" fmla="*/ 1234220 h 1815336"/>
                <a:gd name="connsiteX517" fmla="*/ 1988897 w 2357416"/>
                <a:gd name="connsiteY517" fmla="*/ 1236616 h 1815336"/>
                <a:gd name="connsiteX518" fmla="*/ 1962423 w 2357416"/>
                <a:gd name="connsiteY518" fmla="*/ 1251870 h 1815336"/>
                <a:gd name="connsiteX519" fmla="*/ 1948304 w 2357416"/>
                <a:gd name="connsiteY519" fmla="*/ 1240145 h 1815336"/>
                <a:gd name="connsiteX520" fmla="*/ 1933050 w 2357416"/>
                <a:gd name="connsiteY520" fmla="*/ 1227161 h 1815336"/>
                <a:gd name="connsiteX521" fmla="*/ 1918931 w 2357416"/>
                <a:gd name="connsiteY521" fmla="*/ 1217706 h 1815336"/>
                <a:gd name="connsiteX522" fmla="*/ 1908341 w 2357416"/>
                <a:gd name="connsiteY522" fmla="*/ 1199426 h 1815336"/>
                <a:gd name="connsiteX523" fmla="*/ 1905441 w 2357416"/>
                <a:gd name="connsiteY523" fmla="*/ 1169423 h 1815336"/>
                <a:gd name="connsiteX524" fmla="*/ 1914266 w 2357416"/>
                <a:gd name="connsiteY524" fmla="*/ 1147110 h 1815336"/>
                <a:gd name="connsiteX525" fmla="*/ 1900147 w 2357416"/>
                <a:gd name="connsiteY525" fmla="*/ 1145975 h 1815336"/>
                <a:gd name="connsiteX526" fmla="*/ 1885397 w 2357416"/>
                <a:gd name="connsiteY526" fmla="*/ 1140050 h 1815336"/>
                <a:gd name="connsiteX527" fmla="*/ 1853629 w 2357416"/>
                <a:gd name="connsiteY527" fmla="*/ 1128830 h 1815336"/>
                <a:gd name="connsiteX528" fmla="*/ 1841274 w 2357416"/>
                <a:gd name="connsiteY528" fmla="*/ 1113576 h 1815336"/>
                <a:gd name="connsiteX529" fmla="*/ 1828290 w 2357416"/>
                <a:gd name="connsiteY529" fmla="*/ 1104121 h 1815336"/>
                <a:gd name="connsiteX530" fmla="*/ 1817070 w 2357416"/>
                <a:gd name="connsiteY530" fmla="*/ 1093532 h 1815336"/>
                <a:gd name="connsiteX531" fmla="*/ 1798286 w 2357416"/>
                <a:gd name="connsiteY531" fmla="*/ 1084077 h 1815336"/>
                <a:gd name="connsiteX532" fmla="*/ 1771813 w 2357416"/>
                <a:gd name="connsiteY532" fmla="*/ 1092902 h 1815336"/>
                <a:gd name="connsiteX533" fmla="*/ 1747734 w 2357416"/>
                <a:gd name="connsiteY533" fmla="*/ 1088741 h 1815336"/>
                <a:gd name="connsiteX534" fmla="*/ 1726555 w 2357416"/>
                <a:gd name="connsiteY534" fmla="*/ 1081682 h 1815336"/>
                <a:gd name="connsiteX535" fmla="*/ 1691257 w 2357416"/>
                <a:gd name="connsiteY535" fmla="*/ 1081682 h 1815336"/>
                <a:gd name="connsiteX536" fmla="*/ 1680037 w 2357416"/>
                <a:gd name="connsiteY536" fmla="*/ 1101096 h 1815336"/>
                <a:gd name="connsiteX537" fmla="*/ 1697056 w 2357416"/>
                <a:gd name="connsiteY537" fmla="*/ 1119375 h 1815336"/>
                <a:gd name="connsiteX538" fmla="*/ 1690627 w 2357416"/>
                <a:gd name="connsiteY538" fmla="*/ 1132360 h 1815336"/>
                <a:gd name="connsiteX539" fmla="*/ 1682433 w 2357416"/>
                <a:gd name="connsiteY539" fmla="*/ 1144714 h 1815336"/>
                <a:gd name="connsiteX540" fmla="*/ 1690627 w 2357416"/>
                <a:gd name="connsiteY540" fmla="*/ 1159464 h 1815336"/>
                <a:gd name="connsiteX541" fmla="*/ 1701216 w 2357416"/>
                <a:gd name="connsiteY541" fmla="*/ 1183542 h 1815336"/>
                <a:gd name="connsiteX542" fmla="*/ 1690627 w 2357416"/>
                <a:gd name="connsiteY542" fmla="*/ 1196527 h 1815336"/>
                <a:gd name="connsiteX543" fmla="*/ 1682937 w 2357416"/>
                <a:gd name="connsiteY543" fmla="*/ 1214806 h 1815336"/>
                <a:gd name="connsiteX544" fmla="*/ 1674112 w 2357416"/>
                <a:gd name="connsiteY544" fmla="*/ 1240145 h 1815336"/>
                <a:gd name="connsiteX545" fmla="*/ 1714075 w 2357416"/>
                <a:gd name="connsiteY545" fmla="*/ 1271914 h 1815336"/>
                <a:gd name="connsiteX546" fmla="*/ 1720000 w 2357416"/>
                <a:gd name="connsiteY546" fmla="*/ 1330156 h 1815336"/>
                <a:gd name="connsiteX547" fmla="*/ 1682306 w 2357416"/>
                <a:gd name="connsiteY547" fmla="*/ 1367219 h 1815336"/>
                <a:gd name="connsiteX548" fmla="*/ 1645243 w 2357416"/>
                <a:gd name="connsiteY548" fmla="*/ 1380708 h 1815336"/>
                <a:gd name="connsiteX549" fmla="*/ 1652303 w 2357416"/>
                <a:gd name="connsiteY549" fmla="*/ 1406551 h 1815336"/>
                <a:gd name="connsiteX550" fmla="*/ 1659363 w 2357416"/>
                <a:gd name="connsiteY550" fmla="*/ 1433025 h 1815336"/>
                <a:gd name="connsiteX551" fmla="*/ 1667053 w 2357416"/>
                <a:gd name="connsiteY551" fmla="*/ 1464793 h 1815336"/>
                <a:gd name="connsiteX552" fmla="*/ 1661128 w 2357416"/>
                <a:gd name="connsiteY552" fmla="*/ 1487107 h 1815336"/>
                <a:gd name="connsiteX553" fmla="*/ 1665288 w 2357416"/>
                <a:gd name="connsiteY553" fmla="*/ 1500596 h 1815336"/>
                <a:gd name="connsiteX554" fmla="*/ 1653564 w 2357416"/>
                <a:gd name="connsiteY554" fmla="*/ 1499461 h 1815336"/>
                <a:gd name="connsiteX555" fmla="*/ 1638814 w 2357416"/>
                <a:gd name="connsiteY555" fmla="*/ 1515976 h 1815336"/>
                <a:gd name="connsiteX556" fmla="*/ 1616500 w 2357416"/>
                <a:gd name="connsiteY556" fmla="*/ 1507782 h 1815336"/>
                <a:gd name="connsiteX557" fmla="*/ 1607046 w 2357416"/>
                <a:gd name="connsiteY557" fmla="*/ 1489502 h 1815336"/>
                <a:gd name="connsiteX558" fmla="*/ 1588262 w 2357416"/>
                <a:gd name="connsiteY558" fmla="*/ 1471223 h 1815336"/>
                <a:gd name="connsiteX559" fmla="*/ 1569982 w 2357416"/>
                <a:gd name="connsiteY559" fmla="*/ 1447648 h 1815336"/>
                <a:gd name="connsiteX560" fmla="*/ 1568217 w 2357416"/>
                <a:gd name="connsiteY560" fmla="*/ 1407056 h 1815336"/>
                <a:gd name="connsiteX561" fmla="*/ 1571117 w 2357416"/>
                <a:gd name="connsiteY561" fmla="*/ 1385877 h 1815336"/>
                <a:gd name="connsiteX562" fmla="*/ 1556368 w 2357416"/>
                <a:gd name="connsiteY562" fmla="*/ 1369362 h 1815336"/>
                <a:gd name="connsiteX563" fmla="*/ 1516405 w 2357416"/>
                <a:gd name="connsiteY563" fmla="*/ 1366967 h 1815336"/>
                <a:gd name="connsiteX564" fmla="*/ 1488797 w 2357416"/>
                <a:gd name="connsiteY564" fmla="*/ 1361672 h 1815336"/>
                <a:gd name="connsiteX565" fmla="*/ 1452364 w 2357416"/>
                <a:gd name="connsiteY565" fmla="*/ 1344023 h 1815336"/>
                <a:gd name="connsiteX566" fmla="*/ 1424125 w 2357416"/>
                <a:gd name="connsiteY566" fmla="*/ 1324609 h 1815336"/>
                <a:gd name="connsiteX567" fmla="*/ 1400047 w 2357416"/>
                <a:gd name="connsiteY567" fmla="*/ 1309859 h 1815336"/>
                <a:gd name="connsiteX568" fmla="*/ 1371178 w 2357416"/>
                <a:gd name="connsiteY568" fmla="*/ 1302800 h 1815336"/>
                <a:gd name="connsiteX569" fmla="*/ 1335880 w 2357416"/>
                <a:gd name="connsiteY569" fmla="*/ 1288680 h 1815336"/>
                <a:gd name="connsiteX570" fmla="*/ 1296421 w 2357416"/>
                <a:gd name="connsiteY570" fmla="*/ 1300405 h 1815336"/>
                <a:gd name="connsiteX571" fmla="*/ 1299951 w 2357416"/>
                <a:gd name="connsiteY571" fmla="*/ 1287420 h 1815336"/>
                <a:gd name="connsiteX572" fmla="*/ 1288227 w 2357416"/>
                <a:gd name="connsiteY572" fmla="*/ 1253887 h 1815336"/>
                <a:gd name="connsiteX573" fmla="*/ 1268813 w 2357416"/>
                <a:gd name="connsiteY573" fmla="*/ 1230943 h 1815336"/>
                <a:gd name="connsiteX574" fmla="*/ 1239440 w 2357416"/>
                <a:gd name="connsiteY574" fmla="*/ 1223883 h 1815336"/>
                <a:gd name="connsiteX575" fmla="*/ 1238305 w 2357416"/>
                <a:gd name="connsiteY575" fmla="*/ 1173835 h 1815336"/>
                <a:gd name="connsiteX576" fmla="*/ 1256585 w 2357416"/>
                <a:gd name="connsiteY576" fmla="*/ 1129712 h 1815336"/>
                <a:gd name="connsiteX577" fmla="*/ 1275368 w 2357416"/>
                <a:gd name="connsiteY577" fmla="*/ 1114459 h 1815336"/>
                <a:gd name="connsiteX578" fmla="*/ 1285958 w 2357416"/>
                <a:gd name="connsiteY578" fmla="*/ 1093910 h 1815336"/>
                <a:gd name="connsiteX579" fmla="*/ 1297178 w 2357416"/>
                <a:gd name="connsiteY579" fmla="*/ 1082186 h 1815336"/>
                <a:gd name="connsiteX580" fmla="*/ 1303607 w 2357416"/>
                <a:gd name="connsiteY580" fmla="*/ 1073992 h 1815336"/>
                <a:gd name="connsiteX581" fmla="*/ 1315961 w 2357416"/>
                <a:gd name="connsiteY581" fmla="*/ 1066302 h 1815336"/>
                <a:gd name="connsiteX582" fmla="*/ 1346595 w 2357416"/>
                <a:gd name="connsiteY582" fmla="*/ 1048022 h 1815336"/>
                <a:gd name="connsiteX583" fmla="*/ 1308397 w 2357416"/>
                <a:gd name="connsiteY583" fmla="*/ 1033273 h 1815336"/>
                <a:gd name="connsiteX584" fmla="*/ 1266670 w 2357416"/>
                <a:gd name="connsiteY584" fmla="*/ 1014993 h 1815336"/>
                <a:gd name="connsiteX585" fmla="*/ 1326677 w 2357416"/>
                <a:gd name="connsiteY585" fmla="*/ 1025583 h 1815336"/>
                <a:gd name="connsiteX586" fmla="*/ 1358445 w 2357416"/>
                <a:gd name="connsiteY586" fmla="*/ 1030247 h 1815336"/>
                <a:gd name="connsiteX587" fmla="*/ 1364875 w 2357416"/>
                <a:gd name="connsiteY587" fmla="*/ 1007303 h 1815336"/>
                <a:gd name="connsiteX588" fmla="*/ 1404333 w 2357416"/>
                <a:gd name="connsiteY588" fmla="*/ 1013733 h 1815336"/>
                <a:gd name="connsiteX589" fmla="*/ 1442026 w 2357416"/>
                <a:gd name="connsiteY589" fmla="*/ 974905 h 1815336"/>
                <a:gd name="connsiteX590" fmla="*/ 1421478 w 2357416"/>
                <a:gd name="connsiteY590" fmla="*/ 961920 h 1815336"/>
                <a:gd name="connsiteX591" fmla="*/ 1375590 w 2357416"/>
                <a:gd name="connsiteY591" fmla="*/ 946666 h 1815336"/>
                <a:gd name="connsiteX592" fmla="*/ 1377355 w 2357416"/>
                <a:gd name="connsiteY592" fmla="*/ 931916 h 1815336"/>
                <a:gd name="connsiteX593" fmla="*/ 1430303 w 2357416"/>
                <a:gd name="connsiteY593" fmla="*/ 957760 h 1815336"/>
                <a:gd name="connsiteX594" fmla="*/ 1470265 w 2357416"/>
                <a:gd name="connsiteY594" fmla="*/ 928891 h 1815336"/>
                <a:gd name="connsiteX595" fmla="*/ 1455011 w 2357416"/>
                <a:gd name="connsiteY595" fmla="*/ 913637 h 1815336"/>
                <a:gd name="connsiteX596" fmla="*/ 1475560 w 2357416"/>
                <a:gd name="connsiteY596" fmla="*/ 904812 h 1815336"/>
                <a:gd name="connsiteX597" fmla="*/ 1492578 w 2357416"/>
                <a:gd name="connsiteY597" fmla="*/ 917167 h 1815336"/>
                <a:gd name="connsiteX598" fmla="*/ 1520817 w 2357416"/>
                <a:gd name="connsiteY598" fmla="*/ 914267 h 1815336"/>
                <a:gd name="connsiteX599" fmla="*/ 1506068 w 2357416"/>
                <a:gd name="connsiteY599" fmla="*/ 895484 h 1815336"/>
                <a:gd name="connsiteX600" fmla="*/ 1510732 w 2357416"/>
                <a:gd name="connsiteY600" fmla="*/ 888424 h 1815336"/>
                <a:gd name="connsiteX601" fmla="*/ 1529011 w 2357416"/>
                <a:gd name="connsiteY601" fmla="*/ 904308 h 1815336"/>
                <a:gd name="connsiteX602" fmla="*/ 1551955 w 2357416"/>
                <a:gd name="connsiteY602" fmla="*/ 904939 h 1815336"/>
                <a:gd name="connsiteX603" fmla="*/ 1576034 w 2357416"/>
                <a:gd name="connsiteY603" fmla="*/ 886659 h 1815336"/>
                <a:gd name="connsiteX604" fmla="*/ 1591287 w 2357416"/>
                <a:gd name="connsiteY604" fmla="*/ 876700 h 1815336"/>
                <a:gd name="connsiteX605" fmla="*/ 1578303 w 2357416"/>
                <a:gd name="connsiteY605" fmla="*/ 847831 h 1815336"/>
                <a:gd name="connsiteX606" fmla="*/ 1569478 w 2357416"/>
                <a:gd name="connsiteY606" fmla="*/ 829047 h 1815336"/>
                <a:gd name="connsiteX607" fmla="*/ 1570109 w 2357416"/>
                <a:gd name="connsiteY607" fmla="*/ 817828 h 1815336"/>
                <a:gd name="connsiteX608" fmla="*/ 1596582 w 2357416"/>
                <a:gd name="connsiteY608" fmla="*/ 808373 h 1815336"/>
                <a:gd name="connsiteX609" fmla="*/ 1589523 w 2357416"/>
                <a:gd name="connsiteY609" fmla="*/ 792489 h 1815336"/>
                <a:gd name="connsiteX610" fmla="*/ 1580698 w 2357416"/>
                <a:gd name="connsiteY610" fmla="*/ 780764 h 1815336"/>
                <a:gd name="connsiteX611" fmla="*/ 1560654 w 2357416"/>
                <a:gd name="connsiteY611" fmla="*/ 766645 h 1815336"/>
                <a:gd name="connsiteX612" fmla="*/ 1530650 w 2357416"/>
                <a:gd name="connsiteY612" fmla="*/ 758451 h 1815336"/>
                <a:gd name="connsiteX613" fmla="*/ 1488923 w 2357416"/>
                <a:gd name="connsiteY613" fmla="*/ 754921 h 1815336"/>
                <a:gd name="connsiteX614" fmla="*/ 1491318 w 2357416"/>
                <a:gd name="connsiteY614" fmla="*/ 780260 h 1815336"/>
                <a:gd name="connsiteX615" fmla="*/ 1499512 w 2357416"/>
                <a:gd name="connsiteY615" fmla="*/ 793245 h 1815336"/>
                <a:gd name="connsiteX616" fmla="*/ 1494848 w 2357416"/>
                <a:gd name="connsiteY616" fmla="*/ 804969 h 1815336"/>
                <a:gd name="connsiteX617" fmla="*/ 1477829 w 2357416"/>
                <a:gd name="connsiteY617" fmla="*/ 816693 h 1815336"/>
                <a:gd name="connsiteX618" fmla="*/ 1464844 w 2357416"/>
                <a:gd name="connsiteY618" fmla="*/ 843167 h 1815336"/>
                <a:gd name="connsiteX619" fmla="*/ 1453120 w 2357416"/>
                <a:gd name="connsiteY619" fmla="*/ 826652 h 1815336"/>
                <a:gd name="connsiteX620" fmla="*/ 1449590 w 2357416"/>
                <a:gd name="connsiteY620" fmla="*/ 847201 h 1815336"/>
                <a:gd name="connsiteX621" fmla="*/ 1459549 w 2357416"/>
                <a:gd name="connsiteY621" fmla="*/ 863715 h 1815336"/>
                <a:gd name="connsiteX622" fmla="*/ 1440766 w 2357416"/>
                <a:gd name="connsiteY622" fmla="*/ 876700 h 1815336"/>
                <a:gd name="connsiteX623" fmla="*/ 1426016 w 2357416"/>
                <a:gd name="connsiteY623" fmla="*/ 864976 h 1815336"/>
                <a:gd name="connsiteX624" fmla="*/ 1408367 w 2357416"/>
                <a:gd name="connsiteY624" fmla="*/ 837368 h 1815336"/>
                <a:gd name="connsiteX625" fmla="*/ 1419587 w 2357416"/>
                <a:gd name="connsiteY625" fmla="*/ 825644 h 1815336"/>
                <a:gd name="connsiteX626" fmla="*/ 1418957 w 2357416"/>
                <a:gd name="connsiteY626" fmla="*/ 807995 h 1815336"/>
                <a:gd name="connsiteX627" fmla="*/ 1401308 w 2357416"/>
                <a:gd name="connsiteY627" fmla="*/ 789715 h 1815336"/>
                <a:gd name="connsiteX628" fmla="*/ 1376599 w 2357416"/>
                <a:gd name="connsiteY628" fmla="*/ 783790 h 1815336"/>
                <a:gd name="connsiteX629" fmla="*/ 1366640 w 2357416"/>
                <a:gd name="connsiteY629" fmla="*/ 802574 h 1815336"/>
                <a:gd name="connsiteX630" fmla="*/ 1354915 w 2357416"/>
                <a:gd name="connsiteY630" fmla="*/ 823753 h 1815336"/>
                <a:gd name="connsiteX631" fmla="*/ 1346091 w 2357416"/>
                <a:gd name="connsiteY631" fmla="*/ 791984 h 1815336"/>
                <a:gd name="connsiteX632" fmla="*/ 1349621 w 2357416"/>
                <a:gd name="connsiteY632" fmla="*/ 780764 h 1815336"/>
                <a:gd name="connsiteX633" fmla="*/ 1356050 w 2357416"/>
                <a:gd name="connsiteY633" fmla="*/ 770175 h 1815336"/>
                <a:gd name="connsiteX634" fmla="*/ 1329576 w 2357416"/>
                <a:gd name="connsiteY634" fmla="*/ 759586 h 1815336"/>
                <a:gd name="connsiteX635" fmla="*/ 1309532 w 2357416"/>
                <a:gd name="connsiteY635" fmla="*/ 764880 h 1815336"/>
                <a:gd name="connsiteX636" fmla="*/ 1310667 w 2357416"/>
                <a:gd name="connsiteY636" fmla="*/ 741936 h 1815336"/>
                <a:gd name="connsiteX637" fmla="*/ 1325920 w 2357416"/>
                <a:gd name="connsiteY637" fmla="*/ 736642 h 1815336"/>
                <a:gd name="connsiteX638" fmla="*/ 1309406 w 2357416"/>
                <a:gd name="connsiteY638" fmla="*/ 719623 h 1815336"/>
                <a:gd name="connsiteX639" fmla="*/ 1285832 w 2357416"/>
                <a:gd name="connsiteY639" fmla="*/ 705504 h 1815336"/>
                <a:gd name="connsiteX640" fmla="*/ 1286966 w 2357416"/>
                <a:gd name="connsiteY640" fmla="*/ 681930 h 1815336"/>
                <a:gd name="connsiteX641" fmla="*/ 1252803 w 2357416"/>
                <a:gd name="connsiteY641" fmla="*/ 658355 h 1815336"/>
                <a:gd name="connsiteX642" fmla="*/ 1246373 w 2357416"/>
                <a:gd name="connsiteY642" fmla="*/ 646631 h 1815336"/>
                <a:gd name="connsiteX643" fmla="*/ 1265788 w 2357416"/>
                <a:gd name="connsiteY643" fmla="*/ 632512 h 1815336"/>
                <a:gd name="connsiteX644" fmla="*/ 1269948 w 2357416"/>
                <a:gd name="connsiteY644" fmla="*/ 615493 h 1815336"/>
                <a:gd name="connsiteX645" fmla="*/ 1271713 w 2357416"/>
                <a:gd name="connsiteY645" fmla="*/ 606669 h 1815336"/>
                <a:gd name="connsiteX646" fmla="*/ 1312936 w 2357416"/>
                <a:gd name="connsiteY646" fmla="*/ 610198 h 1815336"/>
                <a:gd name="connsiteX647" fmla="*/ 1351133 w 2357416"/>
                <a:gd name="connsiteY647" fmla="*/ 557882 h 1815336"/>
                <a:gd name="connsiteX648" fmla="*/ 1323525 w 2357416"/>
                <a:gd name="connsiteY648" fmla="*/ 546157 h 1815336"/>
                <a:gd name="connsiteX649" fmla="*/ 1280033 w 2357416"/>
                <a:gd name="connsiteY649" fmla="*/ 536703 h 1815336"/>
                <a:gd name="connsiteX650" fmla="*/ 1224690 w 2357416"/>
                <a:gd name="connsiteY650" fmla="*/ 545527 h 1815336"/>
                <a:gd name="connsiteX651" fmla="*/ 1231750 w 2357416"/>
                <a:gd name="connsiteY651" fmla="*/ 561411 h 1815336"/>
                <a:gd name="connsiteX652" fmla="*/ 1214731 w 2357416"/>
                <a:gd name="connsiteY652" fmla="*/ 559646 h 1815336"/>
                <a:gd name="connsiteX653" fmla="*/ 1214731 w 2357416"/>
                <a:gd name="connsiteY653" fmla="*/ 590280 h 1815336"/>
                <a:gd name="connsiteX654" fmla="*/ 1224690 w 2357416"/>
                <a:gd name="connsiteY654" fmla="*/ 619653 h 1815336"/>
                <a:gd name="connsiteX655" fmla="*/ 1229355 w 2357416"/>
                <a:gd name="connsiteY655" fmla="*/ 650287 h 1815336"/>
                <a:gd name="connsiteX656" fmla="*/ 1212840 w 2357416"/>
                <a:gd name="connsiteY656" fmla="*/ 665541 h 1815336"/>
                <a:gd name="connsiteX657" fmla="*/ 1221034 w 2357416"/>
                <a:gd name="connsiteY657" fmla="*/ 681425 h 1815336"/>
                <a:gd name="connsiteX658" fmla="*/ 1199225 w 2357416"/>
                <a:gd name="connsiteY658" fmla="*/ 679030 h 1815336"/>
                <a:gd name="connsiteX659" fmla="*/ 1193931 w 2357416"/>
                <a:gd name="connsiteY659" fmla="*/ 707899 h 1815336"/>
                <a:gd name="connsiteX660" fmla="*/ 1198595 w 2357416"/>
                <a:gd name="connsiteY660" fmla="*/ 720884 h 1815336"/>
                <a:gd name="connsiteX661" fmla="*/ 1200360 w 2357416"/>
                <a:gd name="connsiteY661" fmla="*/ 750887 h 1815336"/>
                <a:gd name="connsiteX662" fmla="*/ 1253937 w 2357416"/>
                <a:gd name="connsiteY662" fmla="*/ 769671 h 1815336"/>
                <a:gd name="connsiteX663" fmla="*/ 1253307 w 2357416"/>
                <a:gd name="connsiteY663" fmla="*/ 783160 h 1815336"/>
                <a:gd name="connsiteX664" fmla="*/ 1245113 w 2357416"/>
                <a:gd name="connsiteY664" fmla="*/ 804339 h 1815336"/>
                <a:gd name="connsiteX665" fmla="*/ 1258098 w 2357416"/>
                <a:gd name="connsiteY665" fmla="*/ 794884 h 1815336"/>
                <a:gd name="connsiteX666" fmla="*/ 1269822 w 2357416"/>
                <a:gd name="connsiteY666" fmla="*/ 809633 h 1815336"/>
                <a:gd name="connsiteX667" fmla="*/ 1251542 w 2357416"/>
                <a:gd name="connsiteY667" fmla="*/ 825518 h 1815336"/>
                <a:gd name="connsiteX668" fmla="*/ 1225699 w 2357416"/>
                <a:gd name="connsiteY668" fmla="*/ 836107 h 1815336"/>
                <a:gd name="connsiteX669" fmla="*/ 1225699 w 2357416"/>
                <a:gd name="connsiteY669" fmla="*/ 861950 h 1815336"/>
                <a:gd name="connsiteX670" fmla="*/ 1211580 w 2357416"/>
                <a:gd name="connsiteY670" fmla="*/ 871910 h 1815336"/>
                <a:gd name="connsiteX671" fmla="*/ 1197460 w 2357416"/>
                <a:gd name="connsiteY671" fmla="*/ 850100 h 1815336"/>
                <a:gd name="connsiteX672" fmla="*/ 1200990 w 2357416"/>
                <a:gd name="connsiteY672" fmla="*/ 829552 h 1815336"/>
                <a:gd name="connsiteX673" fmla="*/ 1170356 w 2357416"/>
                <a:gd name="connsiteY673" fmla="*/ 820727 h 1815336"/>
                <a:gd name="connsiteX674" fmla="*/ 1189770 w 2357416"/>
                <a:gd name="connsiteY674" fmla="*/ 817828 h 1815336"/>
                <a:gd name="connsiteX675" fmla="*/ 1203890 w 2357416"/>
                <a:gd name="connsiteY675" fmla="*/ 807238 h 1815336"/>
                <a:gd name="connsiteX676" fmla="*/ 1234523 w 2357416"/>
                <a:gd name="connsiteY676" fmla="*/ 804843 h 1815336"/>
                <a:gd name="connsiteX677" fmla="*/ 1219774 w 2357416"/>
                <a:gd name="connsiteY677" fmla="*/ 781899 h 1815336"/>
                <a:gd name="connsiteX678" fmla="*/ 1198595 w 2357416"/>
                <a:gd name="connsiteY678" fmla="*/ 780134 h 1815336"/>
                <a:gd name="connsiteX679" fmla="*/ 1220404 w 2357416"/>
                <a:gd name="connsiteY679" fmla="*/ 775974 h 1815336"/>
                <a:gd name="connsiteX680" fmla="*/ 1204520 w 2357416"/>
                <a:gd name="connsiteY680" fmla="*/ 766519 h 1815336"/>
                <a:gd name="connsiteX681" fmla="*/ 1175147 w 2357416"/>
                <a:gd name="connsiteY681" fmla="*/ 760090 h 1815336"/>
                <a:gd name="connsiteX682" fmla="*/ 1144513 w 2357416"/>
                <a:gd name="connsiteY682" fmla="*/ 767149 h 1815336"/>
                <a:gd name="connsiteX683" fmla="*/ 1117409 w 2357416"/>
                <a:gd name="connsiteY683" fmla="*/ 785429 h 1815336"/>
                <a:gd name="connsiteX684" fmla="*/ 1140983 w 2357416"/>
                <a:gd name="connsiteY684" fmla="*/ 798918 h 1815336"/>
                <a:gd name="connsiteX685" fmla="*/ 1161028 w 2357416"/>
                <a:gd name="connsiteY685" fmla="*/ 814172 h 1815336"/>
                <a:gd name="connsiteX686" fmla="*/ 1148673 w 2357416"/>
                <a:gd name="connsiteY686" fmla="*/ 821231 h 1815336"/>
                <a:gd name="connsiteX687" fmla="*/ 1138084 w 2357416"/>
                <a:gd name="connsiteY687" fmla="*/ 828291 h 1815336"/>
                <a:gd name="connsiteX688" fmla="*/ 1136319 w 2357416"/>
                <a:gd name="connsiteY688" fmla="*/ 845436 h 1815336"/>
                <a:gd name="connsiteX689" fmla="*/ 1111610 w 2357416"/>
                <a:gd name="connsiteY689" fmla="*/ 844806 h 1815336"/>
                <a:gd name="connsiteX690" fmla="*/ 1059797 w 2357416"/>
                <a:gd name="connsiteY690" fmla="*/ 851235 h 1815336"/>
                <a:gd name="connsiteX691" fmla="*/ 1018070 w 2357416"/>
                <a:gd name="connsiteY691" fmla="*/ 841276 h 1815336"/>
                <a:gd name="connsiteX692" fmla="*/ 989831 w 2357416"/>
                <a:gd name="connsiteY692" fmla="*/ 834846 h 1815336"/>
                <a:gd name="connsiteX693" fmla="*/ 966257 w 2357416"/>
                <a:gd name="connsiteY693" fmla="*/ 823122 h 1815336"/>
                <a:gd name="connsiteX694" fmla="*/ 952768 w 2357416"/>
                <a:gd name="connsiteY694" fmla="*/ 801943 h 1815336"/>
                <a:gd name="connsiteX695" fmla="*/ 909276 w 2357416"/>
                <a:gd name="connsiteY695" fmla="*/ 803708 h 1815336"/>
                <a:gd name="connsiteX696" fmla="*/ 870448 w 2357416"/>
                <a:gd name="connsiteY696" fmla="*/ 820727 h 1815336"/>
                <a:gd name="connsiteX697" fmla="*/ 882172 w 2357416"/>
                <a:gd name="connsiteY697" fmla="*/ 831947 h 1815336"/>
                <a:gd name="connsiteX698" fmla="*/ 906880 w 2357416"/>
                <a:gd name="connsiteY698" fmla="*/ 823753 h 1815336"/>
                <a:gd name="connsiteX699" fmla="*/ 942179 w 2357416"/>
                <a:gd name="connsiteY699" fmla="*/ 813794 h 1815336"/>
                <a:gd name="connsiteX700" fmla="*/ 898686 w 2357416"/>
                <a:gd name="connsiteY700" fmla="*/ 836737 h 1815336"/>
                <a:gd name="connsiteX701" fmla="*/ 901586 w 2357416"/>
                <a:gd name="connsiteY701" fmla="*/ 873170 h 1815336"/>
                <a:gd name="connsiteX702" fmla="*/ 895156 w 2357416"/>
                <a:gd name="connsiteY702" fmla="*/ 893215 h 1815336"/>
                <a:gd name="connsiteX703" fmla="*/ 878642 w 2357416"/>
                <a:gd name="connsiteY703" fmla="*/ 886155 h 1815336"/>
                <a:gd name="connsiteX704" fmla="*/ 875742 w 2357416"/>
                <a:gd name="connsiteY704" fmla="*/ 864346 h 1815336"/>
                <a:gd name="connsiteX705" fmla="*/ 862253 w 2357416"/>
                <a:gd name="connsiteY705" fmla="*/ 856656 h 1815336"/>
                <a:gd name="connsiteX706" fmla="*/ 844604 w 2357416"/>
                <a:gd name="connsiteY706" fmla="*/ 850731 h 1815336"/>
                <a:gd name="connsiteX707" fmla="*/ 821030 w 2357416"/>
                <a:gd name="connsiteY707" fmla="*/ 844806 h 1815336"/>
                <a:gd name="connsiteX708" fmla="*/ 772243 w 2357416"/>
                <a:gd name="connsiteY708" fmla="*/ 853000 h 1815336"/>
                <a:gd name="connsiteX709" fmla="*/ 693957 w 2357416"/>
                <a:gd name="connsiteY709" fmla="*/ 847705 h 1815336"/>
                <a:gd name="connsiteX710" fmla="*/ 723960 w 2357416"/>
                <a:gd name="connsiteY710" fmla="*/ 827156 h 1815336"/>
                <a:gd name="connsiteX711" fmla="*/ 714001 w 2357416"/>
                <a:gd name="connsiteY711" fmla="*/ 807112 h 1815336"/>
                <a:gd name="connsiteX712" fmla="*/ 671013 w 2357416"/>
                <a:gd name="connsiteY712" fmla="*/ 796523 h 1815336"/>
                <a:gd name="connsiteX713" fmla="*/ 632185 w 2357416"/>
                <a:gd name="connsiteY713" fmla="*/ 792993 h 1815336"/>
                <a:gd name="connsiteX714" fmla="*/ 593357 w 2357416"/>
                <a:gd name="connsiteY714" fmla="*/ 780638 h 1815336"/>
                <a:gd name="connsiteX715" fmla="*/ 541544 w 2357416"/>
                <a:gd name="connsiteY715" fmla="*/ 762989 h 1815336"/>
                <a:gd name="connsiteX716" fmla="*/ 481537 w 2357416"/>
                <a:gd name="connsiteY716" fmla="*/ 765385 h 1815336"/>
                <a:gd name="connsiteX717" fmla="*/ 450903 w 2357416"/>
                <a:gd name="connsiteY717" fmla="*/ 776604 h 1815336"/>
                <a:gd name="connsiteX718" fmla="*/ 452038 w 2357416"/>
                <a:gd name="connsiteY718" fmla="*/ 759586 h 1815336"/>
                <a:gd name="connsiteX719" fmla="*/ 443213 w 2357416"/>
                <a:gd name="connsiteY719" fmla="*/ 739037 h 1815336"/>
                <a:gd name="connsiteX720" fmla="*/ 407285 w 2357416"/>
                <a:gd name="connsiteY720" fmla="*/ 776730 h 1815336"/>
                <a:gd name="connsiteX721" fmla="*/ 367322 w 2357416"/>
                <a:gd name="connsiteY721" fmla="*/ 723783 h 1815336"/>
                <a:gd name="connsiteX722" fmla="*/ 351438 w 2357416"/>
                <a:gd name="connsiteY722" fmla="*/ 728447 h 1815336"/>
                <a:gd name="connsiteX723" fmla="*/ 341983 w 2357416"/>
                <a:gd name="connsiteY723" fmla="*/ 743701 h 1815336"/>
                <a:gd name="connsiteX724" fmla="*/ 322569 w 2357416"/>
                <a:gd name="connsiteY724" fmla="*/ 760720 h 1815336"/>
                <a:gd name="connsiteX725" fmla="*/ 296726 w 2357416"/>
                <a:gd name="connsiteY725" fmla="*/ 764880 h 1815336"/>
                <a:gd name="connsiteX726" fmla="*/ 271387 w 2357416"/>
                <a:gd name="connsiteY726" fmla="*/ 773075 h 1815336"/>
                <a:gd name="connsiteX727" fmla="*/ 230163 w 2357416"/>
                <a:gd name="connsiteY727" fmla="*/ 795388 h 1815336"/>
                <a:gd name="connsiteX728" fmla="*/ 212514 w 2357416"/>
                <a:gd name="connsiteY728" fmla="*/ 807112 h 1815336"/>
                <a:gd name="connsiteX729" fmla="*/ 218944 w 2357416"/>
                <a:gd name="connsiteY729" fmla="*/ 792363 h 1815336"/>
                <a:gd name="connsiteX730" fmla="*/ 270126 w 2357416"/>
                <a:gd name="connsiteY730" fmla="*/ 762989 h 1815336"/>
                <a:gd name="connsiteX731" fmla="*/ 311853 w 2357416"/>
                <a:gd name="connsiteY731" fmla="*/ 742945 h 1815336"/>
                <a:gd name="connsiteX732" fmla="*/ 288910 w 2357416"/>
                <a:gd name="connsiteY732" fmla="*/ 740046 h 1815336"/>
                <a:gd name="connsiteX733" fmla="*/ 247182 w 2357416"/>
                <a:gd name="connsiteY733" fmla="*/ 755930 h 1815336"/>
                <a:gd name="connsiteX734" fmla="*/ 217809 w 2357416"/>
                <a:gd name="connsiteY734" fmla="*/ 770049 h 1815336"/>
                <a:gd name="connsiteX735" fmla="*/ 199025 w 2357416"/>
                <a:gd name="connsiteY735" fmla="*/ 775344 h 1815336"/>
                <a:gd name="connsiteX736" fmla="*/ 193100 w 2357416"/>
                <a:gd name="connsiteY736" fmla="*/ 771184 h 1815336"/>
                <a:gd name="connsiteX737" fmla="*/ 178981 w 2357416"/>
                <a:gd name="connsiteY737" fmla="*/ 765259 h 1815336"/>
                <a:gd name="connsiteX738" fmla="*/ 161332 w 2357416"/>
                <a:gd name="connsiteY738" fmla="*/ 774713 h 1815336"/>
                <a:gd name="connsiteX739" fmla="*/ 142548 w 2357416"/>
                <a:gd name="connsiteY739" fmla="*/ 791732 h 1815336"/>
                <a:gd name="connsiteX740" fmla="*/ 153138 w 2357416"/>
                <a:gd name="connsiteY740" fmla="*/ 806986 h 1815336"/>
                <a:gd name="connsiteX741" fmla="*/ 113175 w 2357416"/>
                <a:gd name="connsiteY741" fmla="*/ 796397 h 1815336"/>
                <a:gd name="connsiteX742" fmla="*/ 51403 w 2357416"/>
                <a:gd name="connsiteY742" fmla="*/ 767528 h 1815336"/>
                <a:gd name="connsiteX743" fmla="*/ 2364 w 2357416"/>
                <a:gd name="connsiteY743" fmla="*/ 763620 h 1815336"/>
                <a:gd name="connsiteX744" fmla="*/ 2364 w 2357416"/>
                <a:gd name="connsiteY744" fmla="*/ 1170305 h 1815336"/>
                <a:gd name="connsiteX745" fmla="*/ 16483 w 2357416"/>
                <a:gd name="connsiteY745" fmla="*/ 1173205 h 1815336"/>
                <a:gd name="connsiteX746" fmla="*/ 40814 w 2357416"/>
                <a:gd name="connsiteY746" fmla="*/ 1168541 h 1815336"/>
                <a:gd name="connsiteX747" fmla="*/ 58841 w 2357416"/>
                <a:gd name="connsiteY747" fmla="*/ 1181903 h 1815336"/>
                <a:gd name="connsiteX748" fmla="*/ 85567 w 2357416"/>
                <a:gd name="connsiteY748" fmla="*/ 1208629 h 1815336"/>
                <a:gd name="connsiteX749" fmla="*/ 105989 w 2357416"/>
                <a:gd name="connsiteY749" fmla="*/ 1221992 h 1815336"/>
                <a:gd name="connsiteX750" fmla="*/ 130320 w 2357416"/>
                <a:gd name="connsiteY750" fmla="*/ 1203082 h 1815336"/>
                <a:gd name="connsiteX751" fmla="*/ 166374 w 2357416"/>
                <a:gd name="connsiteY751" fmla="*/ 1204721 h 1815336"/>
                <a:gd name="connsiteX752" fmla="*/ 223608 w 2357416"/>
                <a:gd name="connsiteY752" fmla="*/ 1269771 h 1815336"/>
                <a:gd name="connsiteX753" fmla="*/ 270630 w 2357416"/>
                <a:gd name="connsiteY753" fmla="*/ 1325491 h 1815336"/>
                <a:gd name="connsiteX754" fmla="*/ 295717 w 2357416"/>
                <a:gd name="connsiteY754" fmla="*/ 1353730 h 1815336"/>
                <a:gd name="connsiteX755" fmla="*/ 301264 w 2357416"/>
                <a:gd name="connsiteY755" fmla="*/ 1378061 h 1815336"/>
                <a:gd name="connsiteX756" fmla="*/ 283111 w 2357416"/>
                <a:gd name="connsiteY756" fmla="*/ 1390919 h 1815336"/>
                <a:gd name="connsiteX757" fmla="*/ 294330 w 2357416"/>
                <a:gd name="connsiteY757" fmla="*/ 1404408 h 1815336"/>
                <a:gd name="connsiteX758" fmla="*/ 287271 w 2357416"/>
                <a:gd name="connsiteY758" fmla="*/ 1415628 h 1815336"/>
                <a:gd name="connsiteX759" fmla="*/ 291935 w 2357416"/>
                <a:gd name="connsiteY759" fmla="*/ 1435672 h 1815336"/>
                <a:gd name="connsiteX760" fmla="*/ 314879 w 2357416"/>
                <a:gd name="connsiteY760" fmla="*/ 1434538 h 1815336"/>
                <a:gd name="connsiteX761" fmla="*/ 320804 w 2357416"/>
                <a:gd name="connsiteY761" fmla="*/ 1449792 h 1815336"/>
                <a:gd name="connsiteX762" fmla="*/ 332024 w 2357416"/>
                <a:gd name="connsiteY762" fmla="*/ 1458616 h 1815336"/>
                <a:gd name="connsiteX763" fmla="*/ 353833 w 2357416"/>
                <a:gd name="connsiteY763" fmla="*/ 1472105 h 1815336"/>
                <a:gd name="connsiteX764" fmla="*/ 355598 w 2357416"/>
                <a:gd name="connsiteY764" fmla="*/ 1483829 h 1815336"/>
                <a:gd name="connsiteX765" fmla="*/ 354463 w 2357416"/>
                <a:gd name="connsiteY765" fmla="*/ 1499713 h 1815336"/>
                <a:gd name="connsiteX766" fmla="*/ 360388 w 2357416"/>
                <a:gd name="connsiteY766" fmla="*/ 1513833 h 1815336"/>
                <a:gd name="connsiteX767" fmla="*/ 388627 w 2357416"/>
                <a:gd name="connsiteY767" fmla="*/ 1524422 h 1815336"/>
                <a:gd name="connsiteX768" fmla="*/ 406906 w 2357416"/>
                <a:gd name="connsiteY768" fmla="*/ 1535642 h 1815336"/>
                <a:gd name="connsiteX769" fmla="*/ 429850 w 2357416"/>
                <a:gd name="connsiteY769" fmla="*/ 1542702 h 1815336"/>
                <a:gd name="connsiteX770" fmla="*/ 439809 w 2357416"/>
                <a:gd name="connsiteY770" fmla="*/ 1558586 h 1815336"/>
                <a:gd name="connsiteX771" fmla="*/ 459854 w 2357416"/>
                <a:gd name="connsiteY771" fmla="*/ 1561485 h 1815336"/>
                <a:gd name="connsiteX772" fmla="*/ 475738 w 2357416"/>
                <a:gd name="connsiteY772" fmla="*/ 1569175 h 1815336"/>
                <a:gd name="connsiteX773" fmla="*/ 496034 w 2357416"/>
                <a:gd name="connsiteY773" fmla="*/ 1594010 h 1815336"/>
                <a:gd name="connsiteX774" fmla="*/ 1227464 w 2357416"/>
                <a:gd name="connsiteY774" fmla="*/ 1590102 h 1815336"/>
                <a:gd name="connsiteX775" fmla="*/ 1236540 w 2357416"/>
                <a:gd name="connsiteY775" fmla="*/ 1578252 h 1815336"/>
                <a:gd name="connsiteX776" fmla="*/ 1247508 w 2357416"/>
                <a:gd name="connsiteY776" fmla="*/ 1598674 h 1815336"/>
                <a:gd name="connsiteX777" fmla="*/ 1270326 w 2357416"/>
                <a:gd name="connsiteY777" fmla="*/ 1606491 h 1815336"/>
                <a:gd name="connsiteX778" fmla="*/ 1294656 w 2357416"/>
                <a:gd name="connsiteY778" fmla="*/ 1607247 h 1815336"/>
                <a:gd name="connsiteX779" fmla="*/ 1316592 w 2357416"/>
                <a:gd name="connsiteY779" fmla="*/ 1615819 h 1815336"/>
                <a:gd name="connsiteX780" fmla="*/ 1339284 w 2357416"/>
                <a:gd name="connsiteY780" fmla="*/ 1619727 h 1815336"/>
                <a:gd name="connsiteX781" fmla="*/ 1377229 w 2357416"/>
                <a:gd name="connsiteY781" fmla="*/ 1625022 h 1815336"/>
                <a:gd name="connsiteX782" fmla="*/ 1411897 w 2357416"/>
                <a:gd name="connsiteY782" fmla="*/ 1592623 h 1815336"/>
                <a:gd name="connsiteX783" fmla="*/ 1468374 w 2357416"/>
                <a:gd name="connsiteY783" fmla="*/ 1616197 h 1815336"/>
                <a:gd name="connsiteX784" fmla="*/ 1496613 w 2357416"/>
                <a:gd name="connsiteY784" fmla="*/ 1636242 h 1815336"/>
                <a:gd name="connsiteX785" fmla="*/ 1511614 w 2357416"/>
                <a:gd name="connsiteY785" fmla="*/ 1673305 h 1815336"/>
                <a:gd name="connsiteX786" fmla="*/ 1526742 w 2357416"/>
                <a:gd name="connsiteY786" fmla="*/ 1683768 h 1815336"/>
                <a:gd name="connsiteX787" fmla="*/ 1567335 w 2357416"/>
                <a:gd name="connsiteY787" fmla="*/ 1689189 h 1815336"/>
                <a:gd name="connsiteX788" fmla="*/ 1616753 w 2357416"/>
                <a:gd name="connsiteY788" fmla="*/ 1702174 h 1815336"/>
                <a:gd name="connsiteX789" fmla="*/ 1626207 w 2357416"/>
                <a:gd name="connsiteY789" fmla="*/ 1738607 h 1815336"/>
                <a:gd name="connsiteX790" fmla="*/ 1592044 w 2357416"/>
                <a:gd name="connsiteY790" fmla="*/ 1730412 h 1815336"/>
                <a:gd name="connsiteX791" fmla="*/ 1583850 w 2357416"/>
                <a:gd name="connsiteY791" fmla="*/ 1753987 h 1815336"/>
                <a:gd name="connsiteX792" fmla="*/ 1565066 w 2357416"/>
                <a:gd name="connsiteY792" fmla="*/ 1795210 h 1815336"/>
                <a:gd name="connsiteX793" fmla="*/ 1564436 w 2357416"/>
                <a:gd name="connsiteY793" fmla="*/ 1794958 h 1815336"/>
                <a:gd name="connsiteX794" fmla="*/ 1568722 w 2357416"/>
                <a:gd name="connsiteY794" fmla="*/ 1815758 h 1815336"/>
                <a:gd name="connsiteX795" fmla="*/ 1601625 w 2357416"/>
                <a:gd name="connsiteY795" fmla="*/ 1798740 h 1815336"/>
                <a:gd name="connsiteX796" fmla="*/ 1635788 w 2357416"/>
                <a:gd name="connsiteY796" fmla="*/ 1802269 h 1815336"/>
                <a:gd name="connsiteX797" fmla="*/ 1652303 w 2357416"/>
                <a:gd name="connsiteY797" fmla="*/ 1796344 h 1815336"/>
                <a:gd name="connsiteX798" fmla="*/ 1651925 w 2357416"/>
                <a:gd name="connsiteY798" fmla="*/ 1798992 h 1815336"/>
                <a:gd name="connsiteX799" fmla="*/ 1659741 w 2357416"/>
                <a:gd name="connsiteY799" fmla="*/ 1792436 h 1815336"/>
                <a:gd name="connsiteX800" fmla="*/ 1658228 w 2357416"/>
                <a:gd name="connsiteY800" fmla="*/ 1781973 h 1815336"/>
                <a:gd name="connsiteX801" fmla="*/ 1639318 w 2357416"/>
                <a:gd name="connsiteY801" fmla="*/ 1776426 h 1815336"/>
                <a:gd name="connsiteX802" fmla="*/ 1693400 w 2357416"/>
                <a:gd name="connsiteY802" fmla="*/ 1755247 h 1815336"/>
                <a:gd name="connsiteX803" fmla="*/ 1730085 w 2357416"/>
                <a:gd name="connsiteY803" fmla="*/ 1752600 h 1815336"/>
                <a:gd name="connsiteX804" fmla="*/ 1765635 w 2357416"/>
                <a:gd name="connsiteY804" fmla="*/ 1725748 h 1815336"/>
                <a:gd name="connsiteX805" fmla="*/ 1856654 w 2357416"/>
                <a:gd name="connsiteY805" fmla="*/ 1724992 h 1815336"/>
                <a:gd name="connsiteX806" fmla="*/ 1889557 w 2357416"/>
                <a:gd name="connsiteY806" fmla="*/ 1690450 h 1815336"/>
                <a:gd name="connsiteX807" fmla="*/ 1923343 w 2357416"/>
                <a:gd name="connsiteY807" fmla="*/ 1643427 h 1815336"/>
                <a:gd name="connsiteX808" fmla="*/ 1958641 w 2357416"/>
                <a:gd name="connsiteY808" fmla="*/ 1653639 h 1815336"/>
                <a:gd name="connsiteX809" fmla="*/ 1980954 w 2357416"/>
                <a:gd name="connsiteY809" fmla="*/ 1727387 h 1815336"/>
                <a:gd name="connsiteX810" fmla="*/ 2008815 w 2357416"/>
                <a:gd name="connsiteY810" fmla="*/ 1715789 h 1815336"/>
                <a:gd name="connsiteX811" fmla="*/ 2039953 w 2357416"/>
                <a:gd name="connsiteY811" fmla="*/ 1693475 h 1815336"/>
                <a:gd name="connsiteX812" fmla="*/ 2041718 w 2357416"/>
                <a:gd name="connsiteY812" fmla="*/ 1704695 h 1815336"/>
                <a:gd name="connsiteX813" fmla="*/ 2065796 w 2357416"/>
                <a:gd name="connsiteY813" fmla="*/ 1714150 h 1815336"/>
                <a:gd name="connsiteX814" fmla="*/ 2045752 w 2357416"/>
                <a:gd name="connsiteY814" fmla="*/ 1719445 h 1815336"/>
                <a:gd name="connsiteX815" fmla="*/ 2011588 w 2357416"/>
                <a:gd name="connsiteY815" fmla="*/ 1737094 h 1815336"/>
                <a:gd name="connsiteX816" fmla="*/ 2008689 w 2357416"/>
                <a:gd name="connsiteY816" fmla="*/ 1766467 h 1815336"/>
                <a:gd name="connsiteX817" fmla="*/ 2043357 w 2357416"/>
                <a:gd name="connsiteY817" fmla="*/ 1760038 h 1815336"/>
                <a:gd name="connsiteX818" fmla="*/ 2068696 w 2357416"/>
                <a:gd name="connsiteY818" fmla="*/ 1738228 h 1815336"/>
                <a:gd name="connsiteX819" fmla="*/ 2129837 w 2357416"/>
                <a:gd name="connsiteY819" fmla="*/ 1721714 h 1815336"/>
                <a:gd name="connsiteX820" fmla="*/ 2135132 w 2357416"/>
                <a:gd name="connsiteY820" fmla="*/ 1708099 h 1815336"/>
                <a:gd name="connsiteX821" fmla="*/ 2170430 w 2357416"/>
                <a:gd name="connsiteY821" fmla="*/ 1695114 h 1815336"/>
                <a:gd name="connsiteX822" fmla="*/ 2160471 w 2357416"/>
                <a:gd name="connsiteY822" fmla="*/ 1684651 h 1815336"/>
                <a:gd name="connsiteX823" fmla="*/ 628781 w 2357416"/>
                <a:gd name="connsiteY823" fmla="*/ 921957 h 1815336"/>
                <a:gd name="connsiteX824" fmla="*/ 592222 w 2357416"/>
                <a:gd name="connsiteY824" fmla="*/ 941119 h 1815336"/>
                <a:gd name="connsiteX825" fmla="*/ 574447 w 2357416"/>
                <a:gd name="connsiteY825" fmla="*/ 951961 h 1815336"/>
                <a:gd name="connsiteX826" fmla="*/ 566505 w 2357416"/>
                <a:gd name="connsiteY826" fmla="*/ 965954 h 1815336"/>
                <a:gd name="connsiteX827" fmla="*/ 532845 w 2357416"/>
                <a:gd name="connsiteY827" fmla="*/ 980956 h 1815336"/>
                <a:gd name="connsiteX828" fmla="*/ 552007 w 2357416"/>
                <a:gd name="connsiteY828" fmla="*/ 948179 h 1815336"/>
                <a:gd name="connsiteX829" fmla="*/ 520617 w 2357416"/>
                <a:gd name="connsiteY829" fmla="*/ 967341 h 1815336"/>
                <a:gd name="connsiteX830" fmla="*/ 496791 w 2357416"/>
                <a:gd name="connsiteY830" fmla="*/ 975283 h 1815336"/>
                <a:gd name="connsiteX831" fmla="*/ 485067 w 2357416"/>
                <a:gd name="connsiteY831" fmla="*/ 965450 h 1815336"/>
                <a:gd name="connsiteX832" fmla="*/ 500068 w 2357416"/>
                <a:gd name="connsiteY832" fmla="*/ 950070 h 1815336"/>
                <a:gd name="connsiteX833" fmla="*/ 501455 w 2357416"/>
                <a:gd name="connsiteY833" fmla="*/ 933177 h 1815336"/>
                <a:gd name="connsiteX834" fmla="*/ 530450 w 2357416"/>
                <a:gd name="connsiteY834" fmla="*/ 929017 h 1815336"/>
                <a:gd name="connsiteX835" fmla="*/ 497169 w 2357416"/>
                <a:gd name="connsiteY835" fmla="*/ 917293 h 1815336"/>
                <a:gd name="connsiteX836" fmla="*/ 445734 w 2357416"/>
                <a:gd name="connsiteY836" fmla="*/ 925739 h 1815336"/>
                <a:gd name="connsiteX837" fmla="*/ 515953 w 2357416"/>
                <a:gd name="connsiteY837" fmla="*/ 905191 h 1815336"/>
                <a:gd name="connsiteX838" fmla="*/ 581506 w 2357416"/>
                <a:gd name="connsiteY838" fmla="*/ 892584 h 1815336"/>
                <a:gd name="connsiteX839" fmla="*/ 569278 w 2357416"/>
                <a:gd name="connsiteY839" fmla="*/ 916410 h 1815336"/>
                <a:gd name="connsiteX840" fmla="*/ 614157 w 2357416"/>
                <a:gd name="connsiteY840" fmla="*/ 910359 h 1815336"/>
                <a:gd name="connsiteX841" fmla="*/ 628781 w 2357416"/>
                <a:gd name="connsiteY841" fmla="*/ 921957 h 1815336"/>
                <a:gd name="connsiteX842" fmla="*/ 777664 w 2357416"/>
                <a:gd name="connsiteY842" fmla="*/ 1110929 h 1815336"/>
                <a:gd name="connsiteX843" fmla="*/ 744887 w 2357416"/>
                <a:gd name="connsiteY843" fmla="*/ 1125426 h 1815336"/>
                <a:gd name="connsiteX844" fmla="*/ 722447 w 2357416"/>
                <a:gd name="connsiteY844" fmla="*/ 1145597 h 1815336"/>
                <a:gd name="connsiteX845" fmla="*/ 650338 w 2357416"/>
                <a:gd name="connsiteY845" fmla="*/ 1138159 h 1815336"/>
                <a:gd name="connsiteX846" fmla="*/ 677442 w 2357416"/>
                <a:gd name="connsiteY846" fmla="*/ 1129334 h 1815336"/>
                <a:gd name="connsiteX847" fmla="*/ 698495 w 2357416"/>
                <a:gd name="connsiteY847" fmla="*/ 1108786 h 1815336"/>
                <a:gd name="connsiteX848" fmla="*/ 690048 w 2357416"/>
                <a:gd name="connsiteY848" fmla="*/ 1083951 h 1815336"/>
                <a:gd name="connsiteX849" fmla="*/ 728372 w 2357416"/>
                <a:gd name="connsiteY849" fmla="*/ 1083447 h 1815336"/>
                <a:gd name="connsiteX850" fmla="*/ 769091 w 2357416"/>
                <a:gd name="connsiteY850" fmla="*/ 1098448 h 1815336"/>
                <a:gd name="connsiteX851" fmla="*/ 841201 w 2357416"/>
                <a:gd name="connsiteY851" fmla="*/ 1071723 h 1815336"/>
                <a:gd name="connsiteX852" fmla="*/ 777664 w 2357416"/>
                <a:gd name="connsiteY852" fmla="*/ 1110929 h 1815336"/>
                <a:gd name="connsiteX853" fmla="*/ 1187123 w 2357416"/>
                <a:gd name="connsiteY853" fmla="*/ 1538667 h 1815336"/>
                <a:gd name="connsiteX854" fmla="*/ 1164809 w 2357416"/>
                <a:gd name="connsiteY854" fmla="*/ 1491645 h 1815336"/>
                <a:gd name="connsiteX855" fmla="*/ 1124847 w 2357416"/>
                <a:gd name="connsiteY855" fmla="*/ 1432773 h 1815336"/>
                <a:gd name="connsiteX856" fmla="*/ 1157750 w 2357416"/>
                <a:gd name="connsiteY856" fmla="*/ 1422183 h 1815336"/>
                <a:gd name="connsiteX857" fmla="*/ 1189518 w 2357416"/>
                <a:gd name="connsiteY857" fmla="*/ 1497444 h 1815336"/>
                <a:gd name="connsiteX858" fmla="*/ 1187123 w 2357416"/>
                <a:gd name="connsiteY858" fmla="*/ 1538667 h 181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</a:cxnLst>
              <a:rect l="l" t="t" r="r" b="b"/>
              <a:pathLst>
                <a:path w="2357416" h="1815336">
                  <a:moveTo>
                    <a:pt x="469183" y="1591111"/>
                  </a:moveTo>
                  <a:cubicBezTo>
                    <a:pt x="461493" y="1582916"/>
                    <a:pt x="441574" y="1584681"/>
                    <a:pt x="438549" y="1576991"/>
                  </a:cubicBezTo>
                  <a:cubicBezTo>
                    <a:pt x="435649" y="1569301"/>
                    <a:pt x="417370" y="1541693"/>
                    <a:pt x="407411" y="1542323"/>
                  </a:cubicBezTo>
                  <a:cubicBezTo>
                    <a:pt x="397452" y="1542954"/>
                    <a:pt x="384467" y="1543458"/>
                    <a:pt x="372743" y="1534633"/>
                  </a:cubicBezTo>
                  <a:cubicBezTo>
                    <a:pt x="361019" y="1525809"/>
                    <a:pt x="353329" y="1525179"/>
                    <a:pt x="345135" y="1530473"/>
                  </a:cubicBezTo>
                  <a:cubicBezTo>
                    <a:pt x="336940" y="1535768"/>
                    <a:pt x="353959" y="1536903"/>
                    <a:pt x="353329" y="1542828"/>
                  </a:cubicBezTo>
                  <a:cubicBezTo>
                    <a:pt x="352699" y="1548753"/>
                    <a:pt x="358623" y="1552283"/>
                    <a:pt x="365683" y="1551022"/>
                  </a:cubicBezTo>
                  <a:cubicBezTo>
                    <a:pt x="372743" y="1549887"/>
                    <a:pt x="376903" y="1564511"/>
                    <a:pt x="383963" y="1565141"/>
                  </a:cubicBezTo>
                  <a:cubicBezTo>
                    <a:pt x="391022" y="1565771"/>
                    <a:pt x="393417" y="1576865"/>
                    <a:pt x="401612" y="1576865"/>
                  </a:cubicBezTo>
                  <a:cubicBezTo>
                    <a:pt x="409806" y="1576865"/>
                    <a:pt x="411571" y="1586320"/>
                    <a:pt x="415731" y="1591615"/>
                  </a:cubicBezTo>
                  <a:cubicBezTo>
                    <a:pt x="419891" y="1596909"/>
                    <a:pt x="429220" y="1592245"/>
                    <a:pt x="429220" y="1597540"/>
                  </a:cubicBezTo>
                  <a:cubicBezTo>
                    <a:pt x="429220" y="1602330"/>
                    <a:pt x="438675" y="1606617"/>
                    <a:pt x="440944" y="1612542"/>
                  </a:cubicBezTo>
                  <a:cubicBezTo>
                    <a:pt x="457080" y="1614432"/>
                    <a:pt x="470821" y="1615945"/>
                    <a:pt x="482924" y="1612668"/>
                  </a:cubicBezTo>
                  <a:cubicBezTo>
                    <a:pt x="483050" y="1609012"/>
                    <a:pt x="483932" y="1604852"/>
                    <a:pt x="485697" y="1601700"/>
                  </a:cubicBezTo>
                  <a:cubicBezTo>
                    <a:pt x="489857" y="1594010"/>
                    <a:pt x="476873" y="1599305"/>
                    <a:pt x="469183" y="1591111"/>
                  </a:cubicBezTo>
                  <a:close/>
                  <a:moveTo>
                    <a:pt x="449264" y="655960"/>
                  </a:moveTo>
                  <a:cubicBezTo>
                    <a:pt x="470443" y="660624"/>
                    <a:pt x="472712" y="698318"/>
                    <a:pt x="486958" y="698318"/>
                  </a:cubicBezTo>
                  <a:cubicBezTo>
                    <a:pt x="496413" y="698318"/>
                    <a:pt x="489353" y="686594"/>
                    <a:pt x="504607" y="686594"/>
                  </a:cubicBezTo>
                  <a:cubicBezTo>
                    <a:pt x="519861" y="686594"/>
                    <a:pt x="516331" y="678400"/>
                    <a:pt x="530450" y="679534"/>
                  </a:cubicBezTo>
                  <a:cubicBezTo>
                    <a:pt x="544569" y="680669"/>
                    <a:pt x="556293" y="676004"/>
                    <a:pt x="556293" y="659490"/>
                  </a:cubicBezTo>
                  <a:cubicBezTo>
                    <a:pt x="556293" y="642975"/>
                    <a:pt x="566883" y="637176"/>
                    <a:pt x="581002" y="633647"/>
                  </a:cubicBezTo>
                  <a:cubicBezTo>
                    <a:pt x="595122" y="630117"/>
                    <a:pt x="582137" y="612468"/>
                    <a:pt x="602181" y="607803"/>
                  </a:cubicBezTo>
                  <a:cubicBezTo>
                    <a:pt x="622226" y="603139"/>
                    <a:pt x="677568" y="579565"/>
                    <a:pt x="686897" y="572505"/>
                  </a:cubicBezTo>
                  <a:cubicBezTo>
                    <a:pt x="696352" y="565445"/>
                    <a:pt x="675173" y="555991"/>
                    <a:pt x="653994" y="543132"/>
                  </a:cubicBezTo>
                  <a:cubicBezTo>
                    <a:pt x="632815" y="530147"/>
                    <a:pt x="616300" y="526617"/>
                    <a:pt x="599912" y="537207"/>
                  </a:cubicBezTo>
                  <a:cubicBezTo>
                    <a:pt x="583397" y="547796"/>
                    <a:pt x="596382" y="525483"/>
                    <a:pt x="583397" y="531282"/>
                  </a:cubicBezTo>
                  <a:cubicBezTo>
                    <a:pt x="570413" y="537207"/>
                    <a:pt x="535115" y="521827"/>
                    <a:pt x="530450" y="516028"/>
                  </a:cubicBezTo>
                  <a:cubicBezTo>
                    <a:pt x="525786" y="510103"/>
                    <a:pt x="462123" y="529013"/>
                    <a:pt x="446869" y="529013"/>
                  </a:cubicBezTo>
                  <a:cubicBezTo>
                    <a:pt x="431615" y="529013"/>
                    <a:pt x="448004" y="545527"/>
                    <a:pt x="458593" y="553721"/>
                  </a:cubicBezTo>
                  <a:cubicBezTo>
                    <a:pt x="469183" y="561916"/>
                    <a:pt x="432750" y="587885"/>
                    <a:pt x="439809" y="593684"/>
                  </a:cubicBezTo>
                  <a:cubicBezTo>
                    <a:pt x="446869" y="599609"/>
                    <a:pt x="432750" y="614863"/>
                    <a:pt x="416235" y="633647"/>
                  </a:cubicBezTo>
                  <a:cubicBezTo>
                    <a:pt x="399847" y="652430"/>
                    <a:pt x="428085" y="651296"/>
                    <a:pt x="449264" y="655960"/>
                  </a:cubicBezTo>
                  <a:close/>
                  <a:moveTo>
                    <a:pt x="1037736" y="752526"/>
                  </a:moveTo>
                  <a:cubicBezTo>
                    <a:pt x="1044796" y="744332"/>
                    <a:pt x="1074169" y="769040"/>
                    <a:pt x="1075429" y="751391"/>
                  </a:cubicBezTo>
                  <a:cubicBezTo>
                    <a:pt x="1076564" y="733742"/>
                    <a:pt x="1042526" y="725548"/>
                    <a:pt x="1028407" y="716093"/>
                  </a:cubicBezTo>
                  <a:cubicBezTo>
                    <a:pt x="1014288" y="706638"/>
                    <a:pt x="1008363" y="711429"/>
                    <a:pt x="986049" y="694914"/>
                  </a:cubicBezTo>
                  <a:cubicBezTo>
                    <a:pt x="963736" y="678400"/>
                    <a:pt x="991974" y="670205"/>
                    <a:pt x="975460" y="657221"/>
                  </a:cubicBezTo>
                  <a:cubicBezTo>
                    <a:pt x="958945" y="644236"/>
                    <a:pt x="953146" y="608938"/>
                    <a:pt x="964870" y="597214"/>
                  </a:cubicBezTo>
                  <a:cubicBezTo>
                    <a:pt x="976594" y="585490"/>
                    <a:pt x="989579" y="567841"/>
                    <a:pt x="968400" y="559520"/>
                  </a:cubicBezTo>
                  <a:cubicBezTo>
                    <a:pt x="947221" y="551326"/>
                    <a:pt x="913057" y="566580"/>
                    <a:pt x="916587" y="571244"/>
                  </a:cubicBezTo>
                  <a:cubicBezTo>
                    <a:pt x="920117" y="575909"/>
                    <a:pt x="949490" y="592423"/>
                    <a:pt x="949490" y="599483"/>
                  </a:cubicBezTo>
                  <a:cubicBezTo>
                    <a:pt x="949490" y="606543"/>
                    <a:pt x="922386" y="579439"/>
                    <a:pt x="913057" y="585364"/>
                  </a:cubicBezTo>
                  <a:cubicBezTo>
                    <a:pt x="903603" y="591289"/>
                    <a:pt x="893013" y="573640"/>
                    <a:pt x="884819" y="585364"/>
                  </a:cubicBezTo>
                  <a:cubicBezTo>
                    <a:pt x="876625" y="597088"/>
                    <a:pt x="895408" y="638311"/>
                    <a:pt x="902468" y="650035"/>
                  </a:cubicBezTo>
                  <a:cubicBezTo>
                    <a:pt x="909528" y="661759"/>
                    <a:pt x="895408" y="661759"/>
                    <a:pt x="885954" y="664154"/>
                  </a:cubicBezTo>
                  <a:cubicBezTo>
                    <a:pt x="876499" y="666550"/>
                    <a:pt x="875364" y="631251"/>
                    <a:pt x="865909" y="618267"/>
                  </a:cubicBezTo>
                  <a:cubicBezTo>
                    <a:pt x="856454" y="605282"/>
                    <a:pt x="818887" y="590028"/>
                    <a:pt x="816492" y="599483"/>
                  </a:cubicBezTo>
                  <a:cubicBezTo>
                    <a:pt x="814097" y="608938"/>
                    <a:pt x="840066" y="608938"/>
                    <a:pt x="836536" y="621796"/>
                  </a:cubicBezTo>
                  <a:cubicBezTo>
                    <a:pt x="833006" y="634781"/>
                    <a:pt x="818887" y="613602"/>
                    <a:pt x="805902" y="624192"/>
                  </a:cubicBezTo>
                  <a:cubicBezTo>
                    <a:pt x="792918" y="634781"/>
                    <a:pt x="795313" y="627722"/>
                    <a:pt x="797708" y="617132"/>
                  </a:cubicBezTo>
                  <a:cubicBezTo>
                    <a:pt x="800103" y="606543"/>
                    <a:pt x="778924" y="594819"/>
                    <a:pt x="755350" y="597088"/>
                  </a:cubicBezTo>
                  <a:cubicBezTo>
                    <a:pt x="731776" y="599483"/>
                    <a:pt x="744761" y="615871"/>
                    <a:pt x="737701" y="621796"/>
                  </a:cubicBezTo>
                  <a:cubicBezTo>
                    <a:pt x="730641" y="627722"/>
                    <a:pt x="695343" y="618267"/>
                    <a:pt x="717657" y="613602"/>
                  </a:cubicBezTo>
                  <a:cubicBezTo>
                    <a:pt x="739970" y="608938"/>
                    <a:pt x="730641" y="595953"/>
                    <a:pt x="722321" y="582968"/>
                  </a:cubicBezTo>
                  <a:cubicBezTo>
                    <a:pt x="714127" y="569984"/>
                    <a:pt x="691687" y="585364"/>
                    <a:pt x="655255" y="598222"/>
                  </a:cubicBezTo>
                  <a:cubicBezTo>
                    <a:pt x="618822" y="611207"/>
                    <a:pt x="602307" y="625326"/>
                    <a:pt x="606972" y="626461"/>
                  </a:cubicBezTo>
                  <a:cubicBezTo>
                    <a:pt x="611636" y="627595"/>
                    <a:pt x="612897" y="633521"/>
                    <a:pt x="598777" y="645245"/>
                  </a:cubicBezTo>
                  <a:cubicBezTo>
                    <a:pt x="584658" y="656969"/>
                    <a:pt x="598777" y="667558"/>
                    <a:pt x="611762" y="667558"/>
                  </a:cubicBezTo>
                  <a:cubicBezTo>
                    <a:pt x="624747" y="667558"/>
                    <a:pt x="613275" y="677895"/>
                    <a:pt x="622352" y="680543"/>
                  </a:cubicBezTo>
                  <a:cubicBezTo>
                    <a:pt x="630546" y="682938"/>
                    <a:pt x="673030" y="664028"/>
                    <a:pt x="684754" y="672349"/>
                  </a:cubicBezTo>
                  <a:cubicBezTo>
                    <a:pt x="696478" y="680543"/>
                    <a:pt x="615292" y="685333"/>
                    <a:pt x="615292" y="699453"/>
                  </a:cubicBezTo>
                  <a:cubicBezTo>
                    <a:pt x="615292" y="713572"/>
                    <a:pt x="660045" y="721766"/>
                    <a:pt x="692948" y="715967"/>
                  </a:cubicBezTo>
                  <a:cubicBezTo>
                    <a:pt x="725851" y="710042"/>
                    <a:pt x="783589" y="720631"/>
                    <a:pt x="783589" y="728952"/>
                  </a:cubicBezTo>
                  <a:cubicBezTo>
                    <a:pt x="783589" y="737146"/>
                    <a:pt x="744761" y="734877"/>
                    <a:pt x="715262" y="733616"/>
                  </a:cubicBezTo>
                  <a:cubicBezTo>
                    <a:pt x="685888" y="732482"/>
                    <a:pt x="635210" y="741810"/>
                    <a:pt x="637605" y="751265"/>
                  </a:cubicBezTo>
                  <a:cubicBezTo>
                    <a:pt x="640253" y="761855"/>
                    <a:pt x="643531" y="761855"/>
                    <a:pt x="674038" y="775974"/>
                  </a:cubicBezTo>
                  <a:cubicBezTo>
                    <a:pt x="704672" y="790093"/>
                    <a:pt x="736440" y="768914"/>
                    <a:pt x="735306" y="788959"/>
                  </a:cubicBezTo>
                  <a:cubicBezTo>
                    <a:pt x="734171" y="809003"/>
                    <a:pt x="751820" y="813667"/>
                    <a:pt x="792918" y="814802"/>
                  </a:cubicBezTo>
                  <a:cubicBezTo>
                    <a:pt x="834141" y="815937"/>
                    <a:pt x="852925" y="796018"/>
                    <a:pt x="872969" y="797153"/>
                  </a:cubicBezTo>
                  <a:cubicBezTo>
                    <a:pt x="893013" y="798287"/>
                    <a:pt x="902342" y="794758"/>
                    <a:pt x="911797" y="780638"/>
                  </a:cubicBezTo>
                  <a:cubicBezTo>
                    <a:pt x="921252" y="766519"/>
                    <a:pt x="929446" y="774713"/>
                    <a:pt x="931841" y="781773"/>
                  </a:cubicBezTo>
                  <a:cubicBezTo>
                    <a:pt x="934236" y="788833"/>
                    <a:pt x="960080" y="787698"/>
                    <a:pt x="966005" y="793497"/>
                  </a:cubicBezTo>
                  <a:cubicBezTo>
                    <a:pt x="981007" y="808499"/>
                    <a:pt x="1030676" y="804087"/>
                    <a:pt x="1049586" y="794632"/>
                  </a:cubicBezTo>
                  <a:cubicBezTo>
                    <a:pt x="1068370" y="785177"/>
                    <a:pt x="1041392" y="759333"/>
                    <a:pt x="1031937" y="771057"/>
                  </a:cubicBezTo>
                  <a:cubicBezTo>
                    <a:pt x="1022482" y="782782"/>
                    <a:pt x="1014288" y="775722"/>
                    <a:pt x="1011893" y="769923"/>
                  </a:cubicBezTo>
                  <a:cubicBezTo>
                    <a:pt x="1009497" y="764250"/>
                    <a:pt x="1030676" y="760720"/>
                    <a:pt x="1037736" y="752526"/>
                  </a:cubicBezTo>
                  <a:close/>
                  <a:moveTo>
                    <a:pt x="590457" y="462955"/>
                  </a:moveTo>
                  <a:cubicBezTo>
                    <a:pt x="611636" y="465350"/>
                    <a:pt x="632815" y="446440"/>
                    <a:pt x="631680" y="435851"/>
                  </a:cubicBezTo>
                  <a:cubicBezTo>
                    <a:pt x="630420" y="425387"/>
                    <a:pt x="579868" y="461820"/>
                    <a:pt x="590457" y="462955"/>
                  </a:cubicBezTo>
                  <a:close/>
                  <a:moveTo>
                    <a:pt x="492757" y="430052"/>
                  </a:moveTo>
                  <a:cubicBezTo>
                    <a:pt x="500951" y="433581"/>
                    <a:pt x="492757" y="450096"/>
                    <a:pt x="502212" y="445305"/>
                  </a:cubicBezTo>
                  <a:cubicBezTo>
                    <a:pt x="511666" y="440641"/>
                    <a:pt x="513936" y="439380"/>
                    <a:pt x="520995" y="441776"/>
                  </a:cubicBezTo>
                  <a:cubicBezTo>
                    <a:pt x="533728" y="446062"/>
                    <a:pt x="536249" y="434716"/>
                    <a:pt x="542174" y="428791"/>
                  </a:cubicBezTo>
                  <a:cubicBezTo>
                    <a:pt x="548099" y="422866"/>
                    <a:pt x="545704" y="449970"/>
                    <a:pt x="560958" y="449970"/>
                  </a:cubicBezTo>
                  <a:cubicBezTo>
                    <a:pt x="573943" y="449970"/>
                    <a:pt x="571547" y="421731"/>
                    <a:pt x="583271" y="429925"/>
                  </a:cubicBezTo>
                  <a:cubicBezTo>
                    <a:pt x="594995" y="438120"/>
                    <a:pt x="598525" y="426396"/>
                    <a:pt x="600921" y="418201"/>
                  </a:cubicBezTo>
                  <a:cubicBezTo>
                    <a:pt x="603316" y="410007"/>
                    <a:pt x="603316" y="395888"/>
                    <a:pt x="616174" y="393493"/>
                  </a:cubicBezTo>
                  <a:cubicBezTo>
                    <a:pt x="629159" y="391097"/>
                    <a:pt x="618570" y="406477"/>
                    <a:pt x="624369" y="417067"/>
                  </a:cubicBezTo>
                  <a:cubicBezTo>
                    <a:pt x="632941" y="432447"/>
                    <a:pt x="647943" y="418201"/>
                    <a:pt x="649077" y="411142"/>
                  </a:cubicBezTo>
                  <a:cubicBezTo>
                    <a:pt x="650212" y="404082"/>
                    <a:pt x="671391" y="408747"/>
                    <a:pt x="670256" y="400552"/>
                  </a:cubicBezTo>
                  <a:cubicBezTo>
                    <a:pt x="669122" y="392358"/>
                    <a:pt x="676181" y="389963"/>
                    <a:pt x="670256" y="380508"/>
                  </a:cubicBezTo>
                  <a:cubicBezTo>
                    <a:pt x="664331" y="371053"/>
                    <a:pt x="679711" y="373448"/>
                    <a:pt x="686771" y="366389"/>
                  </a:cubicBezTo>
                  <a:cubicBezTo>
                    <a:pt x="693830" y="359329"/>
                    <a:pt x="677316" y="365254"/>
                    <a:pt x="665592" y="354665"/>
                  </a:cubicBezTo>
                  <a:cubicBezTo>
                    <a:pt x="653868" y="344075"/>
                    <a:pt x="649077" y="358195"/>
                    <a:pt x="649077" y="365254"/>
                  </a:cubicBezTo>
                  <a:cubicBezTo>
                    <a:pt x="649077" y="372314"/>
                    <a:pt x="626764" y="366389"/>
                    <a:pt x="613779" y="361724"/>
                  </a:cubicBezTo>
                  <a:cubicBezTo>
                    <a:pt x="600795" y="357060"/>
                    <a:pt x="584406" y="376978"/>
                    <a:pt x="565496" y="386433"/>
                  </a:cubicBezTo>
                  <a:cubicBezTo>
                    <a:pt x="546713" y="395888"/>
                    <a:pt x="545452" y="412276"/>
                    <a:pt x="527803" y="411142"/>
                  </a:cubicBezTo>
                  <a:cubicBezTo>
                    <a:pt x="510406" y="410007"/>
                    <a:pt x="484563" y="426522"/>
                    <a:pt x="492757" y="430052"/>
                  </a:cubicBezTo>
                  <a:close/>
                  <a:moveTo>
                    <a:pt x="676307" y="424127"/>
                  </a:moveTo>
                  <a:cubicBezTo>
                    <a:pt x="659793" y="425261"/>
                    <a:pt x="661054" y="441776"/>
                    <a:pt x="679837" y="441776"/>
                  </a:cubicBezTo>
                  <a:cubicBezTo>
                    <a:pt x="698621" y="441776"/>
                    <a:pt x="704546" y="447701"/>
                    <a:pt x="677442" y="446440"/>
                  </a:cubicBezTo>
                  <a:cubicBezTo>
                    <a:pt x="650338" y="445305"/>
                    <a:pt x="638614" y="468754"/>
                    <a:pt x="657398" y="464089"/>
                  </a:cubicBezTo>
                  <a:cubicBezTo>
                    <a:pt x="676181" y="459425"/>
                    <a:pt x="698621" y="459425"/>
                    <a:pt x="684502" y="464089"/>
                  </a:cubicBezTo>
                  <a:cubicBezTo>
                    <a:pt x="670382" y="468754"/>
                    <a:pt x="631933" y="472031"/>
                    <a:pt x="637479" y="479343"/>
                  </a:cubicBezTo>
                  <a:cubicBezTo>
                    <a:pt x="641009" y="484007"/>
                    <a:pt x="656263" y="482873"/>
                    <a:pt x="671643" y="488798"/>
                  </a:cubicBezTo>
                  <a:cubicBezTo>
                    <a:pt x="686897" y="494723"/>
                    <a:pt x="696352" y="498253"/>
                    <a:pt x="708076" y="485268"/>
                  </a:cubicBezTo>
                  <a:cubicBezTo>
                    <a:pt x="719800" y="472283"/>
                    <a:pt x="735180" y="459425"/>
                    <a:pt x="729255" y="477074"/>
                  </a:cubicBezTo>
                  <a:cubicBezTo>
                    <a:pt x="723330" y="494723"/>
                    <a:pt x="748038" y="481738"/>
                    <a:pt x="779807" y="480604"/>
                  </a:cubicBezTo>
                  <a:cubicBezTo>
                    <a:pt x="811575" y="479469"/>
                    <a:pt x="773882" y="499387"/>
                    <a:pt x="740979" y="501783"/>
                  </a:cubicBezTo>
                  <a:cubicBezTo>
                    <a:pt x="708076" y="504178"/>
                    <a:pt x="713875" y="520566"/>
                    <a:pt x="739844" y="526491"/>
                  </a:cubicBezTo>
                  <a:cubicBezTo>
                    <a:pt x="765814" y="532416"/>
                    <a:pt x="821030" y="509977"/>
                    <a:pt x="834015" y="497118"/>
                  </a:cubicBezTo>
                  <a:cubicBezTo>
                    <a:pt x="847000" y="484133"/>
                    <a:pt x="858724" y="504178"/>
                    <a:pt x="871708" y="494723"/>
                  </a:cubicBezTo>
                  <a:cubicBezTo>
                    <a:pt x="884693" y="485268"/>
                    <a:pt x="909402" y="495857"/>
                    <a:pt x="931715" y="491193"/>
                  </a:cubicBezTo>
                  <a:cubicBezTo>
                    <a:pt x="954029" y="486529"/>
                    <a:pt x="957559" y="444171"/>
                    <a:pt x="941170" y="437111"/>
                  </a:cubicBezTo>
                  <a:cubicBezTo>
                    <a:pt x="924656" y="430052"/>
                    <a:pt x="924656" y="445305"/>
                    <a:pt x="911797" y="447701"/>
                  </a:cubicBezTo>
                  <a:cubicBezTo>
                    <a:pt x="898812" y="450096"/>
                    <a:pt x="891753" y="433581"/>
                    <a:pt x="881163" y="422992"/>
                  </a:cubicBezTo>
                  <a:cubicBezTo>
                    <a:pt x="870574" y="412402"/>
                    <a:pt x="877633" y="392358"/>
                    <a:pt x="862379" y="394753"/>
                  </a:cubicBezTo>
                  <a:cubicBezTo>
                    <a:pt x="847252" y="397149"/>
                    <a:pt x="814097" y="421857"/>
                    <a:pt x="834141" y="424127"/>
                  </a:cubicBezTo>
                  <a:cubicBezTo>
                    <a:pt x="854185" y="426522"/>
                    <a:pt x="847126" y="437111"/>
                    <a:pt x="836536" y="441776"/>
                  </a:cubicBezTo>
                  <a:cubicBezTo>
                    <a:pt x="825947" y="446440"/>
                    <a:pt x="861245" y="454760"/>
                    <a:pt x="856580" y="461820"/>
                  </a:cubicBezTo>
                  <a:cubicBezTo>
                    <a:pt x="851916" y="468880"/>
                    <a:pt x="797708" y="462955"/>
                    <a:pt x="795439" y="451231"/>
                  </a:cubicBezTo>
                  <a:cubicBezTo>
                    <a:pt x="793044" y="439506"/>
                    <a:pt x="750686" y="418328"/>
                    <a:pt x="733037" y="422992"/>
                  </a:cubicBezTo>
                  <a:cubicBezTo>
                    <a:pt x="715388" y="427656"/>
                    <a:pt x="722447" y="408873"/>
                    <a:pt x="704798" y="407738"/>
                  </a:cubicBezTo>
                  <a:cubicBezTo>
                    <a:pt x="686897" y="406477"/>
                    <a:pt x="692822" y="422992"/>
                    <a:pt x="676307" y="424127"/>
                  </a:cubicBezTo>
                  <a:close/>
                  <a:moveTo>
                    <a:pt x="737575" y="339411"/>
                  </a:moveTo>
                  <a:cubicBezTo>
                    <a:pt x="743500" y="325292"/>
                    <a:pt x="698621" y="327687"/>
                    <a:pt x="702277" y="332351"/>
                  </a:cubicBezTo>
                  <a:cubicBezTo>
                    <a:pt x="710471" y="342941"/>
                    <a:pt x="731650" y="353530"/>
                    <a:pt x="737575" y="339411"/>
                  </a:cubicBezTo>
                  <a:close/>
                  <a:moveTo>
                    <a:pt x="835275" y="333486"/>
                  </a:moveTo>
                  <a:cubicBezTo>
                    <a:pt x="850529" y="331091"/>
                    <a:pt x="843470" y="319366"/>
                    <a:pt x="818761" y="322896"/>
                  </a:cubicBezTo>
                  <a:cubicBezTo>
                    <a:pt x="794052" y="326426"/>
                    <a:pt x="751694" y="326426"/>
                    <a:pt x="751694" y="344075"/>
                  </a:cubicBezTo>
                  <a:cubicBezTo>
                    <a:pt x="751694" y="358195"/>
                    <a:pt x="759889" y="365254"/>
                    <a:pt x="786993" y="367649"/>
                  </a:cubicBezTo>
                  <a:cubicBezTo>
                    <a:pt x="814097" y="370045"/>
                    <a:pt x="837671" y="344075"/>
                    <a:pt x="824686" y="344075"/>
                  </a:cubicBezTo>
                  <a:cubicBezTo>
                    <a:pt x="811701" y="344075"/>
                    <a:pt x="819896" y="335881"/>
                    <a:pt x="835275" y="333486"/>
                  </a:cubicBezTo>
                  <a:close/>
                  <a:moveTo>
                    <a:pt x="777538" y="311172"/>
                  </a:moveTo>
                  <a:cubicBezTo>
                    <a:pt x="789262" y="315837"/>
                    <a:pt x="801112" y="300583"/>
                    <a:pt x="809306" y="307642"/>
                  </a:cubicBezTo>
                  <a:cubicBezTo>
                    <a:pt x="817500" y="314702"/>
                    <a:pt x="854059" y="320627"/>
                    <a:pt x="854059" y="301717"/>
                  </a:cubicBezTo>
                  <a:cubicBezTo>
                    <a:pt x="854059" y="282808"/>
                    <a:pt x="808171" y="280538"/>
                    <a:pt x="796447" y="287598"/>
                  </a:cubicBezTo>
                  <a:cubicBezTo>
                    <a:pt x="784723" y="294658"/>
                    <a:pt x="730515" y="297053"/>
                    <a:pt x="745895" y="308777"/>
                  </a:cubicBezTo>
                  <a:cubicBezTo>
                    <a:pt x="755224" y="316089"/>
                    <a:pt x="765814" y="306508"/>
                    <a:pt x="777538" y="311172"/>
                  </a:cubicBezTo>
                  <a:close/>
                  <a:moveTo>
                    <a:pt x="974073" y="274739"/>
                  </a:moveTo>
                  <a:cubicBezTo>
                    <a:pt x="988192" y="265285"/>
                    <a:pt x="1014036" y="280665"/>
                    <a:pt x="1009371" y="291254"/>
                  </a:cubicBezTo>
                  <a:cubicBezTo>
                    <a:pt x="1004707" y="301843"/>
                    <a:pt x="963988" y="289111"/>
                    <a:pt x="967013" y="298314"/>
                  </a:cubicBezTo>
                  <a:cubicBezTo>
                    <a:pt x="968148" y="301843"/>
                    <a:pt x="972938" y="315963"/>
                    <a:pt x="1001177" y="307769"/>
                  </a:cubicBezTo>
                  <a:cubicBezTo>
                    <a:pt x="1029416" y="299574"/>
                    <a:pt x="1052990" y="305373"/>
                    <a:pt x="1071774" y="320753"/>
                  </a:cubicBezTo>
                  <a:cubicBezTo>
                    <a:pt x="1090557" y="336007"/>
                    <a:pt x="1108206" y="341932"/>
                    <a:pt x="1121191" y="326678"/>
                  </a:cubicBezTo>
                  <a:cubicBezTo>
                    <a:pt x="1134176" y="311424"/>
                    <a:pt x="1104677" y="309029"/>
                    <a:pt x="1110602" y="297305"/>
                  </a:cubicBezTo>
                  <a:cubicBezTo>
                    <a:pt x="1116527" y="285581"/>
                    <a:pt x="1091818" y="278521"/>
                    <a:pt x="1078833" y="278521"/>
                  </a:cubicBezTo>
                  <a:cubicBezTo>
                    <a:pt x="1065848" y="278521"/>
                    <a:pt x="1061184" y="254947"/>
                    <a:pt x="1050595" y="259738"/>
                  </a:cubicBezTo>
                  <a:cubicBezTo>
                    <a:pt x="1040005" y="264402"/>
                    <a:pt x="1032945" y="272722"/>
                    <a:pt x="1032945" y="257342"/>
                  </a:cubicBezTo>
                  <a:cubicBezTo>
                    <a:pt x="1032945" y="242089"/>
                    <a:pt x="971804" y="240828"/>
                    <a:pt x="956424" y="246753"/>
                  </a:cubicBezTo>
                  <a:cubicBezTo>
                    <a:pt x="941170" y="252300"/>
                    <a:pt x="959954" y="284068"/>
                    <a:pt x="974073" y="274739"/>
                  </a:cubicBezTo>
                  <a:close/>
                  <a:moveTo>
                    <a:pt x="982393" y="373574"/>
                  </a:moveTo>
                  <a:cubicBezTo>
                    <a:pt x="991848" y="361850"/>
                    <a:pt x="944700" y="324157"/>
                    <a:pt x="942431" y="341806"/>
                  </a:cubicBezTo>
                  <a:cubicBezTo>
                    <a:pt x="940036" y="359455"/>
                    <a:pt x="972308" y="386055"/>
                    <a:pt x="982393" y="373574"/>
                  </a:cubicBezTo>
                  <a:close/>
                  <a:moveTo>
                    <a:pt x="1135310" y="219397"/>
                  </a:moveTo>
                  <a:cubicBezTo>
                    <a:pt x="1143505" y="205278"/>
                    <a:pt x="1085641" y="194184"/>
                    <a:pt x="1100012" y="206412"/>
                  </a:cubicBezTo>
                  <a:cubicBezTo>
                    <a:pt x="1108332" y="213472"/>
                    <a:pt x="1127116" y="233516"/>
                    <a:pt x="1135310" y="219397"/>
                  </a:cubicBezTo>
                  <a:close/>
                  <a:moveTo>
                    <a:pt x="1002438" y="486529"/>
                  </a:moveTo>
                  <a:cubicBezTo>
                    <a:pt x="1010632" y="477074"/>
                    <a:pt x="984789" y="457156"/>
                    <a:pt x="977729" y="473544"/>
                  </a:cubicBezTo>
                  <a:cubicBezTo>
                    <a:pt x="970543" y="490059"/>
                    <a:pt x="993991" y="496110"/>
                    <a:pt x="1002438" y="486529"/>
                  </a:cubicBezTo>
                  <a:close/>
                  <a:moveTo>
                    <a:pt x="1135310" y="404208"/>
                  </a:moveTo>
                  <a:cubicBezTo>
                    <a:pt x="1134176" y="415932"/>
                    <a:pt x="1107072" y="401813"/>
                    <a:pt x="1085893" y="393619"/>
                  </a:cubicBezTo>
                  <a:cubicBezTo>
                    <a:pt x="1064714" y="385425"/>
                    <a:pt x="1077699" y="410133"/>
                    <a:pt x="1094087" y="424253"/>
                  </a:cubicBezTo>
                  <a:cubicBezTo>
                    <a:pt x="1110602" y="438372"/>
                    <a:pt x="1085893" y="431312"/>
                    <a:pt x="1063453" y="416058"/>
                  </a:cubicBezTo>
                  <a:cubicBezTo>
                    <a:pt x="1041140" y="400805"/>
                    <a:pt x="1043409" y="426648"/>
                    <a:pt x="1053998" y="434842"/>
                  </a:cubicBezTo>
                  <a:cubicBezTo>
                    <a:pt x="1064588" y="443036"/>
                    <a:pt x="1051603" y="454886"/>
                    <a:pt x="1037484" y="435977"/>
                  </a:cubicBezTo>
                  <a:cubicBezTo>
                    <a:pt x="1023364" y="417193"/>
                    <a:pt x="1016305" y="397149"/>
                    <a:pt x="993991" y="396014"/>
                  </a:cubicBezTo>
                  <a:cubicBezTo>
                    <a:pt x="971678" y="394879"/>
                    <a:pt x="981763" y="417697"/>
                    <a:pt x="990462" y="428917"/>
                  </a:cubicBezTo>
                  <a:cubicBezTo>
                    <a:pt x="1002186" y="444171"/>
                    <a:pt x="1014036" y="447701"/>
                    <a:pt x="1032819" y="458290"/>
                  </a:cubicBezTo>
                  <a:cubicBezTo>
                    <a:pt x="1051603" y="468880"/>
                    <a:pt x="1082237" y="453626"/>
                    <a:pt x="1096356" y="457156"/>
                  </a:cubicBezTo>
                  <a:cubicBezTo>
                    <a:pt x="1110475" y="460685"/>
                    <a:pt x="1081102" y="478334"/>
                    <a:pt x="1090431" y="490059"/>
                  </a:cubicBezTo>
                  <a:cubicBezTo>
                    <a:pt x="1099886" y="501783"/>
                    <a:pt x="1125729" y="493588"/>
                    <a:pt x="1145774" y="492454"/>
                  </a:cubicBezTo>
                  <a:cubicBezTo>
                    <a:pt x="1165818" y="491319"/>
                    <a:pt x="1156363" y="479469"/>
                    <a:pt x="1168087" y="471275"/>
                  </a:cubicBezTo>
                  <a:cubicBezTo>
                    <a:pt x="1179811" y="463081"/>
                    <a:pt x="1156363" y="464215"/>
                    <a:pt x="1165692" y="444171"/>
                  </a:cubicBezTo>
                  <a:cubicBezTo>
                    <a:pt x="1175399" y="424127"/>
                    <a:pt x="1136571" y="392358"/>
                    <a:pt x="1135310" y="404208"/>
                  </a:cubicBezTo>
                  <a:close/>
                  <a:moveTo>
                    <a:pt x="1184854" y="334746"/>
                  </a:moveTo>
                  <a:cubicBezTo>
                    <a:pt x="1202503" y="334746"/>
                    <a:pt x="1216622" y="332351"/>
                    <a:pt x="1231876" y="326552"/>
                  </a:cubicBezTo>
                  <a:cubicBezTo>
                    <a:pt x="1247130" y="320627"/>
                    <a:pt x="1223682" y="320627"/>
                    <a:pt x="1234271" y="306508"/>
                  </a:cubicBezTo>
                  <a:cubicBezTo>
                    <a:pt x="1244861" y="292389"/>
                    <a:pt x="1208428" y="291254"/>
                    <a:pt x="1206033" y="295918"/>
                  </a:cubicBezTo>
                  <a:cubicBezTo>
                    <a:pt x="1203637" y="300583"/>
                    <a:pt x="1157750" y="267680"/>
                    <a:pt x="1150690" y="278269"/>
                  </a:cubicBezTo>
                  <a:cubicBezTo>
                    <a:pt x="1143631" y="288859"/>
                    <a:pt x="1167205" y="334746"/>
                    <a:pt x="1184854" y="334746"/>
                  </a:cubicBezTo>
                  <a:close/>
                  <a:moveTo>
                    <a:pt x="1280159" y="340545"/>
                  </a:moveTo>
                  <a:cubicBezTo>
                    <a:pt x="1277764" y="333486"/>
                    <a:pt x="1188636" y="344201"/>
                    <a:pt x="1202503" y="354665"/>
                  </a:cubicBezTo>
                  <a:cubicBezTo>
                    <a:pt x="1225951" y="372314"/>
                    <a:pt x="1282554" y="347605"/>
                    <a:pt x="1280159" y="340545"/>
                  </a:cubicBezTo>
                  <a:close/>
                  <a:moveTo>
                    <a:pt x="1267174" y="512372"/>
                  </a:moveTo>
                  <a:cubicBezTo>
                    <a:pt x="1288353" y="511237"/>
                    <a:pt x="1277764" y="485268"/>
                    <a:pt x="1254190" y="467619"/>
                  </a:cubicBezTo>
                  <a:cubicBezTo>
                    <a:pt x="1230615" y="449970"/>
                    <a:pt x="1177794" y="486277"/>
                    <a:pt x="1187123" y="493462"/>
                  </a:cubicBezTo>
                  <a:cubicBezTo>
                    <a:pt x="1197712" y="501783"/>
                    <a:pt x="1245995" y="513633"/>
                    <a:pt x="1267174" y="512372"/>
                  </a:cubicBezTo>
                  <a:close/>
                  <a:moveTo>
                    <a:pt x="1116527" y="677139"/>
                  </a:moveTo>
                  <a:cubicBezTo>
                    <a:pt x="1142370" y="694788"/>
                    <a:pt x="1134176" y="663020"/>
                    <a:pt x="1163549" y="664154"/>
                  </a:cubicBezTo>
                  <a:cubicBezTo>
                    <a:pt x="1192922" y="665289"/>
                    <a:pt x="1194183" y="617132"/>
                    <a:pt x="1198847" y="599483"/>
                  </a:cubicBezTo>
                  <a:cubicBezTo>
                    <a:pt x="1203511" y="581834"/>
                    <a:pt x="1175273" y="582968"/>
                    <a:pt x="1182332" y="595953"/>
                  </a:cubicBezTo>
                  <a:cubicBezTo>
                    <a:pt x="1189392" y="608938"/>
                    <a:pt x="1181198" y="621796"/>
                    <a:pt x="1178803" y="606543"/>
                  </a:cubicBezTo>
                  <a:cubicBezTo>
                    <a:pt x="1176408" y="591289"/>
                    <a:pt x="1154094" y="605408"/>
                    <a:pt x="1145900" y="593558"/>
                  </a:cubicBezTo>
                  <a:cubicBezTo>
                    <a:pt x="1137705" y="581834"/>
                    <a:pt x="1171743" y="580573"/>
                    <a:pt x="1180063" y="565319"/>
                  </a:cubicBezTo>
                  <a:cubicBezTo>
                    <a:pt x="1188257" y="550066"/>
                    <a:pt x="1152959" y="552335"/>
                    <a:pt x="1161280" y="540611"/>
                  </a:cubicBezTo>
                  <a:cubicBezTo>
                    <a:pt x="1169474" y="528887"/>
                    <a:pt x="1109467" y="541745"/>
                    <a:pt x="1127116" y="548805"/>
                  </a:cubicBezTo>
                  <a:cubicBezTo>
                    <a:pt x="1144765" y="555864"/>
                    <a:pt x="1128251" y="565319"/>
                    <a:pt x="1111862" y="553469"/>
                  </a:cubicBezTo>
                  <a:cubicBezTo>
                    <a:pt x="1095348" y="541745"/>
                    <a:pt x="1049712" y="561411"/>
                    <a:pt x="1065974" y="574648"/>
                  </a:cubicBezTo>
                  <a:cubicBezTo>
                    <a:pt x="1078959" y="585238"/>
                    <a:pt x="1117787" y="567589"/>
                    <a:pt x="1095348" y="598222"/>
                  </a:cubicBezTo>
                  <a:cubicBezTo>
                    <a:pt x="1073034" y="628856"/>
                    <a:pt x="1063579" y="590028"/>
                    <a:pt x="1042400" y="593558"/>
                  </a:cubicBezTo>
                  <a:cubicBezTo>
                    <a:pt x="1021221" y="597088"/>
                    <a:pt x="1030676" y="622931"/>
                    <a:pt x="1062445" y="632386"/>
                  </a:cubicBezTo>
                  <a:cubicBezTo>
                    <a:pt x="1094213" y="641841"/>
                    <a:pt x="1090683" y="659490"/>
                    <a:pt x="1116527" y="677139"/>
                  </a:cubicBezTo>
                  <a:close/>
                  <a:moveTo>
                    <a:pt x="1308397" y="488924"/>
                  </a:moveTo>
                  <a:cubicBezTo>
                    <a:pt x="1316592" y="512498"/>
                    <a:pt x="1326047" y="495984"/>
                    <a:pt x="1339031" y="505438"/>
                  </a:cubicBezTo>
                  <a:cubicBezTo>
                    <a:pt x="1352016" y="514893"/>
                    <a:pt x="1371934" y="520692"/>
                    <a:pt x="1382524" y="511363"/>
                  </a:cubicBezTo>
                  <a:cubicBezTo>
                    <a:pt x="1393113" y="501909"/>
                    <a:pt x="1397778" y="494849"/>
                    <a:pt x="1401308" y="503169"/>
                  </a:cubicBezTo>
                  <a:cubicBezTo>
                    <a:pt x="1407106" y="516532"/>
                    <a:pt x="1433076" y="518423"/>
                    <a:pt x="1489553" y="519684"/>
                  </a:cubicBezTo>
                  <a:cubicBezTo>
                    <a:pt x="1546030" y="520818"/>
                    <a:pt x="1531911" y="496110"/>
                    <a:pt x="1548425" y="505565"/>
                  </a:cubicBezTo>
                  <a:cubicBezTo>
                    <a:pt x="1564940" y="515019"/>
                    <a:pt x="1602507" y="515019"/>
                    <a:pt x="1619022" y="511490"/>
                  </a:cubicBezTo>
                  <a:cubicBezTo>
                    <a:pt x="1635536" y="507960"/>
                    <a:pt x="1643731" y="482116"/>
                    <a:pt x="1642596" y="469132"/>
                  </a:cubicBezTo>
                  <a:cubicBezTo>
                    <a:pt x="1641461" y="456147"/>
                    <a:pt x="1515522" y="445558"/>
                    <a:pt x="1493083" y="458542"/>
                  </a:cubicBezTo>
                  <a:cubicBezTo>
                    <a:pt x="1470769" y="471527"/>
                    <a:pt x="1435471" y="452617"/>
                    <a:pt x="1417822" y="462072"/>
                  </a:cubicBezTo>
                  <a:cubicBezTo>
                    <a:pt x="1400173" y="471527"/>
                    <a:pt x="1406098" y="450348"/>
                    <a:pt x="1374330" y="449087"/>
                  </a:cubicBezTo>
                  <a:cubicBezTo>
                    <a:pt x="1342561" y="447953"/>
                    <a:pt x="1376725" y="431438"/>
                    <a:pt x="1382524" y="424379"/>
                  </a:cubicBezTo>
                  <a:cubicBezTo>
                    <a:pt x="1388449" y="417319"/>
                    <a:pt x="1334241" y="398535"/>
                    <a:pt x="1311927" y="403200"/>
                  </a:cubicBezTo>
                  <a:cubicBezTo>
                    <a:pt x="1289614" y="407864"/>
                    <a:pt x="1276629" y="396140"/>
                    <a:pt x="1255450" y="386685"/>
                  </a:cubicBezTo>
                  <a:cubicBezTo>
                    <a:pt x="1234271" y="377230"/>
                    <a:pt x="1176786" y="379499"/>
                    <a:pt x="1188384" y="396140"/>
                  </a:cubicBezTo>
                  <a:cubicBezTo>
                    <a:pt x="1196578" y="407864"/>
                    <a:pt x="1264905" y="432573"/>
                    <a:pt x="1271965" y="420849"/>
                  </a:cubicBezTo>
                  <a:cubicBezTo>
                    <a:pt x="1279024" y="409125"/>
                    <a:pt x="1296674" y="434968"/>
                    <a:pt x="1307263" y="447953"/>
                  </a:cubicBezTo>
                  <a:cubicBezTo>
                    <a:pt x="1317852" y="460685"/>
                    <a:pt x="1300203" y="465350"/>
                    <a:pt x="1308397" y="488924"/>
                  </a:cubicBezTo>
                  <a:close/>
                  <a:moveTo>
                    <a:pt x="1368405" y="350000"/>
                  </a:moveTo>
                  <a:cubicBezTo>
                    <a:pt x="1347226" y="339411"/>
                    <a:pt x="1320626" y="361850"/>
                    <a:pt x="1342561" y="370045"/>
                  </a:cubicBezTo>
                  <a:cubicBezTo>
                    <a:pt x="1361345" y="377104"/>
                    <a:pt x="1389583" y="360590"/>
                    <a:pt x="1368405" y="350000"/>
                  </a:cubicBezTo>
                  <a:close/>
                  <a:moveTo>
                    <a:pt x="1198973" y="218136"/>
                  </a:moveTo>
                  <a:cubicBezTo>
                    <a:pt x="1216370" y="226835"/>
                    <a:pt x="1206033" y="238181"/>
                    <a:pt x="1224816" y="246375"/>
                  </a:cubicBezTo>
                  <a:cubicBezTo>
                    <a:pt x="1243600" y="254569"/>
                    <a:pt x="1297808" y="235785"/>
                    <a:pt x="1302473" y="248770"/>
                  </a:cubicBezTo>
                  <a:cubicBezTo>
                    <a:pt x="1307137" y="261755"/>
                    <a:pt x="1247130" y="262889"/>
                    <a:pt x="1255450" y="271084"/>
                  </a:cubicBezTo>
                  <a:cubicBezTo>
                    <a:pt x="1263645" y="279278"/>
                    <a:pt x="1297808" y="292262"/>
                    <a:pt x="1293144" y="299322"/>
                  </a:cubicBezTo>
                  <a:cubicBezTo>
                    <a:pt x="1288479" y="306382"/>
                    <a:pt x="1349621" y="326426"/>
                    <a:pt x="1355546" y="316971"/>
                  </a:cubicBezTo>
                  <a:cubicBezTo>
                    <a:pt x="1361471" y="307516"/>
                    <a:pt x="1377859" y="309912"/>
                    <a:pt x="1393239" y="315837"/>
                  </a:cubicBezTo>
                  <a:cubicBezTo>
                    <a:pt x="1408493" y="321762"/>
                    <a:pt x="1409754" y="279404"/>
                    <a:pt x="1420343" y="286464"/>
                  </a:cubicBezTo>
                  <a:cubicBezTo>
                    <a:pt x="1430933" y="293523"/>
                    <a:pt x="1429798" y="271210"/>
                    <a:pt x="1447447" y="264150"/>
                  </a:cubicBezTo>
                  <a:cubicBezTo>
                    <a:pt x="1465096" y="257090"/>
                    <a:pt x="1490562" y="256964"/>
                    <a:pt x="1492200" y="248896"/>
                  </a:cubicBezTo>
                  <a:cubicBezTo>
                    <a:pt x="1493335" y="242971"/>
                    <a:pt x="1487536" y="234777"/>
                    <a:pt x="1466357" y="237172"/>
                  </a:cubicBezTo>
                  <a:cubicBezTo>
                    <a:pt x="1445178" y="239567"/>
                    <a:pt x="1431059" y="231247"/>
                    <a:pt x="1440514" y="219523"/>
                  </a:cubicBezTo>
                  <a:cubicBezTo>
                    <a:pt x="1449969" y="207799"/>
                    <a:pt x="1416939" y="204269"/>
                    <a:pt x="1428790" y="194814"/>
                  </a:cubicBezTo>
                  <a:cubicBezTo>
                    <a:pt x="1440514" y="185359"/>
                    <a:pt x="1406476" y="176031"/>
                    <a:pt x="1410006" y="190150"/>
                  </a:cubicBezTo>
                  <a:cubicBezTo>
                    <a:pt x="1413536" y="204269"/>
                    <a:pt x="1388827" y="191284"/>
                    <a:pt x="1385297" y="178426"/>
                  </a:cubicBezTo>
                  <a:cubicBezTo>
                    <a:pt x="1381767" y="165441"/>
                    <a:pt x="1333484" y="160777"/>
                    <a:pt x="1301716" y="132538"/>
                  </a:cubicBezTo>
                  <a:cubicBezTo>
                    <a:pt x="1269948" y="104300"/>
                    <a:pt x="1237045" y="123083"/>
                    <a:pt x="1255828" y="126613"/>
                  </a:cubicBezTo>
                  <a:cubicBezTo>
                    <a:pt x="1274612" y="130143"/>
                    <a:pt x="1273478" y="139598"/>
                    <a:pt x="1258224" y="138337"/>
                  </a:cubicBezTo>
                  <a:cubicBezTo>
                    <a:pt x="1242970" y="137203"/>
                    <a:pt x="1215866" y="139472"/>
                    <a:pt x="1240575" y="148927"/>
                  </a:cubicBezTo>
                  <a:cubicBezTo>
                    <a:pt x="1265283" y="158381"/>
                    <a:pt x="1238179" y="161911"/>
                    <a:pt x="1218261" y="161911"/>
                  </a:cubicBezTo>
                  <a:cubicBezTo>
                    <a:pt x="1198217" y="161911"/>
                    <a:pt x="1197082" y="187755"/>
                    <a:pt x="1222925" y="191284"/>
                  </a:cubicBezTo>
                  <a:cubicBezTo>
                    <a:pt x="1248769" y="194814"/>
                    <a:pt x="1229985" y="210068"/>
                    <a:pt x="1208806" y="204269"/>
                  </a:cubicBezTo>
                  <a:cubicBezTo>
                    <a:pt x="1187123" y="198218"/>
                    <a:pt x="1180063" y="208807"/>
                    <a:pt x="1198973" y="218136"/>
                  </a:cubicBezTo>
                  <a:close/>
                  <a:moveTo>
                    <a:pt x="1341300" y="101652"/>
                  </a:moveTo>
                  <a:cubicBezTo>
                    <a:pt x="1357815" y="91063"/>
                    <a:pt x="1370674" y="98122"/>
                    <a:pt x="1356554" y="105182"/>
                  </a:cubicBezTo>
                  <a:cubicBezTo>
                    <a:pt x="1342435" y="112242"/>
                    <a:pt x="1347100" y="116906"/>
                    <a:pt x="1367144" y="115771"/>
                  </a:cubicBezTo>
                  <a:cubicBezTo>
                    <a:pt x="1387188" y="114637"/>
                    <a:pt x="1358950" y="121697"/>
                    <a:pt x="1358950" y="133421"/>
                  </a:cubicBezTo>
                  <a:cubicBezTo>
                    <a:pt x="1358950" y="145145"/>
                    <a:pt x="1382524" y="138085"/>
                    <a:pt x="1383658" y="149935"/>
                  </a:cubicBezTo>
                  <a:cubicBezTo>
                    <a:pt x="1384793" y="161659"/>
                    <a:pt x="1435471" y="166450"/>
                    <a:pt x="1450725" y="152330"/>
                  </a:cubicBezTo>
                  <a:cubicBezTo>
                    <a:pt x="1465979" y="138211"/>
                    <a:pt x="1460180" y="155860"/>
                    <a:pt x="1458919" y="165315"/>
                  </a:cubicBezTo>
                  <a:cubicBezTo>
                    <a:pt x="1457785" y="174770"/>
                    <a:pt x="1530650" y="182964"/>
                    <a:pt x="1534180" y="171240"/>
                  </a:cubicBezTo>
                  <a:cubicBezTo>
                    <a:pt x="1537710" y="159516"/>
                    <a:pt x="1548299" y="164180"/>
                    <a:pt x="1562419" y="167710"/>
                  </a:cubicBezTo>
                  <a:cubicBezTo>
                    <a:pt x="1576538" y="171240"/>
                    <a:pt x="1646000" y="154726"/>
                    <a:pt x="1647134" y="140606"/>
                  </a:cubicBezTo>
                  <a:cubicBezTo>
                    <a:pt x="1648269" y="126487"/>
                    <a:pt x="1669448" y="147666"/>
                    <a:pt x="1647134" y="162920"/>
                  </a:cubicBezTo>
                  <a:cubicBezTo>
                    <a:pt x="1624821" y="178174"/>
                    <a:pt x="1580068" y="175904"/>
                    <a:pt x="1560023" y="181703"/>
                  </a:cubicBezTo>
                  <a:cubicBezTo>
                    <a:pt x="1539979" y="187629"/>
                    <a:pt x="1573008" y="201748"/>
                    <a:pt x="1592926" y="217002"/>
                  </a:cubicBezTo>
                  <a:cubicBezTo>
                    <a:pt x="1612971" y="232256"/>
                    <a:pt x="1567083" y="224061"/>
                    <a:pt x="1548173" y="204017"/>
                  </a:cubicBezTo>
                  <a:cubicBezTo>
                    <a:pt x="1529390" y="183973"/>
                    <a:pt x="1487032" y="183973"/>
                    <a:pt x="1464592" y="185233"/>
                  </a:cubicBezTo>
                  <a:cubicBezTo>
                    <a:pt x="1442279" y="186368"/>
                    <a:pt x="1449338" y="227591"/>
                    <a:pt x="1465727" y="227591"/>
                  </a:cubicBezTo>
                  <a:cubicBezTo>
                    <a:pt x="1482241" y="227591"/>
                    <a:pt x="1498630" y="233516"/>
                    <a:pt x="1515144" y="259360"/>
                  </a:cubicBezTo>
                  <a:cubicBezTo>
                    <a:pt x="1531659" y="285203"/>
                    <a:pt x="1566957" y="279404"/>
                    <a:pt x="1566957" y="291128"/>
                  </a:cubicBezTo>
                  <a:cubicBezTo>
                    <a:pt x="1566957" y="302852"/>
                    <a:pt x="1521069" y="281673"/>
                    <a:pt x="1495100" y="277009"/>
                  </a:cubicBezTo>
                  <a:cubicBezTo>
                    <a:pt x="1469257" y="272344"/>
                    <a:pt x="1428033" y="288733"/>
                    <a:pt x="1426899" y="307642"/>
                  </a:cubicBezTo>
                  <a:cubicBezTo>
                    <a:pt x="1425764" y="326426"/>
                    <a:pt x="1464592" y="324157"/>
                    <a:pt x="1490435" y="308777"/>
                  </a:cubicBezTo>
                  <a:cubicBezTo>
                    <a:pt x="1516279" y="293523"/>
                    <a:pt x="1497495" y="313441"/>
                    <a:pt x="1484510" y="325292"/>
                  </a:cubicBezTo>
                  <a:cubicBezTo>
                    <a:pt x="1471526" y="337016"/>
                    <a:pt x="1515144" y="346470"/>
                    <a:pt x="1515144" y="360590"/>
                  </a:cubicBezTo>
                  <a:cubicBezTo>
                    <a:pt x="1515144" y="374709"/>
                    <a:pt x="1483376" y="370045"/>
                    <a:pt x="1479846" y="357060"/>
                  </a:cubicBezTo>
                  <a:cubicBezTo>
                    <a:pt x="1476316" y="344075"/>
                    <a:pt x="1464592" y="331217"/>
                    <a:pt x="1433958" y="333486"/>
                  </a:cubicBezTo>
                  <a:cubicBezTo>
                    <a:pt x="1403325" y="335881"/>
                    <a:pt x="1411645" y="357060"/>
                    <a:pt x="1430429" y="359329"/>
                  </a:cubicBezTo>
                  <a:cubicBezTo>
                    <a:pt x="1449212" y="361724"/>
                    <a:pt x="1450473" y="375844"/>
                    <a:pt x="1429294" y="375844"/>
                  </a:cubicBezTo>
                  <a:cubicBezTo>
                    <a:pt x="1408115" y="375844"/>
                    <a:pt x="1360336" y="389080"/>
                    <a:pt x="1375212" y="402948"/>
                  </a:cubicBezTo>
                  <a:cubicBezTo>
                    <a:pt x="1391726" y="418201"/>
                    <a:pt x="1451734" y="402948"/>
                    <a:pt x="1462323" y="412402"/>
                  </a:cubicBezTo>
                  <a:cubicBezTo>
                    <a:pt x="1472912" y="421857"/>
                    <a:pt x="1502286" y="425387"/>
                    <a:pt x="1509345" y="414798"/>
                  </a:cubicBezTo>
                  <a:cubicBezTo>
                    <a:pt x="1516405" y="404208"/>
                    <a:pt x="1539979" y="408873"/>
                    <a:pt x="1563427" y="408873"/>
                  </a:cubicBezTo>
                  <a:cubicBezTo>
                    <a:pt x="1587001" y="408873"/>
                    <a:pt x="1592800" y="412402"/>
                    <a:pt x="1603390" y="421857"/>
                  </a:cubicBezTo>
                  <a:cubicBezTo>
                    <a:pt x="1613979" y="431312"/>
                    <a:pt x="1632763" y="427782"/>
                    <a:pt x="1645748" y="418328"/>
                  </a:cubicBezTo>
                  <a:cubicBezTo>
                    <a:pt x="1658732" y="408873"/>
                    <a:pt x="1658732" y="408873"/>
                    <a:pt x="1675121" y="408873"/>
                  </a:cubicBezTo>
                  <a:cubicBezTo>
                    <a:pt x="1691635" y="408873"/>
                    <a:pt x="1695165" y="398283"/>
                    <a:pt x="1686845" y="385298"/>
                  </a:cubicBezTo>
                  <a:cubicBezTo>
                    <a:pt x="1678651" y="372314"/>
                    <a:pt x="1657472" y="394753"/>
                    <a:pt x="1655076" y="385298"/>
                  </a:cubicBezTo>
                  <a:cubicBezTo>
                    <a:pt x="1652177" y="373701"/>
                    <a:pt x="1632763" y="370045"/>
                    <a:pt x="1599734" y="374709"/>
                  </a:cubicBezTo>
                  <a:cubicBezTo>
                    <a:pt x="1566831" y="379373"/>
                    <a:pt x="1580950" y="353530"/>
                    <a:pt x="1600868" y="359455"/>
                  </a:cubicBezTo>
                  <a:cubicBezTo>
                    <a:pt x="1620913" y="365380"/>
                    <a:pt x="1647891" y="362985"/>
                    <a:pt x="1670330" y="357060"/>
                  </a:cubicBezTo>
                  <a:cubicBezTo>
                    <a:pt x="1692644" y="351135"/>
                    <a:pt x="1674995" y="340545"/>
                    <a:pt x="1674995" y="331217"/>
                  </a:cubicBezTo>
                  <a:cubicBezTo>
                    <a:pt x="1674995" y="321762"/>
                    <a:pt x="1703233" y="327687"/>
                    <a:pt x="1724412" y="327687"/>
                  </a:cubicBezTo>
                  <a:cubicBezTo>
                    <a:pt x="1745591" y="327687"/>
                    <a:pt x="1776225" y="293523"/>
                    <a:pt x="1777360" y="273605"/>
                  </a:cubicBezTo>
                  <a:cubicBezTo>
                    <a:pt x="1778494" y="253561"/>
                    <a:pt x="1730337" y="258351"/>
                    <a:pt x="1706763" y="258351"/>
                  </a:cubicBezTo>
                  <a:cubicBezTo>
                    <a:pt x="1683189" y="258351"/>
                    <a:pt x="1722017" y="240702"/>
                    <a:pt x="1766770" y="243097"/>
                  </a:cubicBezTo>
                  <a:cubicBezTo>
                    <a:pt x="1811523" y="245492"/>
                    <a:pt x="1791479" y="225448"/>
                    <a:pt x="1799673" y="218388"/>
                  </a:cubicBezTo>
                  <a:cubicBezTo>
                    <a:pt x="1807867" y="211329"/>
                    <a:pt x="1829046" y="226583"/>
                    <a:pt x="1851486" y="221918"/>
                  </a:cubicBezTo>
                  <a:cubicBezTo>
                    <a:pt x="1873799" y="217254"/>
                    <a:pt x="1858545" y="198344"/>
                    <a:pt x="1873799" y="198344"/>
                  </a:cubicBezTo>
                  <a:cubicBezTo>
                    <a:pt x="1884641" y="198344"/>
                    <a:pt x="1909097" y="181830"/>
                    <a:pt x="1957380" y="154852"/>
                  </a:cubicBezTo>
                  <a:cubicBezTo>
                    <a:pt x="2005663" y="127748"/>
                    <a:pt x="2043231" y="132538"/>
                    <a:pt x="2045626" y="117158"/>
                  </a:cubicBezTo>
                  <a:cubicBezTo>
                    <a:pt x="2048021" y="101904"/>
                    <a:pt x="1978559" y="117158"/>
                    <a:pt x="1966709" y="112494"/>
                  </a:cubicBezTo>
                  <a:cubicBezTo>
                    <a:pt x="1954985" y="107829"/>
                    <a:pt x="2014992" y="94845"/>
                    <a:pt x="2029111" y="98374"/>
                  </a:cubicBezTo>
                  <a:cubicBezTo>
                    <a:pt x="2043231" y="101904"/>
                    <a:pt x="2062014" y="98374"/>
                    <a:pt x="2110297" y="74800"/>
                  </a:cubicBezTo>
                  <a:cubicBezTo>
                    <a:pt x="2158580" y="51226"/>
                    <a:pt x="2137401" y="45427"/>
                    <a:pt x="2117357" y="48957"/>
                  </a:cubicBezTo>
                  <a:cubicBezTo>
                    <a:pt x="2097313" y="52487"/>
                    <a:pt x="2074999" y="45427"/>
                    <a:pt x="2076134" y="32442"/>
                  </a:cubicBezTo>
                  <a:cubicBezTo>
                    <a:pt x="2077268" y="19458"/>
                    <a:pt x="2046760" y="31308"/>
                    <a:pt x="2045500" y="24248"/>
                  </a:cubicBezTo>
                  <a:cubicBezTo>
                    <a:pt x="2044365" y="17189"/>
                    <a:pt x="2016127" y="20718"/>
                    <a:pt x="1985493" y="32442"/>
                  </a:cubicBezTo>
                  <a:cubicBezTo>
                    <a:pt x="1954859" y="44167"/>
                    <a:pt x="1983098" y="20718"/>
                    <a:pt x="1996082" y="15928"/>
                  </a:cubicBezTo>
                  <a:cubicBezTo>
                    <a:pt x="2009067" y="11264"/>
                    <a:pt x="1918426" y="15928"/>
                    <a:pt x="1903046" y="5338"/>
                  </a:cubicBezTo>
                  <a:cubicBezTo>
                    <a:pt x="1887792" y="-5251"/>
                    <a:pt x="1870143" y="22988"/>
                    <a:pt x="1856024" y="8868"/>
                  </a:cubicBezTo>
                  <a:cubicBezTo>
                    <a:pt x="1841905" y="-5251"/>
                    <a:pt x="1805472" y="6473"/>
                    <a:pt x="1810136" y="17063"/>
                  </a:cubicBezTo>
                  <a:cubicBezTo>
                    <a:pt x="1814801" y="27652"/>
                    <a:pt x="1804211" y="27652"/>
                    <a:pt x="1790092" y="15928"/>
                  </a:cubicBezTo>
                  <a:cubicBezTo>
                    <a:pt x="1775973" y="4204"/>
                    <a:pt x="1748869" y="17063"/>
                    <a:pt x="1724160" y="13533"/>
                  </a:cubicBezTo>
                  <a:cubicBezTo>
                    <a:pt x="1699451" y="10003"/>
                    <a:pt x="1710041" y="33577"/>
                    <a:pt x="1682937" y="21727"/>
                  </a:cubicBezTo>
                  <a:cubicBezTo>
                    <a:pt x="1655833" y="10003"/>
                    <a:pt x="1626460" y="15802"/>
                    <a:pt x="1634654" y="19332"/>
                  </a:cubicBezTo>
                  <a:cubicBezTo>
                    <a:pt x="1642848" y="22862"/>
                    <a:pt x="1632259" y="29921"/>
                    <a:pt x="1620535" y="26391"/>
                  </a:cubicBezTo>
                  <a:cubicBezTo>
                    <a:pt x="1608810" y="22862"/>
                    <a:pt x="1598221" y="27526"/>
                    <a:pt x="1604020" y="39376"/>
                  </a:cubicBezTo>
                  <a:cubicBezTo>
                    <a:pt x="1609945" y="51100"/>
                    <a:pt x="1560528" y="35846"/>
                    <a:pt x="1560528" y="48831"/>
                  </a:cubicBezTo>
                  <a:cubicBezTo>
                    <a:pt x="1560528" y="61816"/>
                    <a:pt x="1542878" y="68875"/>
                    <a:pt x="1528759" y="57025"/>
                  </a:cubicBezTo>
                  <a:cubicBezTo>
                    <a:pt x="1514640" y="45301"/>
                    <a:pt x="1469887" y="41771"/>
                    <a:pt x="1482872" y="52361"/>
                  </a:cubicBezTo>
                  <a:cubicBezTo>
                    <a:pt x="1495856" y="62950"/>
                    <a:pt x="1442909" y="57025"/>
                    <a:pt x="1457028" y="67615"/>
                  </a:cubicBezTo>
                  <a:cubicBezTo>
                    <a:pt x="1471147" y="78204"/>
                    <a:pt x="1439379" y="86398"/>
                    <a:pt x="1439379" y="80599"/>
                  </a:cubicBezTo>
                  <a:cubicBezTo>
                    <a:pt x="1439379" y="74674"/>
                    <a:pt x="1410006" y="64085"/>
                    <a:pt x="1398156" y="74674"/>
                  </a:cubicBezTo>
                  <a:cubicBezTo>
                    <a:pt x="1386432" y="85264"/>
                    <a:pt x="1382902" y="98248"/>
                    <a:pt x="1376977" y="91189"/>
                  </a:cubicBezTo>
                  <a:cubicBezTo>
                    <a:pt x="1371052" y="84129"/>
                    <a:pt x="1345209" y="86524"/>
                    <a:pt x="1320500" y="95853"/>
                  </a:cubicBezTo>
                  <a:cubicBezTo>
                    <a:pt x="1296674" y="105182"/>
                    <a:pt x="1324912" y="112242"/>
                    <a:pt x="1341300" y="101652"/>
                  </a:cubicBezTo>
                  <a:close/>
                  <a:moveTo>
                    <a:pt x="1637931" y="1117358"/>
                  </a:moveTo>
                  <a:cubicBezTo>
                    <a:pt x="1646126" y="1116224"/>
                    <a:pt x="1662640" y="1086724"/>
                    <a:pt x="1641461" y="1087985"/>
                  </a:cubicBezTo>
                  <a:cubicBezTo>
                    <a:pt x="1620282" y="1089120"/>
                    <a:pt x="1625073" y="1119249"/>
                    <a:pt x="1637931" y="1117358"/>
                  </a:cubicBezTo>
                  <a:close/>
                  <a:moveTo>
                    <a:pt x="1534306" y="1091515"/>
                  </a:moveTo>
                  <a:cubicBezTo>
                    <a:pt x="1553090" y="1103239"/>
                    <a:pt x="1581328" y="1071471"/>
                    <a:pt x="1579059" y="1062142"/>
                  </a:cubicBezTo>
                  <a:cubicBezTo>
                    <a:pt x="1576664" y="1052687"/>
                    <a:pt x="1511614" y="1077269"/>
                    <a:pt x="1534306" y="1091515"/>
                  </a:cubicBezTo>
                  <a:close/>
                  <a:moveTo>
                    <a:pt x="1619148" y="1026717"/>
                  </a:moveTo>
                  <a:cubicBezTo>
                    <a:pt x="1621543" y="1014993"/>
                    <a:pt x="1580320" y="1010203"/>
                    <a:pt x="1582715" y="997344"/>
                  </a:cubicBezTo>
                  <a:cubicBezTo>
                    <a:pt x="1585110" y="984359"/>
                    <a:pt x="1543887" y="973770"/>
                    <a:pt x="1530902" y="966710"/>
                  </a:cubicBezTo>
                  <a:cubicBezTo>
                    <a:pt x="1517918" y="959651"/>
                    <a:pt x="1497999" y="956121"/>
                    <a:pt x="1497999" y="942002"/>
                  </a:cubicBezTo>
                  <a:cubicBezTo>
                    <a:pt x="1497999" y="927882"/>
                    <a:pt x="1469761" y="938472"/>
                    <a:pt x="1468626" y="959651"/>
                  </a:cubicBezTo>
                  <a:cubicBezTo>
                    <a:pt x="1467492" y="980830"/>
                    <a:pt x="1455642" y="976165"/>
                    <a:pt x="1461567" y="996084"/>
                  </a:cubicBezTo>
                  <a:cubicBezTo>
                    <a:pt x="1467492" y="1016128"/>
                    <a:pt x="1435723" y="1020792"/>
                    <a:pt x="1439253" y="1031382"/>
                  </a:cubicBezTo>
                  <a:cubicBezTo>
                    <a:pt x="1442783" y="1041971"/>
                    <a:pt x="1458037" y="1030247"/>
                    <a:pt x="1472156" y="1030247"/>
                  </a:cubicBezTo>
                  <a:cubicBezTo>
                    <a:pt x="1486275" y="1030247"/>
                    <a:pt x="1468374" y="1049913"/>
                    <a:pt x="1486275" y="1051426"/>
                  </a:cubicBezTo>
                  <a:cubicBezTo>
                    <a:pt x="1500395" y="1052561"/>
                    <a:pt x="1525103" y="1036172"/>
                    <a:pt x="1531028" y="1026717"/>
                  </a:cubicBezTo>
                  <a:cubicBezTo>
                    <a:pt x="1536953" y="1017262"/>
                    <a:pt x="1548678" y="1013733"/>
                    <a:pt x="1565192" y="1025583"/>
                  </a:cubicBezTo>
                  <a:cubicBezTo>
                    <a:pt x="1581454" y="1037307"/>
                    <a:pt x="1616753" y="1038567"/>
                    <a:pt x="1619148" y="1026717"/>
                  </a:cubicBezTo>
                  <a:close/>
                  <a:moveTo>
                    <a:pt x="2003898" y="923218"/>
                  </a:moveTo>
                  <a:cubicBezTo>
                    <a:pt x="2018018" y="924353"/>
                    <a:pt x="2020413" y="942128"/>
                    <a:pt x="2042726" y="960911"/>
                  </a:cubicBezTo>
                  <a:cubicBezTo>
                    <a:pt x="2065040" y="979695"/>
                    <a:pt x="2067435" y="966836"/>
                    <a:pt x="2070965" y="953852"/>
                  </a:cubicBezTo>
                  <a:cubicBezTo>
                    <a:pt x="2074495" y="940867"/>
                    <a:pt x="2099204" y="951457"/>
                    <a:pt x="2098069" y="938598"/>
                  </a:cubicBezTo>
                  <a:cubicBezTo>
                    <a:pt x="2096934" y="925613"/>
                    <a:pt x="2118113" y="910359"/>
                    <a:pt x="2132233" y="904434"/>
                  </a:cubicBezTo>
                  <a:cubicBezTo>
                    <a:pt x="2146352" y="898509"/>
                    <a:pt x="2120509" y="884390"/>
                    <a:pt x="2101599" y="885525"/>
                  </a:cubicBezTo>
                  <a:cubicBezTo>
                    <a:pt x="2082815" y="886659"/>
                    <a:pt x="2079285" y="873801"/>
                    <a:pt x="2079285" y="865480"/>
                  </a:cubicBezTo>
                  <a:cubicBezTo>
                    <a:pt x="2079285" y="857286"/>
                    <a:pt x="2043987" y="837242"/>
                    <a:pt x="2032263" y="840771"/>
                  </a:cubicBezTo>
                  <a:cubicBezTo>
                    <a:pt x="2020539" y="844301"/>
                    <a:pt x="2000495" y="825518"/>
                    <a:pt x="1985241" y="824257"/>
                  </a:cubicBezTo>
                  <a:cubicBezTo>
                    <a:pt x="1969987" y="823122"/>
                    <a:pt x="1947547" y="811272"/>
                    <a:pt x="1949942" y="794884"/>
                  </a:cubicBezTo>
                  <a:cubicBezTo>
                    <a:pt x="1952338" y="778369"/>
                    <a:pt x="1980576" y="799548"/>
                    <a:pt x="1986375" y="786690"/>
                  </a:cubicBezTo>
                  <a:cubicBezTo>
                    <a:pt x="1992300" y="773705"/>
                    <a:pt x="1957002" y="780764"/>
                    <a:pt x="1955741" y="771436"/>
                  </a:cubicBezTo>
                  <a:cubicBezTo>
                    <a:pt x="1954607" y="761981"/>
                    <a:pt x="1963936" y="765511"/>
                    <a:pt x="1970995" y="759712"/>
                  </a:cubicBezTo>
                  <a:cubicBezTo>
                    <a:pt x="1978055" y="753787"/>
                    <a:pt x="1965070" y="742063"/>
                    <a:pt x="1956876" y="737398"/>
                  </a:cubicBezTo>
                  <a:cubicBezTo>
                    <a:pt x="1948682" y="732734"/>
                    <a:pt x="1946287" y="746853"/>
                    <a:pt x="1938092" y="746853"/>
                  </a:cubicBezTo>
                  <a:cubicBezTo>
                    <a:pt x="1929898" y="746853"/>
                    <a:pt x="1936958" y="733868"/>
                    <a:pt x="1942757" y="725674"/>
                  </a:cubicBezTo>
                  <a:cubicBezTo>
                    <a:pt x="1948682" y="717480"/>
                    <a:pt x="1915653" y="708025"/>
                    <a:pt x="1901533" y="712689"/>
                  </a:cubicBezTo>
                  <a:cubicBezTo>
                    <a:pt x="1887414" y="717354"/>
                    <a:pt x="1882750" y="709160"/>
                    <a:pt x="1882750" y="699705"/>
                  </a:cubicBezTo>
                  <a:cubicBezTo>
                    <a:pt x="1882750" y="690250"/>
                    <a:pt x="1858041" y="699705"/>
                    <a:pt x="1848586" y="706764"/>
                  </a:cubicBezTo>
                  <a:cubicBezTo>
                    <a:pt x="1839131" y="713824"/>
                    <a:pt x="1827407" y="699705"/>
                    <a:pt x="1839131" y="698570"/>
                  </a:cubicBezTo>
                  <a:cubicBezTo>
                    <a:pt x="1850855" y="697436"/>
                    <a:pt x="1864975" y="687981"/>
                    <a:pt x="1861445" y="677391"/>
                  </a:cubicBezTo>
                  <a:cubicBezTo>
                    <a:pt x="1857915" y="666802"/>
                    <a:pt x="1827281" y="665667"/>
                    <a:pt x="1821482" y="678526"/>
                  </a:cubicBezTo>
                  <a:cubicBezTo>
                    <a:pt x="1815557" y="691510"/>
                    <a:pt x="1790848" y="664406"/>
                    <a:pt x="1790848" y="653817"/>
                  </a:cubicBezTo>
                  <a:cubicBezTo>
                    <a:pt x="1790848" y="643228"/>
                    <a:pt x="1753155" y="652682"/>
                    <a:pt x="1757945" y="635033"/>
                  </a:cubicBezTo>
                  <a:cubicBezTo>
                    <a:pt x="1762610" y="617384"/>
                    <a:pt x="1714453" y="612720"/>
                    <a:pt x="1701468" y="612720"/>
                  </a:cubicBezTo>
                  <a:cubicBezTo>
                    <a:pt x="1688484" y="612720"/>
                    <a:pt x="1669700" y="623309"/>
                    <a:pt x="1672095" y="635033"/>
                  </a:cubicBezTo>
                  <a:cubicBezTo>
                    <a:pt x="1674490" y="646757"/>
                    <a:pt x="1657976" y="642093"/>
                    <a:pt x="1655581" y="629108"/>
                  </a:cubicBezTo>
                  <a:cubicBezTo>
                    <a:pt x="1653185" y="616124"/>
                    <a:pt x="1621417" y="643228"/>
                    <a:pt x="1612088" y="643228"/>
                  </a:cubicBezTo>
                  <a:cubicBezTo>
                    <a:pt x="1602633" y="643228"/>
                    <a:pt x="1618013" y="609064"/>
                    <a:pt x="1613223" y="598474"/>
                  </a:cubicBezTo>
                  <a:cubicBezTo>
                    <a:pt x="1608558" y="587885"/>
                    <a:pt x="1601499" y="584355"/>
                    <a:pt x="1594439" y="566706"/>
                  </a:cubicBezTo>
                  <a:cubicBezTo>
                    <a:pt x="1587379" y="549057"/>
                    <a:pt x="1552081" y="556117"/>
                    <a:pt x="1542626" y="566706"/>
                  </a:cubicBezTo>
                  <a:cubicBezTo>
                    <a:pt x="1533171" y="577296"/>
                    <a:pt x="1502664" y="572631"/>
                    <a:pt x="1486149" y="589020"/>
                  </a:cubicBezTo>
                  <a:cubicBezTo>
                    <a:pt x="1469635" y="605534"/>
                    <a:pt x="1487284" y="621923"/>
                    <a:pt x="1494343" y="627848"/>
                  </a:cubicBezTo>
                  <a:cubicBezTo>
                    <a:pt x="1501403" y="633773"/>
                    <a:pt x="1469635" y="643101"/>
                    <a:pt x="1480224" y="652556"/>
                  </a:cubicBezTo>
                  <a:cubicBezTo>
                    <a:pt x="1490814" y="662011"/>
                    <a:pt x="1507328" y="657221"/>
                    <a:pt x="1508463" y="672601"/>
                  </a:cubicBezTo>
                  <a:cubicBezTo>
                    <a:pt x="1509597" y="687855"/>
                    <a:pt x="1469635" y="667936"/>
                    <a:pt x="1463710" y="654952"/>
                  </a:cubicBezTo>
                  <a:cubicBezTo>
                    <a:pt x="1457785" y="641967"/>
                    <a:pt x="1466105" y="630243"/>
                    <a:pt x="1457785" y="620788"/>
                  </a:cubicBezTo>
                  <a:cubicBezTo>
                    <a:pt x="1449590" y="611333"/>
                    <a:pt x="1456650" y="599609"/>
                    <a:pt x="1471904" y="583095"/>
                  </a:cubicBezTo>
                  <a:cubicBezTo>
                    <a:pt x="1487158" y="566580"/>
                    <a:pt x="1499008" y="568975"/>
                    <a:pt x="1499008" y="559520"/>
                  </a:cubicBezTo>
                  <a:cubicBezTo>
                    <a:pt x="1499008" y="550066"/>
                    <a:pt x="1433076" y="550066"/>
                    <a:pt x="1394248" y="585364"/>
                  </a:cubicBezTo>
                  <a:cubicBezTo>
                    <a:pt x="1355420" y="620662"/>
                    <a:pt x="1367144" y="667810"/>
                    <a:pt x="1369539" y="677139"/>
                  </a:cubicBezTo>
                  <a:cubicBezTo>
                    <a:pt x="1371934" y="686594"/>
                    <a:pt x="1405972" y="681803"/>
                    <a:pt x="1426016" y="687728"/>
                  </a:cubicBezTo>
                  <a:cubicBezTo>
                    <a:pt x="1446061" y="693654"/>
                    <a:pt x="1435471" y="701848"/>
                    <a:pt x="1420091" y="699453"/>
                  </a:cubicBezTo>
                  <a:cubicBezTo>
                    <a:pt x="1404837" y="697057"/>
                    <a:pt x="1378868" y="692393"/>
                    <a:pt x="1380128" y="702982"/>
                  </a:cubicBezTo>
                  <a:cubicBezTo>
                    <a:pt x="1381263" y="713572"/>
                    <a:pt x="1413031" y="733616"/>
                    <a:pt x="1431941" y="728826"/>
                  </a:cubicBezTo>
                  <a:cubicBezTo>
                    <a:pt x="1450725" y="724161"/>
                    <a:pt x="1450725" y="724161"/>
                    <a:pt x="1459045" y="734751"/>
                  </a:cubicBezTo>
                  <a:cubicBezTo>
                    <a:pt x="1467239" y="745340"/>
                    <a:pt x="1489679" y="741810"/>
                    <a:pt x="1511993" y="742945"/>
                  </a:cubicBezTo>
                  <a:cubicBezTo>
                    <a:pt x="1534306" y="744080"/>
                    <a:pt x="1560276" y="752400"/>
                    <a:pt x="1570865" y="753534"/>
                  </a:cubicBezTo>
                  <a:cubicBezTo>
                    <a:pt x="1581454" y="754669"/>
                    <a:pt x="1594439" y="747609"/>
                    <a:pt x="1597969" y="741810"/>
                  </a:cubicBezTo>
                  <a:cubicBezTo>
                    <a:pt x="1601499" y="735885"/>
                    <a:pt x="1644991" y="751265"/>
                    <a:pt x="1657976" y="750005"/>
                  </a:cubicBezTo>
                  <a:cubicBezTo>
                    <a:pt x="1670961" y="748870"/>
                    <a:pt x="1662640" y="737020"/>
                    <a:pt x="1654446" y="733490"/>
                  </a:cubicBezTo>
                  <a:cubicBezTo>
                    <a:pt x="1646252" y="729960"/>
                    <a:pt x="1649782" y="714706"/>
                    <a:pt x="1660371" y="720505"/>
                  </a:cubicBezTo>
                  <a:cubicBezTo>
                    <a:pt x="1670961" y="726430"/>
                    <a:pt x="1688610" y="729960"/>
                    <a:pt x="1692139" y="740550"/>
                  </a:cubicBezTo>
                  <a:cubicBezTo>
                    <a:pt x="1695165" y="749500"/>
                    <a:pt x="1705124" y="745214"/>
                    <a:pt x="1706259" y="753534"/>
                  </a:cubicBezTo>
                  <a:cubicBezTo>
                    <a:pt x="1707393" y="761729"/>
                    <a:pt x="1745087" y="771184"/>
                    <a:pt x="1746221" y="780638"/>
                  </a:cubicBezTo>
                  <a:cubicBezTo>
                    <a:pt x="1747356" y="790093"/>
                    <a:pt x="1709789" y="794758"/>
                    <a:pt x="1720378" y="802952"/>
                  </a:cubicBezTo>
                  <a:cubicBezTo>
                    <a:pt x="1730968" y="811146"/>
                    <a:pt x="1747482" y="792363"/>
                    <a:pt x="1761601" y="791228"/>
                  </a:cubicBezTo>
                  <a:cubicBezTo>
                    <a:pt x="1775721" y="790093"/>
                    <a:pt x="1775721" y="821862"/>
                    <a:pt x="1786310" y="817071"/>
                  </a:cubicBezTo>
                  <a:cubicBezTo>
                    <a:pt x="1800808" y="810642"/>
                    <a:pt x="1812153" y="822996"/>
                    <a:pt x="1826273" y="842915"/>
                  </a:cubicBezTo>
                  <a:cubicBezTo>
                    <a:pt x="1840392" y="862959"/>
                    <a:pt x="1825138" y="881743"/>
                    <a:pt x="1826273" y="888802"/>
                  </a:cubicBezTo>
                  <a:cubicBezTo>
                    <a:pt x="1827407" y="895862"/>
                    <a:pt x="1854511" y="893467"/>
                    <a:pt x="1869765" y="885272"/>
                  </a:cubicBezTo>
                  <a:cubicBezTo>
                    <a:pt x="1885019" y="877078"/>
                    <a:pt x="1899138" y="894727"/>
                    <a:pt x="1910988" y="905317"/>
                  </a:cubicBezTo>
                  <a:cubicBezTo>
                    <a:pt x="1922712" y="915906"/>
                    <a:pt x="1867496" y="933555"/>
                    <a:pt x="1872160" y="924100"/>
                  </a:cubicBezTo>
                  <a:cubicBezTo>
                    <a:pt x="1876825" y="914646"/>
                    <a:pt x="1839257" y="886407"/>
                    <a:pt x="1805094" y="899392"/>
                  </a:cubicBezTo>
                  <a:cubicBezTo>
                    <a:pt x="1770930" y="912376"/>
                    <a:pt x="1794504" y="932421"/>
                    <a:pt x="1798034" y="944145"/>
                  </a:cubicBezTo>
                  <a:cubicBezTo>
                    <a:pt x="1801564" y="955869"/>
                    <a:pt x="1767400" y="967719"/>
                    <a:pt x="1735632" y="957129"/>
                  </a:cubicBezTo>
                  <a:cubicBezTo>
                    <a:pt x="1703864" y="946540"/>
                    <a:pt x="1713318" y="964189"/>
                    <a:pt x="1700334" y="964189"/>
                  </a:cubicBezTo>
                  <a:cubicBezTo>
                    <a:pt x="1687349" y="964189"/>
                    <a:pt x="1673230" y="984233"/>
                    <a:pt x="1685080" y="997218"/>
                  </a:cubicBezTo>
                  <a:cubicBezTo>
                    <a:pt x="1696804" y="1010203"/>
                    <a:pt x="1722773" y="998353"/>
                    <a:pt x="1743952" y="999613"/>
                  </a:cubicBezTo>
                  <a:cubicBezTo>
                    <a:pt x="1765131" y="1000748"/>
                    <a:pt x="1767526" y="1006673"/>
                    <a:pt x="1769796" y="994949"/>
                  </a:cubicBezTo>
                  <a:cubicBezTo>
                    <a:pt x="1772191" y="983225"/>
                    <a:pt x="1794504" y="989024"/>
                    <a:pt x="1809758" y="992554"/>
                  </a:cubicBezTo>
                  <a:cubicBezTo>
                    <a:pt x="1825012" y="996084"/>
                    <a:pt x="1821482" y="1017262"/>
                    <a:pt x="1840392" y="1019658"/>
                  </a:cubicBezTo>
                  <a:cubicBezTo>
                    <a:pt x="1859176" y="1022053"/>
                    <a:pt x="1843922" y="1040837"/>
                    <a:pt x="1855646" y="1053821"/>
                  </a:cubicBezTo>
                  <a:cubicBezTo>
                    <a:pt x="1867370" y="1066806"/>
                    <a:pt x="1905063" y="1059746"/>
                    <a:pt x="1919183" y="1073866"/>
                  </a:cubicBezTo>
                  <a:cubicBezTo>
                    <a:pt x="1933302" y="1087985"/>
                    <a:pt x="1993183" y="1116098"/>
                    <a:pt x="2001629" y="1105634"/>
                  </a:cubicBezTo>
                  <a:cubicBezTo>
                    <a:pt x="2011084" y="1093910"/>
                    <a:pt x="1949816" y="1039702"/>
                    <a:pt x="1932167" y="1035038"/>
                  </a:cubicBezTo>
                  <a:cubicBezTo>
                    <a:pt x="1914518" y="1030373"/>
                    <a:pt x="1949816" y="1024448"/>
                    <a:pt x="1972130" y="1042097"/>
                  </a:cubicBezTo>
                  <a:cubicBezTo>
                    <a:pt x="1994444" y="1059746"/>
                    <a:pt x="2027473" y="1067941"/>
                    <a:pt x="2043861" y="1046762"/>
                  </a:cubicBezTo>
                  <a:cubicBezTo>
                    <a:pt x="2060375" y="1025583"/>
                    <a:pt x="2029742" y="1031508"/>
                    <a:pt x="2029742" y="1016128"/>
                  </a:cubicBezTo>
                  <a:cubicBezTo>
                    <a:pt x="2029742" y="1000874"/>
                    <a:pt x="2019152" y="979695"/>
                    <a:pt x="2002638" y="979695"/>
                  </a:cubicBezTo>
                  <a:cubicBezTo>
                    <a:pt x="1986123" y="979695"/>
                    <a:pt x="1943765" y="946792"/>
                    <a:pt x="1959145" y="939732"/>
                  </a:cubicBezTo>
                  <a:cubicBezTo>
                    <a:pt x="1974399" y="932673"/>
                    <a:pt x="1954481" y="923218"/>
                    <a:pt x="1966205" y="910359"/>
                  </a:cubicBezTo>
                  <a:cubicBezTo>
                    <a:pt x="1978055" y="897249"/>
                    <a:pt x="1989779" y="921957"/>
                    <a:pt x="2003898" y="923218"/>
                  </a:cubicBezTo>
                  <a:close/>
                  <a:moveTo>
                    <a:pt x="1755676" y="866741"/>
                  </a:moveTo>
                  <a:cubicBezTo>
                    <a:pt x="1769796" y="864346"/>
                    <a:pt x="1767148" y="842662"/>
                    <a:pt x="1759206" y="831443"/>
                  </a:cubicBezTo>
                  <a:cubicBezTo>
                    <a:pt x="1753281" y="823248"/>
                    <a:pt x="1738027" y="821988"/>
                    <a:pt x="1725042" y="823248"/>
                  </a:cubicBezTo>
                  <a:cubicBezTo>
                    <a:pt x="1712058" y="824383"/>
                    <a:pt x="1689744" y="844427"/>
                    <a:pt x="1701468" y="864472"/>
                  </a:cubicBezTo>
                  <a:cubicBezTo>
                    <a:pt x="1713192" y="884390"/>
                    <a:pt x="1741431" y="869010"/>
                    <a:pt x="1755676" y="866741"/>
                  </a:cubicBezTo>
                  <a:close/>
                  <a:moveTo>
                    <a:pt x="1608558" y="560655"/>
                  </a:moveTo>
                  <a:cubicBezTo>
                    <a:pt x="1601499" y="575909"/>
                    <a:pt x="1623812" y="575909"/>
                    <a:pt x="1625073" y="593558"/>
                  </a:cubicBezTo>
                  <a:cubicBezTo>
                    <a:pt x="1626207" y="611207"/>
                    <a:pt x="1648647" y="617132"/>
                    <a:pt x="1665036" y="606543"/>
                  </a:cubicBezTo>
                  <a:cubicBezTo>
                    <a:pt x="1681550" y="595953"/>
                    <a:pt x="1728572" y="609694"/>
                    <a:pt x="1728572" y="595953"/>
                  </a:cubicBezTo>
                  <a:cubicBezTo>
                    <a:pt x="1728572" y="582968"/>
                    <a:pt x="1679155" y="559520"/>
                    <a:pt x="1661506" y="563050"/>
                  </a:cubicBezTo>
                  <a:cubicBezTo>
                    <a:pt x="1643857" y="566580"/>
                    <a:pt x="1615618" y="545401"/>
                    <a:pt x="1608558" y="560655"/>
                  </a:cubicBezTo>
                  <a:close/>
                  <a:moveTo>
                    <a:pt x="2049786" y="1562242"/>
                  </a:moveTo>
                  <a:cubicBezTo>
                    <a:pt x="2052181" y="1571697"/>
                    <a:pt x="2120382" y="1599935"/>
                    <a:pt x="2122778" y="1586950"/>
                  </a:cubicBezTo>
                  <a:cubicBezTo>
                    <a:pt x="2125173" y="1574092"/>
                    <a:pt x="2047769" y="1554174"/>
                    <a:pt x="2049786" y="1562242"/>
                  </a:cubicBezTo>
                  <a:close/>
                  <a:moveTo>
                    <a:pt x="2348434" y="1632460"/>
                  </a:moveTo>
                  <a:cubicBezTo>
                    <a:pt x="2343770" y="1641032"/>
                    <a:pt x="2336710" y="1626157"/>
                    <a:pt x="2346921" y="1618341"/>
                  </a:cubicBezTo>
                  <a:cubicBezTo>
                    <a:pt x="2357133" y="1610524"/>
                    <a:pt x="2345282" y="1607373"/>
                    <a:pt x="2335954" y="1612037"/>
                  </a:cubicBezTo>
                  <a:cubicBezTo>
                    <a:pt x="2326499" y="1616702"/>
                    <a:pt x="2328894" y="1590858"/>
                    <a:pt x="2337466" y="1586194"/>
                  </a:cubicBezTo>
                  <a:cubicBezTo>
                    <a:pt x="2346039" y="1581530"/>
                    <a:pt x="2316288" y="1572075"/>
                    <a:pt x="2316288" y="1580647"/>
                  </a:cubicBezTo>
                  <a:cubicBezTo>
                    <a:pt x="2316288" y="1589346"/>
                    <a:pt x="2295109" y="1583799"/>
                    <a:pt x="2292713" y="1575983"/>
                  </a:cubicBezTo>
                  <a:cubicBezTo>
                    <a:pt x="2290318" y="1568167"/>
                    <a:pt x="2275442" y="1565771"/>
                    <a:pt x="2280989" y="1560351"/>
                  </a:cubicBezTo>
                  <a:cubicBezTo>
                    <a:pt x="2286536" y="1554930"/>
                    <a:pt x="2262962" y="1551778"/>
                    <a:pt x="2260567" y="1561107"/>
                  </a:cubicBezTo>
                  <a:cubicBezTo>
                    <a:pt x="2258172" y="1570562"/>
                    <a:pt x="2251112" y="1554804"/>
                    <a:pt x="2262962" y="1542323"/>
                  </a:cubicBezTo>
                  <a:cubicBezTo>
                    <a:pt x="2274686" y="1529717"/>
                    <a:pt x="2270778" y="1518749"/>
                    <a:pt x="2281746" y="1512446"/>
                  </a:cubicBezTo>
                  <a:cubicBezTo>
                    <a:pt x="2292713" y="1506143"/>
                    <a:pt x="2280989" y="1499083"/>
                    <a:pt x="2269139" y="1503873"/>
                  </a:cubicBezTo>
                  <a:cubicBezTo>
                    <a:pt x="2257415" y="1508538"/>
                    <a:pt x="2226025" y="1551778"/>
                    <a:pt x="2226025" y="1563502"/>
                  </a:cubicBezTo>
                  <a:cubicBezTo>
                    <a:pt x="2226025" y="1575226"/>
                    <a:pt x="2225269" y="1589346"/>
                    <a:pt x="2214301" y="1588589"/>
                  </a:cubicBezTo>
                  <a:cubicBezTo>
                    <a:pt x="2203333" y="1587833"/>
                    <a:pt x="2190727" y="1598044"/>
                    <a:pt x="2199425" y="1604347"/>
                  </a:cubicBezTo>
                  <a:cubicBezTo>
                    <a:pt x="2207998" y="1610651"/>
                    <a:pt x="2176608" y="1628426"/>
                    <a:pt x="2191609" y="1636494"/>
                  </a:cubicBezTo>
                  <a:cubicBezTo>
                    <a:pt x="2201821" y="1641915"/>
                    <a:pt x="2218335" y="1634099"/>
                    <a:pt x="2232454" y="1635737"/>
                  </a:cubicBezTo>
                  <a:cubicBezTo>
                    <a:pt x="2246574" y="1637376"/>
                    <a:pt x="2258298" y="1638133"/>
                    <a:pt x="2270148" y="1629434"/>
                  </a:cubicBezTo>
                  <a:cubicBezTo>
                    <a:pt x="2281872" y="1620736"/>
                    <a:pt x="2281872" y="1637250"/>
                    <a:pt x="2294478" y="1635737"/>
                  </a:cubicBezTo>
                  <a:cubicBezTo>
                    <a:pt x="2307085" y="1634225"/>
                    <a:pt x="2287419" y="1645949"/>
                    <a:pt x="2288175" y="1654521"/>
                  </a:cubicBezTo>
                  <a:cubicBezTo>
                    <a:pt x="2288932" y="1663220"/>
                    <a:pt x="2301538" y="1649857"/>
                    <a:pt x="2310993" y="1645066"/>
                  </a:cubicBezTo>
                  <a:cubicBezTo>
                    <a:pt x="2320448" y="1640402"/>
                    <a:pt x="2332172" y="1645066"/>
                    <a:pt x="2327507" y="1652882"/>
                  </a:cubicBezTo>
                  <a:cubicBezTo>
                    <a:pt x="2322843" y="1660698"/>
                    <a:pt x="2353351" y="1668514"/>
                    <a:pt x="2360410" y="1656034"/>
                  </a:cubicBezTo>
                  <a:cubicBezTo>
                    <a:pt x="2367218" y="1643427"/>
                    <a:pt x="2353099" y="1623887"/>
                    <a:pt x="2348434" y="1632460"/>
                  </a:cubicBezTo>
                  <a:close/>
                  <a:moveTo>
                    <a:pt x="221087" y="1416258"/>
                  </a:moveTo>
                  <a:cubicBezTo>
                    <a:pt x="199908" y="1427478"/>
                    <a:pt x="250838" y="1481308"/>
                    <a:pt x="261427" y="1474500"/>
                  </a:cubicBezTo>
                  <a:cubicBezTo>
                    <a:pt x="268739" y="1469836"/>
                    <a:pt x="248821" y="1447396"/>
                    <a:pt x="248821" y="1433529"/>
                  </a:cubicBezTo>
                  <a:cubicBezTo>
                    <a:pt x="248821" y="1419536"/>
                    <a:pt x="242266" y="1404912"/>
                    <a:pt x="221087" y="1416258"/>
                  </a:cubicBezTo>
                  <a:close/>
                  <a:moveTo>
                    <a:pt x="2160471" y="1684651"/>
                  </a:moveTo>
                  <a:cubicBezTo>
                    <a:pt x="2152277" y="1685785"/>
                    <a:pt x="2158706" y="1672927"/>
                    <a:pt x="2159841" y="1666371"/>
                  </a:cubicBezTo>
                  <a:cubicBezTo>
                    <a:pt x="2160975" y="1659942"/>
                    <a:pt x="2142192" y="1669271"/>
                    <a:pt x="2141561" y="1676961"/>
                  </a:cubicBezTo>
                  <a:cubicBezTo>
                    <a:pt x="2140931" y="1684651"/>
                    <a:pt x="2128072" y="1687550"/>
                    <a:pt x="2128072" y="1692215"/>
                  </a:cubicBezTo>
                  <a:cubicBezTo>
                    <a:pt x="2128072" y="1705956"/>
                    <a:pt x="2126308" y="1698644"/>
                    <a:pt x="2116853" y="1703435"/>
                  </a:cubicBezTo>
                  <a:cubicBezTo>
                    <a:pt x="2107398" y="1708099"/>
                    <a:pt x="2070965" y="1703435"/>
                    <a:pt x="2069830" y="1695240"/>
                  </a:cubicBezTo>
                  <a:cubicBezTo>
                    <a:pt x="2068696" y="1687046"/>
                    <a:pt x="2042222" y="1682886"/>
                    <a:pt x="2040961" y="1671666"/>
                  </a:cubicBezTo>
                  <a:cubicBezTo>
                    <a:pt x="2039827" y="1660446"/>
                    <a:pt x="2026842" y="1656917"/>
                    <a:pt x="2037432" y="1644562"/>
                  </a:cubicBezTo>
                  <a:cubicBezTo>
                    <a:pt x="2048021" y="1632208"/>
                    <a:pt x="2035667" y="1626283"/>
                    <a:pt x="2025708" y="1635737"/>
                  </a:cubicBezTo>
                  <a:cubicBezTo>
                    <a:pt x="2015748" y="1645192"/>
                    <a:pt x="2009823" y="1630443"/>
                    <a:pt x="2023312" y="1625148"/>
                  </a:cubicBezTo>
                  <a:cubicBezTo>
                    <a:pt x="2036801" y="1619853"/>
                    <a:pt x="2062140" y="1614559"/>
                    <a:pt x="2049156" y="1590984"/>
                  </a:cubicBezTo>
                  <a:cubicBezTo>
                    <a:pt x="2036171" y="1567410"/>
                    <a:pt x="1954985" y="1598044"/>
                    <a:pt x="1934436" y="1609768"/>
                  </a:cubicBezTo>
                  <a:cubicBezTo>
                    <a:pt x="1913888" y="1621492"/>
                    <a:pt x="1887918" y="1659186"/>
                    <a:pt x="1876825" y="1659186"/>
                  </a:cubicBezTo>
                  <a:cubicBezTo>
                    <a:pt x="1865731" y="1659186"/>
                    <a:pt x="1896239" y="1639141"/>
                    <a:pt x="1900903" y="1631577"/>
                  </a:cubicBezTo>
                  <a:cubicBezTo>
                    <a:pt x="1905568" y="1623887"/>
                    <a:pt x="1899769" y="1616324"/>
                    <a:pt x="1906198" y="1619223"/>
                  </a:cubicBezTo>
                  <a:cubicBezTo>
                    <a:pt x="1912627" y="1622122"/>
                    <a:pt x="1930907" y="1593884"/>
                    <a:pt x="1943261" y="1584555"/>
                  </a:cubicBezTo>
                  <a:cubicBezTo>
                    <a:pt x="1955615" y="1575100"/>
                    <a:pt x="1969104" y="1584051"/>
                    <a:pt x="1970869" y="1576361"/>
                  </a:cubicBezTo>
                  <a:cubicBezTo>
                    <a:pt x="1972634" y="1568671"/>
                    <a:pt x="1978559" y="1563376"/>
                    <a:pt x="1990283" y="1552787"/>
                  </a:cubicBezTo>
                  <a:cubicBezTo>
                    <a:pt x="2002007" y="1542197"/>
                    <a:pt x="2142696" y="1543962"/>
                    <a:pt x="2156185" y="1544593"/>
                  </a:cubicBezTo>
                  <a:cubicBezTo>
                    <a:pt x="2169674" y="1545223"/>
                    <a:pt x="2196148" y="1526943"/>
                    <a:pt x="2203838" y="1515219"/>
                  </a:cubicBezTo>
                  <a:cubicBezTo>
                    <a:pt x="2211527" y="1503495"/>
                    <a:pt x="2221487" y="1503495"/>
                    <a:pt x="2240270" y="1504630"/>
                  </a:cubicBezTo>
                  <a:cubicBezTo>
                    <a:pt x="2259054" y="1505764"/>
                    <a:pt x="2267878" y="1488746"/>
                    <a:pt x="2277333" y="1482316"/>
                  </a:cubicBezTo>
                  <a:cubicBezTo>
                    <a:pt x="2286788" y="1475887"/>
                    <a:pt x="2283258" y="1472862"/>
                    <a:pt x="2274938" y="1471097"/>
                  </a:cubicBezTo>
                  <a:cubicBezTo>
                    <a:pt x="2266744" y="1469332"/>
                    <a:pt x="2259054" y="1464037"/>
                    <a:pt x="2267248" y="1463407"/>
                  </a:cubicBezTo>
                  <a:cubicBezTo>
                    <a:pt x="2275442" y="1462776"/>
                    <a:pt x="2279603" y="1458112"/>
                    <a:pt x="2283132" y="1447522"/>
                  </a:cubicBezTo>
                  <a:cubicBezTo>
                    <a:pt x="2286662" y="1436933"/>
                    <a:pt x="2280233" y="1441597"/>
                    <a:pt x="2269013" y="1426974"/>
                  </a:cubicBezTo>
                  <a:cubicBezTo>
                    <a:pt x="2257793" y="1412224"/>
                    <a:pt x="2251994" y="1431638"/>
                    <a:pt x="2240775" y="1430504"/>
                  </a:cubicBezTo>
                  <a:cubicBezTo>
                    <a:pt x="2229555" y="1429369"/>
                    <a:pt x="2248465" y="1415250"/>
                    <a:pt x="2239010" y="1409325"/>
                  </a:cubicBezTo>
                  <a:cubicBezTo>
                    <a:pt x="2229555" y="1403400"/>
                    <a:pt x="2211906" y="1407560"/>
                    <a:pt x="2197786" y="1419284"/>
                  </a:cubicBezTo>
                  <a:cubicBezTo>
                    <a:pt x="2183667" y="1431008"/>
                    <a:pt x="2184802" y="1418654"/>
                    <a:pt x="2172447" y="1430504"/>
                  </a:cubicBezTo>
                  <a:cubicBezTo>
                    <a:pt x="2160093" y="1442228"/>
                    <a:pt x="2160093" y="1424579"/>
                    <a:pt x="2166018" y="1419914"/>
                  </a:cubicBezTo>
                  <a:cubicBezTo>
                    <a:pt x="2171943" y="1415250"/>
                    <a:pt x="2175977" y="1420418"/>
                    <a:pt x="2181272" y="1413485"/>
                  </a:cubicBezTo>
                  <a:cubicBezTo>
                    <a:pt x="2186567" y="1406425"/>
                    <a:pt x="2191861" y="1413485"/>
                    <a:pt x="2205350" y="1404660"/>
                  </a:cubicBezTo>
                  <a:cubicBezTo>
                    <a:pt x="2218839" y="1395836"/>
                    <a:pt x="2230689" y="1399996"/>
                    <a:pt x="2234724" y="1393441"/>
                  </a:cubicBezTo>
                  <a:cubicBezTo>
                    <a:pt x="2238884" y="1387011"/>
                    <a:pt x="2228294" y="1378187"/>
                    <a:pt x="2215309" y="1381086"/>
                  </a:cubicBezTo>
                  <a:cubicBezTo>
                    <a:pt x="2202325" y="1383986"/>
                    <a:pt x="2193500" y="1363437"/>
                    <a:pt x="2185306" y="1369362"/>
                  </a:cubicBezTo>
                  <a:cubicBezTo>
                    <a:pt x="2177112" y="1375287"/>
                    <a:pt x="2178877" y="1360538"/>
                    <a:pt x="2169422" y="1366463"/>
                  </a:cubicBezTo>
                  <a:cubicBezTo>
                    <a:pt x="2159967" y="1372388"/>
                    <a:pt x="2154672" y="1364698"/>
                    <a:pt x="2150638" y="1353478"/>
                  </a:cubicBezTo>
                  <a:cubicBezTo>
                    <a:pt x="2146478" y="1342258"/>
                    <a:pt x="2121265" y="1324105"/>
                    <a:pt x="2105885" y="1319314"/>
                  </a:cubicBezTo>
                  <a:cubicBezTo>
                    <a:pt x="2090631" y="1314650"/>
                    <a:pt x="2100590" y="1306330"/>
                    <a:pt x="2108784" y="1312255"/>
                  </a:cubicBezTo>
                  <a:cubicBezTo>
                    <a:pt x="2116979" y="1318180"/>
                    <a:pt x="2126434" y="1306330"/>
                    <a:pt x="2129964" y="1300531"/>
                  </a:cubicBezTo>
                  <a:cubicBezTo>
                    <a:pt x="2133493" y="1294606"/>
                    <a:pt x="2124038" y="1289311"/>
                    <a:pt x="2119374" y="1288807"/>
                  </a:cubicBezTo>
                  <a:cubicBezTo>
                    <a:pt x="2114710" y="1288176"/>
                    <a:pt x="2114710" y="1280486"/>
                    <a:pt x="2115844" y="1274687"/>
                  </a:cubicBezTo>
                  <a:cubicBezTo>
                    <a:pt x="2116979" y="1268762"/>
                    <a:pt x="2099330" y="1261072"/>
                    <a:pt x="2098825" y="1255273"/>
                  </a:cubicBezTo>
                  <a:cubicBezTo>
                    <a:pt x="2098195" y="1249348"/>
                    <a:pt x="2088236" y="1245314"/>
                    <a:pt x="2088866" y="1240019"/>
                  </a:cubicBezTo>
                  <a:cubicBezTo>
                    <a:pt x="2089496" y="1234725"/>
                    <a:pt x="2078907" y="1227035"/>
                    <a:pt x="2078907" y="1219975"/>
                  </a:cubicBezTo>
                  <a:cubicBezTo>
                    <a:pt x="2078907" y="1212915"/>
                    <a:pt x="2061258" y="1198796"/>
                    <a:pt x="2060628" y="1190602"/>
                  </a:cubicBezTo>
                  <a:cubicBezTo>
                    <a:pt x="2059997" y="1182408"/>
                    <a:pt x="2050668" y="1176483"/>
                    <a:pt x="2047139" y="1166524"/>
                  </a:cubicBezTo>
                  <a:cubicBezTo>
                    <a:pt x="2043609" y="1156564"/>
                    <a:pt x="2038944" y="1161229"/>
                    <a:pt x="2035415" y="1175348"/>
                  </a:cubicBezTo>
                  <a:cubicBezTo>
                    <a:pt x="2031885" y="1189467"/>
                    <a:pt x="2019530" y="1188963"/>
                    <a:pt x="2023060" y="1193627"/>
                  </a:cubicBezTo>
                  <a:cubicBezTo>
                    <a:pt x="2030246" y="1203335"/>
                    <a:pt x="2024825" y="1203587"/>
                    <a:pt x="2019530" y="1209512"/>
                  </a:cubicBezTo>
                  <a:cubicBezTo>
                    <a:pt x="2014236" y="1215437"/>
                    <a:pt x="2023060" y="1224261"/>
                    <a:pt x="2014236" y="1224261"/>
                  </a:cubicBezTo>
                  <a:cubicBezTo>
                    <a:pt x="2005411" y="1224261"/>
                    <a:pt x="2009571" y="1242541"/>
                    <a:pt x="2004781" y="1234220"/>
                  </a:cubicBezTo>
                  <a:cubicBezTo>
                    <a:pt x="2000116" y="1226026"/>
                    <a:pt x="1988897" y="1228295"/>
                    <a:pt x="1988897" y="1236616"/>
                  </a:cubicBezTo>
                  <a:cubicBezTo>
                    <a:pt x="1988897" y="1244810"/>
                    <a:pt x="1970113" y="1252500"/>
                    <a:pt x="1962423" y="1251870"/>
                  </a:cubicBezTo>
                  <a:cubicBezTo>
                    <a:pt x="1954733" y="1251239"/>
                    <a:pt x="1954733" y="1235355"/>
                    <a:pt x="1948304" y="1240145"/>
                  </a:cubicBezTo>
                  <a:cubicBezTo>
                    <a:pt x="1941874" y="1244810"/>
                    <a:pt x="1943009" y="1226657"/>
                    <a:pt x="1933050" y="1227161"/>
                  </a:cubicBezTo>
                  <a:cubicBezTo>
                    <a:pt x="1923091" y="1227791"/>
                    <a:pt x="1916031" y="1226530"/>
                    <a:pt x="1918931" y="1217706"/>
                  </a:cubicBezTo>
                  <a:cubicBezTo>
                    <a:pt x="1921830" y="1208881"/>
                    <a:pt x="1901912" y="1204721"/>
                    <a:pt x="1908341" y="1199426"/>
                  </a:cubicBezTo>
                  <a:cubicBezTo>
                    <a:pt x="1914770" y="1194132"/>
                    <a:pt x="1906576" y="1184677"/>
                    <a:pt x="1905441" y="1169423"/>
                  </a:cubicBezTo>
                  <a:cubicBezTo>
                    <a:pt x="1904307" y="1154169"/>
                    <a:pt x="1914266" y="1152908"/>
                    <a:pt x="1914266" y="1147110"/>
                  </a:cubicBezTo>
                  <a:cubicBezTo>
                    <a:pt x="1914266" y="1141184"/>
                    <a:pt x="1907206" y="1141184"/>
                    <a:pt x="1900147" y="1145975"/>
                  </a:cubicBezTo>
                  <a:cubicBezTo>
                    <a:pt x="1893087" y="1150639"/>
                    <a:pt x="1893087" y="1139546"/>
                    <a:pt x="1885397" y="1140050"/>
                  </a:cubicBezTo>
                  <a:cubicBezTo>
                    <a:pt x="1877707" y="1140680"/>
                    <a:pt x="1854763" y="1139420"/>
                    <a:pt x="1853629" y="1128830"/>
                  </a:cubicBezTo>
                  <a:cubicBezTo>
                    <a:pt x="1852494" y="1118241"/>
                    <a:pt x="1844804" y="1123535"/>
                    <a:pt x="1841274" y="1113576"/>
                  </a:cubicBezTo>
                  <a:cubicBezTo>
                    <a:pt x="1837745" y="1103617"/>
                    <a:pt x="1828290" y="1111181"/>
                    <a:pt x="1828290" y="1104121"/>
                  </a:cubicBezTo>
                  <a:cubicBezTo>
                    <a:pt x="1828290" y="1097062"/>
                    <a:pt x="1824130" y="1094162"/>
                    <a:pt x="1817070" y="1093532"/>
                  </a:cubicBezTo>
                  <a:cubicBezTo>
                    <a:pt x="1810010" y="1092902"/>
                    <a:pt x="1807615" y="1085338"/>
                    <a:pt x="1798286" y="1084077"/>
                  </a:cubicBezTo>
                  <a:cubicBezTo>
                    <a:pt x="1788831" y="1082942"/>
                    <a:pt x="1777107" y="1090506"/>
                    <a:pt x="1771813" y="1092902"/>
                  </a:cubicBezTo>
                  <a:cubicBezTo>
                    <a:pt x="1766518" y="1095297"/>
                    <a:pt x="1753029" y="1084707"/>
                    <a:pt x="1747734" y="1088741"/>
                  </a:cubicBezTo>
                  <a:cubicBezTo>
                    <a:pt x="1742439" y="1092902"/>
                    <a:pt x="1741305" y="1085842"/>
                    <a:pt x="1726555" y="1081682"/>
                  </a:cubicBezTo>
                  <a:cubicBezTo>
                    <a:pt x="1711806" y="1077522"/>
                    <a:pt x="1692392" y="1076387"/>
                    <a:pt x="1691257" y="1081682"/>
                  </a:cubicBezTo>
                  <a:cubicBezTo>
                    <a:pt x="1690123" y="1086976"/>
                    <a:pt x="1678272" y="1088741"/>
                    <a:pt x="1680037" y="1101096"/>
                  </a:cubicBezTo>
                  <a:cubicBezTo>
                    <a:pt x="1681802" y="1113450"/>
                    <a:pt x="1694157" y="1111055"/>
                    <a:pt x="1697056" y="1119375"/>
                  </a:cubicBezTo>
                  <a:cubicBezTo>
                    <a:pt x="1699956" y="1127569"/>
                    <a:pt x="1691131" y="1124670"/>
                    <a:pt x="1690627" y="1132360"/>
                  </a:cubicBezTo>
                  <a:cubicBezTo>
                    <a:pt x="1689996" y="1140050"/>
                    <a:pt x="1682433" y="1139420"/>
                    <a:pt x="1682433" y="1144714"/>
                  </a:cubicBezTo>
                  <a:cubicBezTo>
                    <a:pt x="1682433" y="1150009"/>
                    <a:pt x="1687727" y="1148874"/>
                    <a:pt x="1690627" y="1159464"/>
                  </a:cubicBezTo>
                  <a:cubicBezTo>
                    <a:pt x="1693526" y="1170053"/>
                    <a:pt x="1699451" y="1169423"/>
                    <a:pt x="1701216" y="1183542"/>
                  </a:cubicBezTo>
                  <a:cubicBezTo>
                    <a:pt x="1702981" y="1197662"/>
                    <a:pt x="1696552" y="1194762"/>
                    <a:pt x="1690627" y="1196527"/>
                  </a:cubicBezTo>
                  <a:cubicBezTo>
                    <a:pt x="1684702" y="1198292"/>
                    <a:pt x="1691257" y="1205351"/>
                    <a:pt x="1682937" y="1214806"/>
                  </a:cubicBezTo>
                  <a:cubicBezTo>
                    <a:pt x="1674743" y="1224261"/>
                    <a:pt x="1667683" y="1234220"/>
                    <a:pt x="1674112" y="1240145"/>
                  </a:cubicBezTo>
                  <a:cubicBezTo>
                    <a:pt x="1680541" y="1246071"/>
                    <a:pt x="1704746" y="1256030"/>
                    <a:pt x="1714075" y="1271914"/>
                  </a:cubicBezTo>
                  <a:cubicBezTo>
                    <a:pt x="1723530" y="1287798"/>
                    <a:pt x="1722899" y="1312507"/>
                    <a:pt x="1720000" y="1330156"/>
                  </a:cubicBezTo>
                  <a:cubicBezTo>
                    <a:pt x="1717100" y="1347805"/>
                    <a:pt x="1697056" y="1351965"/>
                    <a:pt x="1682306" y="1367219"/>
                  </a:cubicBezTo>
                  <a:cubicBezTo>
                    <a:pt x="1667557" y="1382473"/>
                    <a:pt x="1652303" y="1380204"/>
                    <a:pt x="1645243" y="1380708"/>
                  </a:cubicBezTo>
                  <a:cubicBezTo>
                    <a:pt x="1638184" y="1381338"/>
                    <a:pt x="1642344" y="1395458"/>
                    <a:pt x="1652303" y="1406551"/>
                  </a:cubicBezTo>
                  <a:cubicBezTo>
                    <a:pt x="1662262" y="1417771"/>
                    <a:pt x="1654068" y="1421301"/>
                    <a:pt x="1659363" y="1433025"/>
                  </a:cubicBezTo>
                  <a:cubicBezTo>
                    <a:pt x="1664657" y="1444749"/>
                    <a:pt x="1659363" y="1454204"/>
                    <a:pt x="1667053" y="1464793"/>
                  </a:cubicBezTo>
                  <a:cubicBezTo>
                    <a:pt x="1674743" y="1475383"/>
                    <a:pt x="1669952" y="1479543"/>
                    <a:pt x="1661128" y="1487107"/>
                  </a:cubicBezTo>
                  <a:cubicBezTo>
                    <a:pt x="1652303" y="1494797"/>
                    <a:pt x="1664657" y="1490637"/>
                    <a:pt x="1665288" y="1500596"/>
                  </a:cubicBezTo>
                  <a:cubicBezTo>
                    <a:pt x="1665918" y="1510555"/>
                    <a:pt x="1661128" y="1504756"/>
                    <a:pt x="1653564" y="1499461"/>
                  </a:cubicBezTo>
                  <a:cubicBezTo>
                    <a:pt x="1645874" y="1494167"/>
                    <a:pt x="1638814" y="1509420"/>
                    <a:pt x="1638814" y="1515976"/>
                  </a:cubicBezTo>
                  <a:cubicBezTo>
                    <a:pt x="1638814" y="1522405"/>
                    <a:pt x="1620535" y="1507151"/>
                    <a:pt x="1616500" y="1507782"/>
                  </a:cubicBezTo>
                  <a:cubicBezTo>
                    <a:pt x="1612340" y="1508412"/>
                    <a:pt x="1617635" y="1497822"/>
                    <a:pt x="1607046" y="1489502"/>
                  </a:cubicBezTo>
                  <a:cubicBezTo>
                    <a:pt x="1596456" y="1481308"/>
                    <a:pt x="1588262" y="1479543"/>
                    <a:pt x="1588262" y="1471223"/>
                  </a:cubicBezTo>
                  <a:cubicBezTo>
                    <a:pt x="1588262" y="1463028"/>
                    <a:pt x="1569982" y="1457103"/>
                    <a:pt x="1569982" y="1447648"/>
                  </a:cubicBezTo>
                  <a:cubicBezTo>
                    <a:pt x="1569982" y="1438194"/>
                    <a:pt x="1572378" y="1414115"/>
                    <a:pt x="1568217" y="1407056"/>
                  </a:cubicBezTo>
                  <a:cubicBezTo>
                    <a:pt x="1564058" y="1399996"/>
                    <a:pt x="1567587" y="1392306"/>
                    <a:pt x="1571117" y="1385877"/>
                  </a:cubicBezTo>
                  <a:cubicBezTo>
                    <a:pt x="1574647" y="1379447"/>
                    <a:pt x="1566957" y="1369362"/>
                    <a:pt x="1556368" y="1369362"/>
                  </a:cubicBezTo>
                  <a:cubicBezTo>
                    <a:pt x="1545778" y="1369362"/>
                    <a:pt x="1531028" y="1365832"/>
                    <a:pt x="1516405" y="1366967"/>
                  </a:cubicBezTo>
                  <a:cubicBezTo>
                    <a:pt x="1501655" y="1368101"/>
                    <a:pt x="1493461" y="1365832"/>
                    <a:pt x="1488797" y="1361672"/>
                  </a:cubicBezTo>
                  <a:cubicBezTo>
                    <a:pt x="1484132" y="1357512"/>
                    <a:pt x="1470517" y="1348687"/>
                    <a:pt x="1452364" y="1344023"/>
                  </a:cubicBezTo>
                  <a:cubicBezTo>
                    <a:pt x="1434084" y="1339359"/>
                    <a:pt x="1425890" y="1329904"/>
                    <a:pt x="1424125" y="1324609"/>
                  </a:cubicBezTo>
                  <a:cubicBezTo>
                    <a:pt x="1422360" y="1319314"/>
                    <a:pt x="1404081" y="1315154"/>
                    <a:pt x="1400047" y="1309859"/>
                  </a:cubicBezTo>
                  <a:cubicBezTo>
                    <a:pt x="1395887" y="1304565"/>
                    <a:pt x="1378238" y="1301665"/>
                    <a:pt x="1371178" y="1302800"/>
                  </a:cubicBezTo>
                  <a:cubicBezTo>
                    <a:pt x="1364118" y="1303934"/>
                    <a:pt x="1346469" y="1288050"/>
                    <a:pt x="1335880" y="1288680"/>
                  </a:cubicBezTo>
                  <a:cubicBezTo>
                    <a:pt x="1325290" y="1289311"/>
                    <a:pt x="1300581" y="1299900"/>
                    <a:pt x="1296421" y="1300405"/>
                  </a:cubicBezTo>
                  <a:cubicBezTo>
                    <a:pt x="1292261" y="1301035"/>
                    <a:pt x="1297052" y="1291580"/>
                    <a:pt x="1299951" y="1287420"/>
                  </a:cubicBezTo>
                  <a:cubicBezTo>
                    <a:pt x="1302851" y="1283260"/>
                    <a:pt x="1291127" y="1265611"/>
                    <a:pt x="1288227" y="1253887"/>
                  </a:cubicBezTo>
                  <a:cubicBezTo>
                    <a:pt x="1285328" y="1242163"/>
                    <a:pt x="1281168" y="1229178"/>
                    <a:pt x="1268813" y="1230943"/>
                  </a:cubicBezTo>
                  <a:cubicBezTo>
                    <a:pt x="1256459" y="1232708"/>
                    <a:pt x="1242970" y="1226278"/>
                    <a:pt x="1239440" y="1223883"/>
                  </a:cubicBezTo>
                  <a:cubicBezTo>
                    <a:pt x="1235910" y="1221488"/>
                    <a:pt x="1235280" y="1187955"/>
                    <a:pt x="1238305" y="1173835"/>
                  </a:cubicBezTo>
                  <a:cubicBezTo>
                    <a:pt x="1241205" y="1159716"/>
                    <a:pt x="1256585" y="1138537"/>
                    <a:pt x="1256585" y="1129712"/>
                  </a:cubicBezTo>
                  <a:cubicBezTo>
                    <a:pt x="1256585" y="1120888"/>
                    <a:pt x="1266544" y="1116728"/>
                    <a:pt x="1275368" y="1114459"/>
                  </a:cubicBezTo>
                  <a:cubicBezTo>
                    <a:pt x="1284193" y="1112063"/>
                    <a:pt x="1277133" y="1095045"/>
                    <a:pt x="1285958" y="1093910"/>
                  </a:cubicBezTo>
                  <a:cubicBezTo>
                    <a:pt x="1294783" y="1092775"/>
                    <a:pt x="1295413" y="1089246"/>
                    <a:pt x="1297178" y="1082186"/>
                  </a:cubicBezTo>
                  <a:cubicBezTo>
                    <a:pt x="1298943" y="1075126"/>
                    <a:pt x="1309532" y="1079791"/>
                    <a:pt x="1303607" y="1073992"/>
                  </a:cubicBezTo>
                  <a:cubicBezTo>
                    <a:pt x="1297682" y="1068067"/>
                    <a:pt x="1302473" y="1066302"/>
                    <a:pt x="1315961" y="1066302"/>
                  </a:cubicBezTo>
                  <a:cubicBezTo>
                    <a:pt x="1329450" y="1066302"/>
                    <a:pt x="1349495" y="1061637"/>
                    <a:pt x="1346595" y="1048022"/>
                  </a:cubicBezTo>
                  <a:cubicBezTo>
                    <a:pt x="1343696" y="1034533"/>
                    <a:pt x="1308397" y="1044493"/>
                    <a:pt x="1308397" y="1033273"/>
                  </a:cubicBezTo>
                  <a:cubicBezTo>
                    <a:pt x="1308397" y="1022053"/>
                    <a:pt x="1263645" y="1021549"/>
                    <a:pt x="1266670" y="1014993"/>
                  </a:cubicBezTo>
                  <a:cubicBezTo>
                    <a:pt x="1269570" y="1008564"/>
                    <a:pt x="1311423" y="1019658"/>
                    <a:pt x="1326677" y="1025583"/>
                  </a:cubicBezTo>
                  <a:cubicBezTo>
                    <a:pt x="1341931" y="1031508"/>
                    <a:pt x="1346091" y="1030878"/>
                    <a:pt x="1358445" y="1030247"/>
                  </a:cubicBezTo>
                  <a:cubicBezTo>
                    <a:pt x="1370800" y="1029617"/>
                    <a:pt x="1362605" y="1013733"/>
                    <a:pt x="1364875" y="1007303"/>
                  </a:cubicBezTo>
                  <a:cubicBezTo>
                    <a:pt x="1367270" y="1000874"/>
                    <a:pt x="1390718" y="1017262"/>
                    <a:pt x="1404333" y="1013733"/>
                  </a:cubicBezTo>
                  <a:cubicBezTo>
                    <a:pt x="1417822" y="1010203"/>
                    <a:pt x="1430807" y="982595"/>
                    <a:pt x="1442026" y="974905"/>
                  </a:cubicBezTo>
                  <a:cubicBezTo>
                    <a:pt x="1453246" y="967215"/>
                    <a:pt x="1443161" y="960155"/>
                    <a:pt x="1421478" y="961920"/>
                  </a:cubicBezTo>
                  <a:cubicBezTo>
                    <a:pt x="1399669" y="963685"/>
                    <a:pt x="1387314" y="955491"/>
                    <a:pt x="1375590" y="946666"/>
                  </a:cubicBezTo>
                  <a:cubicBezTo>
                    <a:pt x="1363866" y="937841"/>
                    <a:pt x="1365001" y="930782"/>
                    <a:pt x="1377355" y="931916"/>
                  </a:cubicBezTo>
                  <a:cubicBezTo>
                    <a:pt x="1389710" y="933051"/>
                    <a:pt x="1419083" y="957255"/>
                    <a:pt x="1430303" y="957760"/>
                  </a:cubicBezTo>
                  <a:cubicBezTo>
                    <a:pt x="1441522" y="958390"/>
                    <a:pt x="1460936" y="935951"/>
                    <a:pt x="1470265" y="928891"/>
                  </a:cubicBezTo>
                  <a:cubicBezTo>
                    <a:pt x="1479720" y="921831"/>
                    <a:pt x="1461440" y="918932"/>
                    <a:pt x="1455011" y="913637"/>
                  </a:cubicBezTo>
                  <a:cubicBezTo>
                    <a:pt x="1448582" y="908342"/>
                    <a:pt x="1466231" y="904812"/>
                    <a:pt x="1475560" y="904812"/>
                  </a:cubicBezTo>
                  <a:cubicBezTo>
                    <a:pt x="1485015" y="904812"/>
                    <a:pt x="1489049" y="913007"/>
                    <a:pt x="1492578" y="917167"/>
                  </a:cubicBezTo>
                  <a:cubicBezTo>
                    <a:pt x="1496108" y="921327"/>
                    <a:pt x="1512623" y="914267"/>
                    <a:pt x="1520817" y="914267"/>
                  </a:cubicBezTo>
                  <a:cubicBezTo>
                    <a:pt x="1529011" y="914267"/>
                    <a:pt x="1519683" y="900778"/>
                    <a:pt x="1506068" y="895484"/>
                  </a:cubicBezTo>
                  <a:cubicBezTo>
                    <a:pt x="1492578" y="890189"/>
                    <a:pt x="1506698" y="880230"/>
                    <a:pt x="1510732" y="888424"/>
                  </a:cubicBezTo>
                  <a:cubicBezTo>
                    <a:pt x="1514892" y="896618"/>
                    <a:pt x="1524221" y="894853"/>
                    <a:pt x="1529011" y="904308"/>
                  </a:cubicBezTo>
                  <a:cubicBezTo>
                    <a:pt x="1535819" y="918049"/>
                    <a:pt x="1540231" y="908973"/>
                    <a:pt x="1551955" y="904939"/>
                  </a:cubicBezTo>
                  <a:cubicBezTo>
                    <a:pt x="1563679" y="900778"/>
                    <a:pt x="1569604" y="893719"/>
                    <a:pt x="1576034" y="886659"/>
                  </a:cubicBezTo>
                  <a:cubicBezTo>
                    <a:pt x="1582463" y="879599"/>
                    <a:pt x="1583724" y="887794"/>
                    <a:pt x="1591287" y="876700"/>
                  </a:cubicBezTo>
                  <a:cubicBezTo>
                    <a:pt x="1598977" y="865480"/>
                    <a:pt x="1587758" y="854891"/>
                    <a:pt x="1578303" y="847831"/>
                  </a:cubicBezTo>
                  <a:cubicBezTo>
                    <a:pt x="1568848" y="840771"/>
                    <a:pt x="1578933" y="833712"/>
                    <a:pt x="1569478" y="829047"/>
                  </a:cubicBezTo>
                  <a:cubicBezTo>
                    <a:pt x="1560023" y="824257"/>
                    <a:pt x="1558258" y="815432"/>
                    <a:pt x="1570109" y="817828"/>
                  </a:cubicBezTo>
                  <a:cubicBezTo>
                    <a:pt x="1581833" y="820223"/>
                    <a:pt x="1591287" y="816693"/>
                    <a:pt x="1596582" y="808373"/>
                  </a:cubicBezTo>
                  <a:cubicBezTo>
                    <a:pt x="1601877" y="800178"/>
                    <a:pt x="1578933" y="798414"/>
                    <a:pt x="1589523" y="792489"/>
                  </a:cubicBezTo>
                  <a:cubicBezTo>
                    <a:pt x="1600112" y="786563"/>
                    <a:pt x="1591287" y="780764"/>
                    <a:pt x="1580698" y="780764"/>
                  </a:cubicBezTo>
                  <a:cubicBezTo>
                    <a:pt x="1570109" y="780764"/>
                    <a:pt x="1561284" y="775470"/>
                    <a:pt x="1560654" y="766645"/>
                  </a:cubicBezTo>
                  <a:cubicBezTo>
                    <a:pt x="1560023" y="757821"/>
                    <a:pt x="1541870" y="763746"/>
                    <a:pt x="1530650" y="758451"/>
                  </a:cubicBezTo>
                  <a:cubicBezTo>
                    <a:pt x="1519430" y="753156"/>
                    <a:pt x="1494722" y="754291"/>
                    <a:pt x="1488923" y="754921"/>
                  </a:cubicBezTo>
                  <a:cubicBezTo>
                    <a:pt x="1482998" y="755551"/>
                    <a:pt x="1482493" y="779630"/>
                    <a:pt x="1491318" y="780260"/>
                  </a:cubicBezTo>
                  <a:cubicBezTo>
                    <a:pt x="1500142" y="780891"/>
                    <a:pt x="1507202" y="790219"/>
                    <a:pt x="1499512" y="793245"/>
                  </a:cubicBezTo>
                  <a:cubicBezTo>
                    <a:pt x="1491822" y="796144"/>
                    <a:pt x="1500647" y="805599"/>
                    <a:pt x="1494848" y="804969"/>
                  </a:cubicBezTo>
                  <a:cubicBezTo>
                    <a:pt x="1488923" y="804465"/>
                    <a:pt x="1479594" y="801439"/>
                    <a:pt x="1477829" y="816693"/>
                  </a:cubicBezTo>
                  <a:cubicBezTo>
                    <a:pt x="1476064" y="831947"/>
                    <a:pt x="1474929" y="837872"/>
                    <a:pt x="1464844" y="843167"/>
                  </a:cubicBezTo>
                  <a:cubicBezTo>
                    <a:pt x="1454885" y="848461"/>
                    <a:pt x="1462449" y="826148"/>
                    <a:pt x="1453120" y="826652"/>
                  </a:cubicBezTo>
                  <a:cubicBezTo>
                    <a:pt x="1443665" y="827282"/>
                    <a:pt x="1442531" y="845436"/>
                    <a:pt x="1449590" y="847201"/>
                  </a:cubicBezTo>
                  <a:cubicBezTo>
                    <a:pt x="1456650" y="848966"/>
                    <a:pt x="1457785" y="854891"/>
                    <a:pt x="1459549" y="863715"/>
                  </a:cubicBezTo>
                  <a:cubicBezTo>
                    <a:pt x="1461314" y="872540"/>
                    <a:pt x="1446565" y="866111"/>
                    <a:pt x="1440766" y="876700"/>
                  </a:cubicBezTo>
                  <a:cubicBezTo>
                    <a:pt x="1434841" y="887289"/>
                    <a:pt x="1434336" y="872036"/>
                    <a:pt x="1426016" y="864976"/>
                  </a:cubicBezTo>
                  <a:cubicBezTo>
                    <a:pt x="1417822" y="857916"/>
                    <a:pt x="1407737" y="846066"/>
                    <a:pt x="1408367" y="837368"/>
                  </a:cubicBezTo>
                  <a:cubicBezTo>
                    <a:pt x="1408871" y="829678"/>
                    <a:pt x="1413031" y="826778"/>
                    <a:pt x="1419587" y="825644"/>
                  </a:cubicBezTo>
                  <a:cubicBezTo>
                    <a:pt x="1426016" y="824509"/>
                    <a:pt x="1419587" y="818584"/>
                    <a:pt x="1418957" y="807995"/>
                  </a:cubicBezTo>
                  <a:cubicBezTo>
                    <a:pt x="1418326" y="797405"/>
                    <a:pt x="1410762" y="800935"/>
                    <a:pt x="1401308" y="789715"/>
                  </a:cubicBezTo>
                  <a:cubicBezTo>
                    <a:pt x="1391853" y="778495"/>
                    <a:pt x="1381893" y="778495"/>
                    <a:pt x="1376599" y="783790"/>
                  </a:cubicBezTo>
                  <a:cubicBezTo>
                    <a:pt x="1371304" y="789085"/>
                    <a:pt x="1374834" y="799044"/>
                    <a:pt x="1366640" y="802574"/>
                  </a:cubicBezTo>
                  <a:cubicBezTo>
                    <a:pt x="1358445" y="806104"/>
                    <a:pt x="1361975" y="822618"/>
                    <a:pt x="1354915" y="823753"/>
                  </a:cubicBezTo>
                  <a:cubicBezTo>
                    <a:pt x="1347856" y="824887"/>
                    <a:pt x="1352016" y="794884"/>
                    <a:pt x="1346091" y="791984"/>
                  </a:cubicBezTo>
                  <a:cubicBezTo>
                    <a:pt x="1340166" y="789085"/>
                    <a:pt x="1340796" y="782025"/>
                    <a:pt x="1349621" y="780764"/>
                  </a:cubicBezTo>
                  <a:cubicBezTo>
                    <a:pt x="1358445" y="779630"/>
                    <a:pt x="1363740" y="770175"/>
                    <a:pt x="1356050" y="770175"/>
                  </a:cubicBezTo>
                  <a:cubicBezTo>
                    <a:pt x="1348360" y="770175"/>
                    <a:pt x="1334871" y="761981"/>
                    <a:pt x="1329576" y="759586"/>
                  </a:cubicBezTo>
                  <a:cubicBezTo>
                    <a:pt x="1324282" y="757190"/>
                    <a:pt x="1315457" y="769545"/>
                    <a:pt x="1309532" y="764880"/>
                  </a:cubicBezTo>
                  <a:cubicBezTo>
                    <a:pt x="1303607" y="760216"/>
                    <a:pt x="1310162" y="748366"/>
                    <a:pt x="1310667" y="741936"/>
                  </a:cubicBezTo>
                  <a:cubicBezTo>
                    <a:pt x="1311297" y="735507"/>
                    <a:pt x="1320122" y="744836"/>
                    <a:pt x="1325920" y="736642"/>
                  </a:cubicBezTo>
                  <a:cubicBezTo>
                    <a:pt x="1331846" y="728447"/>
                    <a:pt x="1309406" y="728447"/>
                    <a:pt x="1309406" y="719623"/>
                  </a:cubicBezTo>
                  <a:cubicBezTo>
                    <a:pt x="1309406" y="710798"/>
                    <a:pt x="1291757" y="708403"/>
                    <a:pt x="1285832" y="705504"/>
                  </a:cubicBezTo>
                  <a:cubicBezTo>
                    <a:pt x="1279907" y="702604"/>
                    <a:pt x="1289992" y="687855"/>
                    <a:pt x="1286966" y="681930"/>
                  </a:cubicBezTo>
                  <a:cubicBezTo>
                    <a:pt x="1284067" y="676004"/>
                    <a:pt x="1262258" y="656590"/>
                    <a:pt x="1252803" y="658355"/>
                  </a:cubicBezTo>
                  <a:cubicBezTo>
                    <a:pt x="1243348" y="660120"/>
                    <a:pt x="1241079" y="646001"/>
                    <a:pt x="1246373" y="646631"/>
                  </a:cubicBezTo>
                  <a:cubicBezTo>
                    <a:pt x="1251668" y="647262"/>
                    <a:pt x="1255828" y="643732"/>
                    <a:pt x="1265788" y="632512"/>
                  </a:cubicBezTo>
                  <a:cubicBezTo>
                    <a:pt x="1275747" y="621292"/>
                    <a:pt x="1277007" y="617762"/>
                    <a:pt x="1269948" y="615493"/>
                  </a:cubicBezTo>
                  <a:cubicBezTo>
                    <a:pt x="1262888" y="613098"/>
                    <a:pt x="1259358" y="606038"/>
                    <a:pt x="1271713" y="606669"/>
                  </a:cubicBezTo>
                  <a:cubicBezTo>
                    <a:pt x="1284067" y="607299"/>
                    <a:pt x="1305876" y="615493"/>
                    <a:pt x="1312936" y="610198"/>
                  </a:cubicBezTo>
                  <a:cubicBezTo>
                    <a:pt x="1319996" y="604904"/>
                    <a:pt x="1342309" y="570236"/>
                    <a:pt x="1351133" y="557882"/>
                  </a:cubicBezTo>
                  <a:cubicBezTo>
                    <a:pt x="1359958" y="545527"/>
                    <a:pt x="1344704" y="544393"/>
                    <a:pt x="1323525" y="546157"/>
                  </a:cubicBezTo>
                  <a:cubicBezTo>
                    <a:pt x="1302346" y="547922"/>
                    <a:pt x="1297682" y="537963"/>
                    <a:pt x="1280033" y="536703"/>
                  </a:cubicBezTo>
                  <a:cubicBezTo>
                    <a:pt x="1262384" y="535568"/>
                    <a:pt x="1229481" y="540232"/>
                    <a:pt x="1224690" y="545527"/>
                  </a:cubicBezTo>
                  <a:cubicBezTo>
                    <a:pt x="1220026" y="550822"/>
                    <a:pt x="1233515" y="555486"/>
                    <a:pt x="1231750" y="561411"/>
                  </a:cubicBezTo>
                  <a:cubicBezTo>
                    <a:pt x="1229985" y="567336"/>
                    <a:pt x="1219396" y="557251"/>
                    <a:pt x="1214731" y="559646"/>
                  </a:cubicBezTo>
                  <a:cubicBezTo>
                    <a:pt x="1210067" y="562042"/>
                    <a:pt x="1216496" y="569606"/>
                    <a:pt x="1214731" y="590280"/>
                  </a:cubicBezTo>
                  <a:cubicBezTo>
                    <a:pt x="1212966" y="610829"/>
                    <a:pt x="1218891" y="612089"/>
                    <a:pt x="1224690" y="619653"/>
                  </a:cubicBezTo>
                  <a:cubicBezTo>
                    <a:pt x="1230615" y="627343"/>
                    <a:pt x="1229355" y="637302"/>
                    <a:pt x="1229355" y="650287"/>
                  </a:cubicBezTo>
                  <a:cubicBezTo>
                    <a:pt x="1229355" y="663272"/>
                    <a:pt x="1217000" y="662642"/>
                    <a:pt x="1212840" y="665541"/>
                  </a:cubicBezTo>
                  <a:cubicBezTo>
                    <a:pt x="1208680" y="668441"/>
                    <a:pt x="1223430" y="673231"/>
                    <a:pt x="1221034" y="681425"/>
                  </a:cubicBezTo>
                  <a:cubicBezTo>
                    <a:pt x="1218639" y="689619"/>
                    <a:pt x="1206285" y="676761"/>
                    <a:pt x="1199225" y="679030"/>
                  </a:cubicBezTo>
                  <a:cubicBezTo>
                    <a:pt x="1192166" y="681425"/>
                    <a:pt x="1186241" y="701344"/>
                    <a:pt x="1193931" y="707899"/>
                  </a:cubicBezTo>
                  <a:cubicBezTo>
                    <a:pt x="1201621" y="714328"/>
                    <a:pt x="1204520" y="713194"/>
                    <a:pt x="1198595" y="720884"/>
                  </a:cubicBezTo>
                  <a:cubicBezTo>
                    <a:pt x="1192670" y="728574"/>
                    <a:pt x="1186241" y="739667"/>
                    <a:pt x="1200360" y="750887"/>
                  </a:cubicBezTo>
                  <a:cubicBezTo>
                    <a:pt x="1214479" y="762107"/>
                    <a:pt x="1240322" y="760846"/>
                    <a:pt x="1253937" y="769671"/>
                  </a:cubicBezTo>
                  <a:cubicBezTo>
                    <a:pt x="1267426" y="778495"/>
                    <a:pt x="1248012" y="773201"/>
                    <a:pt x="1253307" y="783160"/>
                  </a:cubicBezTo>
                  <a:cubicBezTo>
                    <a:pt x="1258602" y="793119"/>
                    <a:pt x="1244483" y="796649"/>
                    <a:pt x="1245113" y="804339"/>
                  </a:cubicBezTo>
                  <a:cubicBezTo>
                    <a:pt x="1245743" y="812029"/>
                    <a:pt x="1251038" y="807868"/>
                    <a:pt x="1258098" y="794884"/>
                  </a:cubicBezTo>
                  <a:cubicBezTo>
                    <a:pt x="1265157" y="781899"/>
                    <a:pt x="1270452" y="798414"/>
                    <a:pt x="1269822" y="809633"/>
                  </a:cubicBezTo>
                  <a:cubicBezTo>
                    <a:pt x="1269191" y="820853"/>
                    <a:pt x="1259232" y="814298"/>
                    <a:pt x="1251542" y="825518"/>
                  </a:cubicBezTo>
                  <a:cubicBezTo>
                    <a:pt x="1243852" y="836737"/>
                    <a:pt x="1236793" y="838502"/>
                    <a:pt x="1225699" y="836107"/>
                  </a:cubicBezTo>
                  <a:cubicBezTo>
                    <a:pt x="1214479" y="833712"/>
                    <a:pt x="1221034" y="851991"/>
                    <a:pt x="1225699" y="861950"/>
                  </a:cubicBezTo>
                  <a:cubicBezTo>
                    <a:pt x="1230363" y="871910"/>
                    <a:pt x="1224564" y="875439"/>
                    <a:pt x="1211580" y="871910"/>
                  </a:cubicBezTo>
                  <a:cubicBezTo>
                    <a:pt x="1198595" y="868380"/>
                    <a:pt x="1191031" y="860185"/>
                    <a:pt x="1197460" y="850100"/>
                  </a:cubicBezTo>
                  <a:cubicBezTo>
                    <a:pt x="1203890" y="840015"/>
                    <a:pt x="1208680" y="828291"/>
                    <a:pt x="1200990" y="829552"/>
                  </a:cubicBezTo>
                  <a:cubicBezTo>
                    <a:pt x="1193300" y="830686"/>
                    <a:pt x="1175651" y="829047"/>
                    <a:pt x="1170356" y="820727"/>
                  </a:cubicBezTo>
                  <a:cubicBezTo>
                    <a:pt x="1165062" y="812533"/>
                    <a:pt x="1173886" y="816063"/>
                    <a:pt x="1189770" y="817828"/>
                  </a:cubicBezTo>
                  <a:cubicBezTo>
                    <a:pt x="1205655" y="819593"/>
                    <a:pt x="1192166" y="807238"/>
                    <a:pt x="1203890" y="807238"/>
                  </a:cubicBezTo>
                  <a:cubicBezTo>
                    <a:pt x="1215614" y="807238"/>
                    <a:pt x="1224438" y="813667"/>
                    <a:pt x="1234523" y="804843"/>
                  </a:cubicBezTo>
                  <a:cubicBezTo>
                    <a:pt x="1244483" y="796018"/>
                    <a:pt x="1228094" y="779000"/>
                    <a:pt x="1219774" y="781899"/>
                  </a:cubicBezTo>
                  <a:cubicBezTo>
                    <a:pt x="1211580" y="784799"/>
                    <a:pt x="1198595" y="788328"/>
                    <a:pt x="1198595" y="780134"/>
                  </a:cubicBezTo>
                  <a:cubicBezTo>
                    <a:pt x="1198595" y="771940"/>
                    <a:pt x="1212714" y="777739"/>
                    <a:pt x="1220404" y="775974"/>
                  </a:cubicBezTo>
                  <a:cubicBezTo>
                    <a:pt x="1228094" y="774209"/>
                    <a:pt x="1216244" y="763620"/>
                    <a:pt x="1204520" y="766519"/>
                  </a:cubicBezTo>
                  <a:cubicBezTo>
                    <a:pt x="1192796" y="769419"/>
                    <a:pt x="1184476" y="770049"/>
                    <a:pt x="1175147" y="760090"/>
                  </a:cubicBezTo>
                  <a:cubicBezTo>
                    <a:pt x="1165692" y="750131"/>
                    <a:pt x="1148673" y="744206"/>
                    <a:pt x="1144513" y="767149"/>
                  </a:cubicBezTo>
                  <a:cubicBezTo>
                    <a:pt x="1140353" y="790093"/>
                    <a:pt x="1123964" y="777739"/>
                    <a:pt x="1117409" y="785429"/>
                  </a:cubicBezTo>
                  <a:cubicBezTo>
                    <a:pt x="1110980" y="793119"/>
                    <a:pt x="1125099" y="798414"/>
                    <a:pt x="1140983" y="798918"/>
                  </a:cubicBezTo>
                  <a:cubicBezTo>
                    <a:pt x="1156867" y="799548"/>
                    <a:pt x="1168591" y="814172"/>
                    <a:pt x="1161028" y="814172"/>
                  </a:cubicBezTo>
                  <a:cubicBezTo>
                    <a:pt x="1153338" y="814172"/>
                    <a:pt x="1156867" y="825391"/>
                    <a:pt x="1148673" y="821231"/>
                  </a:cubicBezTo>
                  <a:cubicBezTo>
                    <a:pt x="1140479" y="817071"/>
                    <a:pt x="1132159" y="821231"/>
                    <a:pt x="1138084" y="828291"/>
                  </a:cubicBezTo>
                  <a:cubicBezTo>
                    <a:pt x="1144009" y="835351"/>
                    <a:pt x="1135688" y="838250"/>
                    <a:pt x="1136319" y="845436"/>
                  </a:cubicBezTo>
                  <a:cubicBezTo>
                    <a:pt x="1136949" y="852495"/>
                    <a:pt x="1123964" y="845940"/>
                    <a:pt x="1111610" y="844806"/>
                  </a:cubicBezTo>
                  <a:cubicBezTo>
                    <a:pt x="1099256" y="843671"/>
                    <a:pt x="1076312" y="847705"/>
                    <a:pt x="1059797" y="851235"/>
                  </a:cubicBezTo>
                  <a:cubicBezTo>
                    <a:pt x="1043283" y="854765"/>
                    <a:pt x="1025129" y="848840"/>
                    <a:pt x="1018070" y="841276"/>
                  </a:cubicBezTo>
                  <a:cubicBezTo>
                    <a:pt x="1011010" y="833586"/>
                    <a:pt x="1001555" y="834846"/>
                    <a:pt x="989831" y="834846"/>
                  </a:cubicBezTo>
                  <a:cubicBezTo>
                    <a:pt x="978107" y="834846"/>
                    <a:pt x="981637" y="823627"/>
                    <a:pt x="966257" y="823122"/>
                  </a:cubicBezTo>
                  <a:cubicBezTo>
                    <a:pt x="951003" y="822492"/>
                    <a:pt x="954533" y="809633"/>
                    <a:pt x="952768" y="801943"/>
                  </a:cubicBezTo>
                  <a:cubicBezTo>
                    <a:pt x="951003" y="794253"/>
                    <a:pt x="920369" y="796649"/>
                    <a:pt x="909276" y="803708"/>
                  </a:cubicBezTo>
                  <a:cubicBezTo>
                    <a:pt x="898056" y="810768"/>
                    <a:pt x="876373" y="807868"/>
                    <a:pt x="870448" y="820727"/>
                  </a:cubicBezTo>
                  <a:cubicBezTo>
                    <a:pt x="864523" y="833712"/>
                    <a:pt x="875742" y="831947"/>
                    <a:pt x="882172" y="831947"/>
                  </a:cubicBezTo>
                  <a:cubicBezTo>
                    <a:pt x="891122" y="831947"/>
                    <a:pt x="890366" y="821357"/>
                    <a:pt x="906880" y="823753"/>
                  </a:cubicBezTo>
                  <a:cubicBezTo>
                    <a:pt x="923395" y="826148"/>
                    <a:pt x="935119" y="806734"/>
                    <a:pt x="942179" y="813794"/>
                  </a:cubicBezTo>
                  <a:cubicBezTo>
                    <a:pt x="949238" y="820853"/>
                    <a:pt x="913940" y="834342"/>
                    <a:pt x="898686" y="836737"/>
                  </a:cubicBezTo>
                  <a:cubicBezTo>
                    <a:pt x="883432" y="839133"/>
                    <a:pt x="886962" y="851487"/>
                    <a:pt x="901586" y="873170"/>
                  </a:cubicBezTo>
                  <a:cubicBezTo>
                    <a:pt x="916335" y="894979"/>
                    <a:pt x="895156" y="882625"/>
                    <a:pt x="895156" y="893215"/>
                  </a:cubicBezTo>
                  <a:cubicBezTo>
                    <a:pt x="895156" y="903804"/>
                    <a:pt x="867548" y="889685"/>
                    <a:pt x="878642" y="886155"/>
                  </a:cubicBezTo>
                  <a:cubicBezTo>
                    <a:pt x="889862" y="882625"/>
                    <a:pt x="884567" y="871405"/>
                    <a:pt x="875742" y="864346"/>
                  </a:cubicBezTo>
                  <a:cubicBezTo>
                    <a:pt x="866918" y="857286"/>
                    <a:pt x="860993" y="864346"/>
                    <a:pt x="862253" y="856656"/>
                  </a:cubicBezTo>
                  <a:cubicBezTo>
                    <a:pt x="863388" y="848966"/>
                    <a:pt x="852798" y="857286"/>
                    <a:pt x="844604" y="850731"/>
                  </a:cubicBezTo>
                  <a:cubicBezTo>
                    <a:pt x="836410" y="844301"/>
                    <a:pt x="832250" y="839007"/>
                    <a:pt x="821030" y="844806"/>
                  </a:cubicBezTo>
                  <a:cubicBezTo>
                    <a:pt x="809810" y="850731"/>
                    <a:pt x="796952" y="848966"/>
                    <a:pt x="772243" y="853000"/>
                  </a:cubicBezTo>
                  <a:cubicBezTo>
                    <a:pt x="747534" y="857160"/>
                    <a:pt x="702277" y="855899"/>
                    <a:pt x="693957" y="847705"/>
                  </a:cubicBezTo>
                  <a:cubicBezTo>
                    <a:pt x="685762" y="839511"/>
                    <a:pt x="715136" y="824761"/>
                    <a:pt x="723960" y="827156"/>
                  </a:cubicBezTo>
                  <a:cubicBezTo>
                    <a:pt x="732532" y="829426"/>
                    <a:pt x="727490" y="817702"/>
                    <a:pt x="714001" y="807112"/>
                  </a:cubicBezTo>
                  <a:cubicBezTo>
                    <a:pt x="700512" y="796523"/>
                    <a:pt x="670382" y="790093"/>
                    <a:pt x="671013" y="796523"/>
                  </a:cubicBezTo>
                  <a:cubicBezTo>
                    <a:pt x="671643" y="802952"/>
                    <a:pt x="653994" y="797153"/>
                    <a:pt x="632185" y="792993"/>
                  </a:cubicBezTo>
                  <a:cubicBezTo>
                    <a:pt x="610375" y="788833"/>
                    <a:pt x="607476" y="781143"/>
                    <a:pt x="593357" y="780638"/>
                  </a:cubicBezTo>
                  <a:cubicBezTo>
                    <a:pt x="579742" y="780008"/>
                    <a:pt x="558058" y="775848"/>
                    <a:pt x="541544" y="762989"/>
                  </a:cubicBezTo>
                  <a:cubicBezTo>
                    <a:pt x="525029" y="750005"/>
                    <a:pt x="486201" y="753534"/>
                    <a:pt x="481537" y="765385"/>
                  </a:cubicBezTo>
                  <a:cubicBezTo>
                    <a:pt x="476873" y="777109"/>
                    <a:pt x="463888" y="776604"/>
                    <a:pt x="450903" y="776604"/>
                  </a:cubicBezTo>
                  <a:cubicBezTo>
                    <a:pt x="437918" y="776604"/>
                    <a:pt x="456702" y="762107"/>
                    <a:pt x="452038" y="759586"/>
                  </a:cubicBezTo>
                  <a:cubicBezTo>
                    <a:pt x="445861" y="756308"/>
                    <a:pt x="452668" y="740172"/>
                    <a:pt x="443213" y="739037"/>
                  </a:cubicBezTo>
                  <a:cubicBezTo>
                    <a:pt x="433758" y="737902"/>
                    <a:pt x="424934" y="777865"/>
                    <a:pt x="407285" y="776730"/>
                  </a:cubicBezTo>
                  <a:cubicBezTo>
                    <a:pt x="389636" y="775596"/>
                    <a:pt x="381946" y="734373"/>
                    <a:pt x="367322" y="723783"/>
                  </a:cubicBezTo>
                  <a:cubicBezTo>
                    <a:pt x="352572" y="713194"/>
                    <a:pt x="339083" y="712563"/>
                    <a:pt x="351438" y="728447"/>
                  </a:cubicBezTo>
                  <a:cubicBezTo>
                    <a:pt x="363792" y="744332"/>
                    <a:pt x="340848" y="733112"/>
                    <a:pt x="341983" y="743701"/>
                  </a:cubicBezTo>
                  <a:cubicBezTo>
                    <a:pt x="343118" y="754291"/>
                    <a:pt x="321939" y="766645"/>
                    <a:pt x="322569" y="760720"/>
                  </a:cubicBezTo>
                  <a:cubicBezTo>
                    <a:pt x="323199" y="754795"/>
                    <a:pt x="310845" y="748366"/>
                    <a:pt x="296726" y="764880"/>
                  </a:cubicBezTo>
                  <a:cubicBezTo>
                    <a:pt x="282606" y="781395"/>
                    <a:pt x="272647" y="779000"/>
                    <a:pt x="271387" y="773075"/>
                  </a:cubicBezTo>
                  <a:cubicBezTo>
                    <a:pt x="270252" y="767149"/>
                    <a:pt x="228398" y="788328"/>
                    <a:pt x="230163" y="795388"/>
                  </a:cubicBezTo>
                  <a:cubicBezTo>
                    <a:pt x="231928" y="802448"/>
                    <a:pt x="223734" y="807742"/>
                    <a:pt x="212514" y="807112"/>
                  </a:cubicBezTo>
                  <a:cubicBezTo>
                    <a:pt x="201294" y="806482"/>
                    <a:pt x="210119" y="797153"/>
                    <a:pt x="218944" y="792363"/>
                  </a:cubicBezTo>
                  <a:cubicBezTo>
                    <a:pt x="228903" y="787068"/>
                    <a:pt x="256007" y="765259"/>
                    <a:pt x="270126" y="762989"/>
                  </a:cubicBezTo>
                  <a:cubicBezTo>
                    <a:pt x="284245" y="760594"/>
                    <a:pt x="311349" y="749500"/>
                    <a:pt x="311853" y="742945"/>
                  </a:cubicBezTo>
                  <a:cubicBezTo>
                    <a:pt x="312484" y="736516"/>
                    <a:pt x="298364" y="741810"/>
                    <a:pt x="288910" y="740046"/>
                  </a:cubicBezTo>
                  <a:cubicBezTo>
                    <a:pt x="279455" y="738281"/>
                    <a:pt x="263066" y="748870"/>
                    <a:pt x="247182" y="755930"/>
                  </a:cubicBezTo>
                  <a:cubicBezTo>
                    <a:pt x="231298" y="762989"/>
                    <a:pt x="213018" y="760594"/>
                    <a:pt x="217809" y="770049"/>
                  </a:cubicBezTo>
                  <a:cubicBezTo>
                    <a:pt x="222473" y="779504"/>
                    <a:pt x="203059" y="768914"/>
                    <a:pt x="199025" y="775344"/>
                  </a:cubicBezTo>
                  <a:cubicBezTo>
                    <a:pt x="194865" y="781773"/>
                    <a:pt x="187301" y="774713"/>
                    <a:pt x="193100" y="771184"/>
                  </a:cubicBezTo>
                  <a:cubicBezTo>
                    <a:pt x="199025" y="767654"/>
                    <a:pt x="178981" y="761224"/>
                    <a:pt x="178981" y="765259"/>
                  </a:cubicBezTo>
                  <a:cubicBezTo>
                    <a:pt x="178981" y="769419"/>
                    <a:pt x="175451" y="774713"/>
                    <a:pt x="161332" y="774713"/>
                  </a:cubicBezTo>
                  <a:cubicBezTo>
                    <a:pt x="147212" y="774713"/>
                    <a:pt x="133093" y="784673"/>
                    <a:pt x="142548" y="791732"/>
                  </a:cubicBezTo>
                  <a:cubicBezTo>
                    <a:pt x="152003" y="798792"/>
                    <a:pt x="157802" y="802322"/>
                    <a:pt x="153138" y="806986"/>
                  </a:cubicBezTo>
                  <a:cubicBezTo>
                    <a:pt x="148473" y="811650"/>
                    <a:pt x="133724" y="794632"/>
                    <a:pt x="113175" y="796397"/>
                  </a:cubicBezTo>
                  <a:cubicBezTo>
                    <a:pt x="92626" y="798161"/>
                    <a:pt x="51403" y="773453"/>
                    <a:pt x="51403" y="767528"/>
                  </a:cubicBezTo>
                  <a:cubicBezTo>
                    <a:pt x="51403" y="762737"/>
                    <a:pt x="22408" y="765763"/>
                    <a:pt x="2364" y="763620"/>
                  </a:cubicBezTo>
                  <a:lnTo>
                    <a:pt x="2364" y="1170305"/>
                  </a:lnTo>
                  <a:cubicBezTo>
                    <a:pt x="2364" y="1170305"/>
                    <a:pt x="12575" y="1177869"/>
                    <a:pt x="16483" y="1173205"/>
                  </a:cubicBezTo>
                  <a:cubicBezTo>
                    <a:pt x="20391" y="1168541"/>
                    <a:pt x="27451" y="1174844"/>
                    <a:pt x="40814" y="1168541"/>
                  </a:cubicBezTo>
                  <a:cubicBezTo>
                    <a:pt x="54176" y="1162237"/>
                    <a:pt x="58841" y="1175600"/>
                    <a:pt x="58841" y="1181903"/>
                  </a:cubicBezTo>
                  <a:cubicBezTo>
                    <a:pt x="58841" y="1188207"/>
                    <a:pt x="77625" y="1198418"/>
                    <a:pt x="85567" y="1208629"/>
                  </a:cubicBezTo>
                  <a:cubicBezTo>
                    <a:pt x="93383" y="1218840"/>
                    <a:pt x="97291" y="1227413"/>
                    <a:pt x="105989" y="1221992"/>
                  </a:cubicBezTo>
                  <a:cubicBezTo>
                    <a:pt x="114562" y="1216571"/>
                    <a:pt x="130320" y="1213420"/>
                    <a:pt x="130320" y="1203082"/>
                  </a:cubicBezTo>
                  <a:cubicBezTo>
                    <a:pt x="130320" y="1192871"/>
                    <a:pt x="166374" y="1191358"/>
                    <a:pt x="166374" y="1204721"/>
                  </a:cubicBezTo>
                  <a:cubicBezTo>
                    <a:pt x="166374" y="1218084"/>
                    <a:pt x="203311" y="1233716"/>
                    <a:pt x="223608" y="1269771"/>
                  </a:cubicBezTo>
                  <a:cubicBezTo>
                    <a:pt x="244030" y="1305825"/>
                    <a:pt x="240879" y="1313767"/>
                    <a:pt x="270630" y="1325491"/>
                  </a:cubicBezTo>
                  <a:cubicBezTo>
                    <a:pt x="300508" y="1337216"/>
                    <a:pt x="299625" y="1343519"/>
                    <a:pt x="295717" y="1353730"/>
                  </a:cubicBezTo>
                  <a:cubicBezTo>
                    <a:pt x="291809" y="1363941"/>
                    <a:pt x="313744" y="1369362"/>
                    <a:pt x="301264" y="1378061"/>
                  </a:cubicBezTo>
                  <a:cubicBezTo>
                    <a:pt x="296473" y="1381338"/>
                    <a:pt x="289666" y="1386129"/>
                    <a:pt x="283111" y="1390919"/>
                  </a:cubicBezTo>
                  <a:cubicBezTo>
                    <a:pt x="283741" y="1396088"/>
                    <a:pt x="288405" y="1399366"/>
                    <a:pt x="294330" y="1404408"/>
                  </a:cubicBezTo>
                  <a:cubicBezTo>
                    <a:pt x="301390" y="1410333"/>
                    <a:pt x="281346" y="1410333"/>
                    <a:pt x="287271" y="1415628"/>
                  </a:cubicBezTo>
                  <a:cubicBezTo>
                    <a:pt x="293196" y="1420923"/>
                    <a:pt x="286136" y="1429117"/>
                    <a:pt x="291935" y="1435672"/>
                  </a:cubicBezTo>
                  <a:cubicBezTo>
                    <a:pt x="297860" y="1442102"/>
                    <a:pt x="308450" y="1439833"/>
                    <a:pt x="314879" y="1434538"/>
                  </a:cubicBezTo>
                  <a:cubicBezTo>
                    <a:pt x="321308" y="1429243"/>
                    <a:pt x="326099" y="1440967"/>
                    <a:pt x="320804" y="1449792"/>
                  </a:cubicBezTo>
                  <a:cubicBezTo>
                    <a:pt x="315509" y="1458616"/>
                    <a:pt x="326729" y="1465046"/>
                    <a:pt x="332024" y="1458616"/>
                  </a:cubicBezTo>
                  <a:cubicBezTo>
                    <a:pt x="337319" y="1452187"/>
                    <a:pt x="348538" y="1469206"/>
                    <a:pt x="353833" y="1472105"/>
                  </a:cubicBezTo>
                  <a:cubicBezTo>
                    <a:pt x="359128" y="1475005"/>
                    <a:pt x="364423" y="1483829"/>
                    <a:pt x="355598" y="1483829"/>
                  </a:cubicBezTo>
                  <a:cubicBezTo>
                    <a:pt x="346773" y="1483829"/>
                    <a:pt x="347908" y="1499083"/>
                    <a:pt x="354463" y="1499713"/>
                  </a:cubicBezTo>
                  <a:cubicBezTo>
                    <a:pt x="360893" y="1500344"/>
                    <a:pt x="360388" y="1508538"/>
                    <a:pt x="360388" y="1513833"/>
                  </a:cubicBezTo>
                  <a:cubicBezTo>
                    <a:pt x="360388" y="1519127"/>
                    <a:pt x="380937" y="1526817"/>
                    <a:pt x="388627" y="1524422"/>
                  </a:cubicBezTo>
                  <a:cubicBezTo>
                    <a:pt x="396317" y="1522027"/>
                    <a:pt x="403377" y="1529086"/>
                    <a:pt x="406906" y="1535642"/>
                  </a:cubicBezTo>
                  <a:cubicBezTo>
                    <a:pt x="410436" y="1542071"/>
                    <a:pt x="424556" y="1546862"/>
                    <a:pt x="429850" y="1542702"/>
                  </a:cubicBezTo>
                  <a:cubicBezTo>
                    <a:pt x="435145" y="1538541"/>
                    <a:pt x="438675" y="1550392"/>
                    <a:pt x="439809" y="1558586"/>
                  </a:cubicBezTo>
                  <a:cubicBezTo>
                    <a:pt x="440944" y="1566780"/>
                    <a:pt x="452794" y="1562116"/>
                    <a:pt x="459854" y="1561485"/>
                  </a:cubicBezTo>
                  <a:cubicBezTo>
                    <a:pt x="466913" y="1560855"/>
                    <a:pt x="471074" y="1570940"/>
                    <a:pt x="475738" y="1569175"/>
                  </a:cubicBezTo>
                  <a:cubicBezTo>
                    <a:pt x="486075" y="1565267"/>
                    <a:pt x="489227" y="1583421"/>
                    <a:pt x="496034" y="1594010"/>
                  </a:cubicBezTo>
                  <a:lnTo>
                    <a:pt x="1227464" y="1590102"/>
                  </a:lnTo>
                  <a:cubicBezTo>
                    <a:pt x="1227464" y="1590102"/>
                    <a:pt x="1227968" y="1571949"/>
                    <a:pt x="1236540" y="1578252"/>
                  </a:cubicBezTo>
                  <a:cubicBezTo>
                    <a:pt x="1245113" y="1584555"/>
                    <a:pt x="1237297" y="1594766"/>
                    <a:pt x="1247508" y="1598674"/>
                  </a:cubicBezTo>
                  <a:cubicBezTo>
                    <a:pt x="1257719" y="1602583"/>
                    <a:pt x="1264779" y="1608886"/>
                    <a:pt x="1270326" y="1606491"/>
                  </a:cubicBezTo>
                  <a:cubicBezTo>
                    <a:pt x="1275873" y="1604095"/>
                    <a:pt x="1285202" y="1596279"/>
                    <a:pt x="1294656" y="1607247"/>
                  </a:cubicBezTo>
                  <a:cubicBezTo>
                    <a:pt x="1304111" y="1618214"/>
                    <a:pt x="1311171" y="1608760"/>
                    <a:pt x="1316592" y="1615819"/>
                  </a:cubicBezTo>
                  <a:cubicBezTo>
                    <a:pt x="1322139" y="1622879"/>
                    <a:pt x="1332224" y="1628426"/>
                    <a:pt x="1339284" y="1619727"/>
                  </a:cubicBezTo>
                  <a:cubicBezTo>
                    <a:pt x="1344956" y="1612668"/>
                    <a:pt x="1366766" y="1621240"/>
                    <a:pt x="1377229" y="1625022"/>
                  </a:cubicBezTo>
                  <a:cubicBezTo>
                    <a:pt x="1390088" y="1614685"/>
                    <a:pt x="1400299" y="1592623"/>
                    <a:pt x="1411897" y="1592623"/>
                  </a:cubicBezTo>
                  <a:cubicBezTo>
                    <a:pt x="1427151" y="1592623"/>
                    <a:pt x="1465979" y="1596153"/>
                    <a:pt x="1468374" y="1616197"/>
                  </a:cubicBezTo>
                  <a:cubicBezTo>
                    <a:pt x="1470769" y="1636242"/>
                    <a:pt x="1494217" y="1617332"/>
                    <a:pt x="1496613" y="1636242"/>
                  </a:cubicBezTo>
                  <a:cubicBezTo>
                    <a:pt x="1498630" y="1652252"/>
                    <a:pt x="1514136" y="1664858"/>
                    <a:pt x="1511614" y="1673305"/>
                  </a:cubicBezTo>
                  <a:cubicBezTo>
                    <a:pt x="1516153" y="1676078"/>
                    <a:pt x="1521700" y="1679860"/>
                    <a:pt x="1526742" y="1683768"/>
                  </a:cubicBezTo>
                  <a:cubicBezTo>
                    <a:pt x="1534180" y="1681247"/>
                    <a:pt x="1554098" y="1684399"/>
                    <a:pt x="1567335" y="1689189"/>
                  </a:cubicBezTo>
                  <a:cubicBezTo>
                    <a:pt x="1583850" y="1695114"/>
                    <a:pt x="1608558" y="1682130"/>
                    <a:pt x="1616753" y="1702174"/>
                  </a:cubicBezTo>
                  <a:cubicBezTo>
                    <a:pt x="1624947" y="1722218"/>
                    <a:pt x="1644109" y="1737220"/>
                    <a:pt x="1626207" y="1738607"/>
                  </a:cubicBezTo>
                  <a:cubicBezTo>
                    <a:pt x="1610954" y="1739741"/>
                    <a:pt x="1590909" y="1718562"/>
                    <a:pt x="1592044" y="1730412"/>
                  </a:cubicBezTo>
                  <a:cubicBezTo>
                    <a:pt x="1593179" y="1742136"/>
                    <a:pt x="1583850" y="1736337"/>
                    <a:pt x="1583850" y="1753987"/>
                  </a:cubicBezTo>
                  <a:cubicBezTo>
                    <a:pt x="1583850" y="1771636"/>
                    <a:pt x="1572126" y="1796344"/>
                    <a:pt x="1565066" y="1795210"/>
                  </a:cubicBezTo>
                  <a:cubicBezTo>
                    <a:pt x="1564814" y="1795210"/>
                    <a:pt x="1564562" y="1795084"/>
                    <a:pt x="1564436" y="1794958"/>
                  </a:cubicBezTo>
                  <a:cubicBezTo>
                    <a:pt x="1563175" y="1801639"/>
                    <a:pt x="1563175" y="1810338"/>
                    <a:pt x="1568722" y="1815758"/>
                  </a:cubicBezTo>
                  <a:cubicBezTo>
                    <a:pt x="1577672" y="1809203"/>
                    <a:pt x="1590531" y="1797983"/>
                    <a:pt x="1601625" y="1798740"/>
                  </a:cubicBezTo>
                  <a:cubicBezTo>
                    <a:pt x="1619274" y="1799874"/>
                    <a:pt x="1623938" y="1810464"/>
                    <a:pt x="1635788" y="1802269"/>
                  </a:cubicBezTo>
                  <a:cubicBezTo>
                    <a:pt x="1647513" y="1794075"/>
                    <a:pt x="1649908" y="1790545"/>
                    <a:pt x="1652303" y="1796344"/>
                  </a:cubicBezTo>
                  <a:cubicBezTo>
                    <a:pt x="1652555" y="1797101"/>
                    <a:pt x="1652429" y="1797983"/>
                    <a:pt x="1651925" y="1798992"/>
                  </a:cubicBezTo>
                  <a:cubicBezTo>
                    <a:pt x="1656463" y="1796597"/>
                    <a:pt x="1659615" y="1794327"/>
                    <a:pt x="1659741" y="1792436"/>
                  </a:cubicBezTo>
                  <a:cubicBezTo>
                    <a:pt x="1660119" y="1789537"/>
                    <a:pt x="1659236" y="1785503"/>
                    <a:pt x="1658228" y="1781973"/>
                  </a:cubicBezTo>
                  <a:cubicBezTo>
                    <a:pt x="1646378" y="1783738"/>
                    <a:pt x="1642596" y="1784620"/>
                    <a:pt x="1639318" y="1776426"/>
                  </a:cubicBezTo>
                  <a:cubicBezTo>
                    <a:pt x="1634654" y="1764702"/>
                    <a:pt x="1674616" y="1752852"/>
                    <a:pt x="1693400" y="1755247"/>
                  </a:cubicBezTo>
                  <a:cubicBezTo>
                    <a:pt x="1711301" y="1757516"/>
                    <a:pt x="1723782" y="1744910"/>
                    <a:pt x="1730085" y="1752600"/>
                  </a:cubicBezTo>
                  <a:cubicBezTo>
                    <a:pt x="1741431" y="1742389"/>
                    <a:pt x="1760719" y="1725748"/>
                    <a:pt x="1765635" y="1725748"/>
                  </a:cubicBezTo>
                  <a:cubicBezTo>
                    <a:pt x="1772695" y="1725748"/>
                    <a:pt x="1856654" y="1724992"/>
                    <a:pt x="1856654" y="1724992"/>
                  </a:cubicBezTo>
                  <a:cubicBezTo>
                    <a:pt x="1856654" y="1724992"/>
                    <a:pt x="1885649" y="1706964"/>
                    <a:pt x="1889557" y="1690450"/>
                  </a:cubicBezTo>
                  <a:cubicBezTo>
                    <a:pt x="1893465" y="1673935"/>
                    <a:pt x="1912249" y="1634729"/>
                    <a:pt x="1923343" y="1643427"/>
                  </a:cubicBezTo>
                  <a:cubicBezTo>
                    <a:pt x="1934310" y="1652000"/>
                    <a:pt x="1957885" y="1645823"/>
                    <a:pt x="1958641" y="1653639"/>
                  </a:cubicBezTo>
                  <a:cubicBezTo>
                    <a:pt x="1959397" y="1660950"/>
                    <a:pt x="1950825" y="1687550"/>
                    <a:pt x="1980954" y="1727387"/>
                  </a:cubicBezTo>
                  <a:cubicBezTo>
                    <a:pt x="1991544" y="1720705"/>
                    <a:pt x="2002512" y="1715411"/>
                    <a:pt x="2008815" y="1715789"/>
                  </a:cubicBezTo>
                  <a:cubicBezTo>
                    <a:pt x="2019404" y="1716419"/>
                    <a:pt x="2035288" y="1702300"/>
                    <a:pt x="2039953" y="1693475"/>
                  </a:cubicBezTo>
                  <a:cubicBezTo>
                    <a:pt x="2044617" y="1684651"/>
                    <a:pt x="2051173" y="1701669"/>
                    <a:pt x="2041718" y="1704695"/>
                  </a:cubicBezTo>
                  <a:cubicBezTo>
                    <a:pt x="2032263" y="1707595"/>
                    <a:pt x="2049408" y="1714654"/>
                    <a:pt x="2065796" y="1714150"/>
                  </a:cubicBezTo>
                  <a:cubicBezTo>
                    <a:pt x="2082311" y="1713520"/>
                    <a:pt x="2058106" y="1720075"/>
                    <a:pt x="2045752" y="1719445"/>
                  </a:cubicBezTo>
                  <a:cubicBezTo>
                    <a:pt x="2033398" y="1718814"/>
                    <a:pt x="2028103" y="1720579"/>
                    <a:pt x="2011588" y="1737094"/>
                  </a:cubicBezTo>
                  <a:cubicBezTo>
                    <a:pt x="1995074" y="1753608"/>
                    <a:pt x="1999234" y="1758273"/>
                    <a:pt x="2008689" y="1766467"/>
                  </a:cubicBezTo>
                  <a:cubicBezTo>
                    <a:pt x="2018144" y="1774787"/>
                    <a:pt x="2030498" y="1771257"/>
                    <a:pt x="2043357" y="1760038"/>
                  </a:cubicBezTo>
                  <a:cubicBezTo>
                    <a:pt x="2056341" y="1748818"/>
                    <a:pt x="2055711" y="1737724"/>
                    <a:pt x="2068696" y="1738228"/>
                  </a:cubicBezTo>
                  <a:cubicBezTo>
                    <a:pt x="2081681" y="1738859"/>
                    <a:pt x="2115214" y="1726504"/>
                    <a:pt x="2129837" y="1721714"/>
                  </a:cubicBezTo>
                  <a:cubicBezTo>
                    <a:pt x="2144587" y="1717049"/>
                    <a:pt x="2135132" y="1714654"/>
                    <a:pt x="2135132" y="1708099"/>
                  </a:cubicBezTo>
                  <a:cubicBezTo>
                    <a:pt x="2135132" y="1701669"/>
                    <a:pt x="2160975" y="1701669"/>
                    <a:pt x="2170430" y="1695114"/>
                  </a:cubicBezTo>
                  <a:cubicBezTo>
                    <a:pt x="2179885" y="1688811"/>
                    <a:pt x="2168665" y="1683516"/>
                    <a:pt x="2160471" y="1684651"/>
                  </a:cubicBezTo>
                  <a:close/>
                  <a:moveTo>
                    <a:pt x="628781" y="921957"/>
                  </a:moveTo>
                  <a:cubicBezTo>
                    <a:pt x="613275" y="941119"/>
                    <a:pt x="608232" y="944019"/>
                    <a:pt x="592222" y="941119"/>
                  </a:cubicBezTo>
                  <a:cubicBezTo>
                    <a:pt x="576338" y="938346"/>
                    <a:pt x="566505" y="946288"/>
                    <a:pt x="574447" y="951961"/>
                  </a:cubicBezTo>
                  <a:cubicBezTo>
                    <a:pt x="582389" y="957634"/>
                    <a:pt x="582893" y="962298"/>
                    <a:pt x="566505" y="965954"/>
                  </a:cubicBezTo>
                  <a:cubicBezTo>
                    <a:pt x="550116" y="969736"/>
                    <a:pt x="539401" y="982343"/>
                    <a:pt x="532845" y="980956"/>
                  </a:cubicBezTo>
                  <a:cubicBezTo>
                    <a:pt x="526290" y="979569"/>
                    <a:pt x="560958" y="954734"/>
                    <a:pt x="552007" y="948179"/>
                  </a:cubicBezTo>
                  <a:cubicBezTo>
                    <a:pt x="543183" y="941623"/>
                    <a:pt x="521121" y="959399"/>
                    <a:pt x="520617" y="967341"/>
                  </a:cubicBezTo>
                  <a:cubicBezTo>
                    <a:pt x="520113" y="975283"/>
                    <a:pt x="505615" y="975787"/>
                    <a:pt x="496791" y="975283"/>
                  </a:cubicBezTo>
                  <a:cubicBezTo>
                    <a:pt x="487840" y="974779"/>
                    <a:pt x="476242" y="966332"/>
                    <a:pt x="485067" y="965450"/>
                  </a:cubicBezTo>
                  <a:cubicBezTo>
                    <a:pt x="494017" y="964567"/>
                    <a:pt x="487840" y="954734"/>
                    <a:pt x="500068" y="950070"/>
                  </a:cubicBezTo>
                  <a:cubicBezTo>
                    <a:pt x="512171" y="945405"/>
                    <a:pt x="497673" y="938346"/>
                    <a:pt x="501455" y="933177"/>
                  </a:cubicBezTo>
                  <a:cubicBezTo>
                    <a:pt x="505237" y="928008"/>
                    <a:pt x="529946" y="938346"/>
                    <a:pt x="530450" y="929017"/>
                  </a:cubicBezTo>
                  <a:cubicBezTo>
                    <a:pt x="530954" y="919688"/>
                    <a:pt x="505615" y="911746"/>
                    <a:pt x="497169" y="917293"/>
                  </a:cubicBezTo>
                  <a:cubicBezTo>
                    <a:pt x="488723" y="922840"/>
                    <a:pt x="469056" y="935951"/>
                    <a:pt x="445734" y="925739"/>
                  </a:cubicBezTo>
                  <a:cubicBezTo>
                    <a:pt x="438423" y="922462"/>
                    <a:pt x="504733" y="915528"/>
                    <a:pt x="515953" y="905191"/>
                  </a:cubicBezTo>
                  <a:cubicBezTo>
                    <a:pt x="527172" y="894853"/>
                    <a:pt x="577725" y="883129"/>
                    <a:pt x="581506" y="892584"/>
                  </a:cubicBezTo>
                  <a:cubicBezTo>
                    <a:pt x="585288" y="901913"/>
                    <a:pt x="554403" y="908090"/>
                    <a:pt x="569278" y="916410"/>
                  </a:cubicBezTo>
                  <a:cubicBezTo>
                    <a:pt x="584280" y="924857"/>
                    <a:pt x="608610" y="919184"/>
                    <a:pt x="614157" y="910359"/>
                  </a:cubicBezTo>
                  <a:cubicBezTo>
                    <a:pt x="619956" y="901409"/>
                    <a:pt x="644287" y="902795"/>
                    <a:pt x="628781" y="921957"/>
                  </a:cubicBezTo>
                  <a:close/>
                  <a:moveTo>
                    <a:pt x="777664" y="1110929"/>
                  </a:moveTo>
                  <a:cubicBezTo>
                    <a:pt x="759384" y="1126813"/>
                    <a:pt x="760771" y="1122653"/>
                    <a:pt x="744887" y="1125426"/>
                  </a:cubicBezTo>
                  <a:cubicBezTo>
                    <a:pt x="729003" y="1128200"/>
                    <a:pt x="741609" y="1144210"/>
                    <a:pt x="722447" y="1145597"/>
                  </a:cubicBezTo>
                  <a:cubicBezTo>
                    <a:pt x="703285" y="1146983"/>
                    <a:pt x="656893" y="1148874"/>
                    <a:pt x="650338" y="1138159"/>
                  </a:cubicBezTo>
                  <a:cubicBezTo>
                    <a:pt x="648195" y="1134503"/>
                    <a:pt x="675551" y="1137150"/>
                    <a:pt x="677442" y="1129334"/>
                  </a:cubicBezTo>
                  <a:cubicBezTo>
                    <a:pt x="679333" y="1121392"/>
                    <a:pt x="686771" y="1108786"/>
                    <a:pt x="698495" y="1108786"/>
                  </a:cubicBezTo>
                  <a:cubicBezTo>
                    <a:pt x="710219" y="1108786"/>
                    <a:pt x="709210" y="1093406"/>
                    <a:pt x="690048" y="1083951"/>
                  </a:cubicBezTo>
                  <a:cubicBezTo>
                    <a:pt x="670887" y="1074622"/>
                    <a:pt x="717657" y="1068445"/>
                    <a:pt x="728372" y="1083447"/>
                  </a:cubicBezTo>
                  <a:cubicBezTo>
                    <a:pt x="739088" y="1098448"/>
                    <a:pt x="758376" y="1109164"/>
                    <a:pt x="769091" y="1098448"/>
                  </a:cubicBezTo>
                  <a:cubicBezTo>
                    <a:pt x="779807" y="1087733"/>
                    <a:pt x="841201" y="1057729"/>
                    <a:pt x="841201" y="1071723"/>
                  </a:cubicBezTo>
                  <a:cubicBezTo>
                    <a:pt x="841201" y="1085716"/>
                    <a:pt x="795817" y="1095045"/>
                    <a:pt x="777664" y="1110929"/>
                  </a:cubicBezTo>
                  <a:close/>
                  <a:moveTo>
                    <a:pt x="1187123" y="1538667"/>
                  </a:moveTo>
                  <a:cubicBezTo>
                    <a:pt x="1174264" y="1540054"/>
                    <a:pt x="1188257" y="1504504"/>
                    <a:pt x="1164809" y="1491645"/>
                  </a:cubicBezTo>
                  <a:cubicBezTo>
                    <a:pt x="1137201" y="1476391"/>
                    <a:pt x="1124847" y="1448153"/>
                    <a:pt x="1124847" y="1432773"/>
                  </a:cubicBezTo>
                  <a:cubicBezTo>
                    <a:pt x="1124847" y="1417519"/>
                    <a:pt x="1148421" y="1410459"/>
                    <a:pt x="1157750" y="1422183"/>
                  </a:cubicBezTo>
                  <a:cubicBezTo>
                    <a:pt x="1167205" y="1433907"/>
                    <a:pt x="1181324" y="1482190"/>
                    <a:pt x="1189518" y="1497444"/>
                  </a:cubicBezTo>
                  <a:cubicBezTo>
                    <a:pt x="1197712" y="1512824"/>
                    <a:pt x="1197712" y="1537533"/>
                    <a:pt x="1187123" y="153866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061B992D-029A-48D5-BE16-DF77663677DC}"/>
                </a:ext>
              </a:extLst>
            </p:cNvPr>
            <p:cNvSpPr/>
            <p:nvPr/>
          </p:nvSpPr>
          <p:spPr>
            <a:xfrm>
              <a:off x="1311073" y="2238183"/>
              <a:ext cx="2697792" cy="1827943"/>
            </a:xfrm>
            <a:custGeom>
              <a:avLst/>
              <a:gdLst>
                <a:gd name="connsiteX0" fmla="*/ 1012053 w 2697791"/>
                <a:gd name="connsiteY0" fmla="*/ 672273 h 1827942"/>
                <a:gd name="connsiteX1" fmla="*/ 986966 w 2697791"/>
                <a:gd name="connsiteY1" fmla="*/ 644035 h 1827942"/>
                <a:gd name="connsiteX2" fmla="*/ 939944 w 2697791"/>
                <a:gd name="connsiteY2" fmla="*/ 588314 h 1827942"/>
                <a:gd name="connsiteX3" fmla="*/ 882710 w 2697791"/>
                <a:gd name="connsiteY3" fmla="*/ 523265 h 1827942"/>
                <a:gd name="connsiteX4" fmla="*/ 846656 w 2697791"/>
                <a:gd name="connsiteY4" fmla="*/ 521626 h 1827942"/>
                <a:gd name="connsiteX5" fmla="*/ 822325 w 2697791"/>
                <a:gd name="connsiteY5" fmla="*/ 540535 h 1827942"/>
                <a:gd name="connsiteX6" fmla="*/ 801903 w 2697791"/>
                <a:gd name="connsiteY6" fmla="*/ 527173 h 1827942"/>
                <a:gd name="connsiteX7" fmla="*/ 775177 w 2697791"/>
                <a:gd name="connsiteY7" fmla="*/ 500447 h 1827942"/>
                <a:gd name="connsiteX8" fmla="*/ 757150 w 2697791"/>
                <a:gd name="connsiteY8" fmla="*/ 487084 h 1827942"/>
                <a:gd name="connsiteX9" fmla="*/ 732819 w 2697791"/>
                <a:gd name="connsiteY9" fmla="*/ 491748 h 1827942"/>
                <a:gd name="connsiteX10" fmla="*/ 718700 w 2697791"/>
                <a:gd name="connsiteY10" fmla="*/ 488849 h 1827942"/>
                <a:gd name="connsiteX11" fmla="*/ 718700 w 2697791"/>
                <a:gd name="connsiteY11" fmla="*/ 82163 h 1827942"/>
                <a:gd name="connsiteX12" fmla="*/ 706472 w 2697791"/>
                <a:gd name="connsiteY12" fmla="*/ 79642 h 1827942"/>
                <a:gd name="connsiteX13" fmla="*/ 650625 w 2697791"/>
                <a:gd name="connsiteY13" fmla="*/ 64388 h 1827942"/>
                <a:gd name="connsiteX14" fmla="*/ 600577 w 2697791"/>
                <a:gd name="connsiteY14" fmla="*/ 66153 h 1827942"/>
                <a:gd name="connsiteX15" fmla="*/ 558849 w 2697791"/>
                <a:gd name="connsiteY15" fmla="*/ 60228 h 1827942"/>
                <a:gd name="connsiteX16" fmla="*/ 502372 w 2697791"/>
                <a:gd name="connsiteY16" fmla="*/ 43713 h 1827942"/>
                <a:gd name="connsiteX17" fmla="*/ 434675 w 2697791"/>
                <a:gd name="connsiteY17" fmla="*/ 48378 h 1827942"/>
                <a:gd name="connsiteX18" fmla="*/ 417657 w 2697791"/>
                <a:gd name="connsiteY18" fmla="*/ 40688 h 1827942"/>
                <a:gd name="connsiteX19" fmla="*/ 409462 w 2697791"/>
                <a:gd name="connsiteY19" fmla="*/ 27199 h 1827942"/>
                <a:gd name="connsiteX20" fmla="*/ 363575 w 2697791"/>
                <a:gd name="connsiteY20" fmla="*/ 27829 h 1827942"/>
                <a:gd name="connsiteX21" fmla="*/ 350590 w 2697791"/>
                <a:gd name="connsiteY21" fmla="*/ 17240 h 1827942"/>
                <a:gd name="connsiteX22" fmla="*/ 337101 w 2697791"/>
                <a:gd name="connsiteY22" fmla="*/ 20769 h 1827942"/>
                <a:gd name="connsiteX23" fmla="*/ 316552 w 2697791"/>
                <a:gd name="connsiteY23" fmla="*/ 24299 h 1827942"/>
                <a:gd name="connsiteX24" fmla="*/ 327142 w 2697791"/>
                <a:gd name="connsiteY24" fmla="*/ 12575 h 1827942"/>
                <a:gd name="connsiteX25" fmla="*/ 305963 w 2697791"/>
                <a:gd name="connsiteY25" fmla="*/ 2616 h 1827942"/>
                <a:gd name="connsiteX26" fmla="*/ 278355 w 2697791"/>
                <a:gd name="connsiteY26" fmla="*/ 19635 h 1827942"/>
                <a:gd name="connsiteX27" fmla="*/ 236627 w 2697791"/>
                <a:gd name="connsiteY27" fmla="*/ 28459 h 1827942"/>
                <a:gd name="connsiteX28" fmla="*/ 211918 w 2697791"/>
                <a:gd name="connsiteY28" fmla="*/ 36149 h 1827942"/>
                <a:gd name="connsiteX29" fmla="*/ 217843 w 2697791"/>
                <a:gd name="connsiteY29" fmla="*/ 50269 h 1827942"/>
                <a:gd name="connsiteX30" fmla="*/ 198429 w 2697791"/>
                <a:gd name="connsiteY30" fmla="*/ 47873 h 1827942"/>
                <a:gd name="connsiteX31" fmla="*/ 159601 w 2697791"/>
                <a:gd name="connsiteY31" fmla="*/ 54933 h 1827942"/>
                <a:gd name="connsiteX32" fmla="*/ 128463 w 2697791"/>
                <a:gd name="connsiteY32" fmla="*/ 80776 h 1827942"/>
                <a:gd name="connsiteX33" fmla="*/ 117244 w 2697791"/>
                <a:gd name="connsiteY33" fmla="*/ 109015 h 1827942"/>
                <a:gd name="connsiteX34" fmla="*/ 49673 w 2697791"/>
                <a:gd name="connsiteY34" fmla="*/ 122630 h 1827942"/>
                <a:gd name="connsiteX35" fmla="*/ 42613 w 2697791"/>
                <a:gd name="connsiteY35" fmla="*/ 139018 h 1827942"/>
                <a:gd name="connsiteX36" fmla="*/ 71986 w 2697791"/>
                <a:gd name="connsiteY36" fmla="*/ 157802 h 1827942"/>
                <a:gd name="connsiteX37" fmla="*/ 115479 w 2697791"/>
                <a:gd name="connsiteY37" fmla="*/ 203690 h 1827942"/>
                <a:gd name="connsiteX38" fmla="*/ 160232 w 2697791"/>
                <a:gd name="connsiteY38" fmla="*/ 204824 h 1827942"/>
                <a:gd name="connsiteX39" fmla="*/ 169056 w 2697791"/>
                <a:gd name="connsiteY39" fmla="*/ 227768 h 1827942"/>
                <a:gd name="connsiteX40" fmla="*/ 197295 w 2697791"/>
                <a:gd name="connsiteY40" fmla="*/ 233693 h 1827942"/>
                <a:gd name="connsiteX41" fmla="*/ 165526 w 2697791"/>
                <a:gd name="connsiteY41" fmla="*/ 242518 h 1827942"/>
                <a:gd name="connsiteX42" fmla="*/ 143213 w 2697791"/>
                <a:gd name="connsiteY42" fmla="*/ 248947 h 1827942"/>
                <a:gd name="connsiteX43" fmla="*/ 109049 w 2697791"/>
                <a:gd name="connsiteY43" fmla="*/ 247812 h 1827942"/>
                <a:gd name="connsiteX44" fmla="*/ 109049 w 2697791"/>
                <a:gd name="connsiteY44" fmla="*/ 229533 h 1827942"/>
                <a:gd name="connsiteX45" fmla="*/ 76146 w 2697791"/>
                <a:gd name="connsiteY45" fmla="*/ 230668 h 1827942"/>
                <a:gd name="connsiteX46" fmla="*/ 61523 w 2697791"/>
                <a:gd name="connsiteY46" fmla="*/ 246804 h 1827942"/>
                <a:gd name="connsiteX47" fmla="*/ 38579 w 2697791"/>
                <a:gd name="connsiteY47" fmla="*/ 249199 h 1827942"/>
                <a:gd name="connsiteX48" fmla="*/ 2650 w 2697791"/>
                <a:gd name="connsiteY48" fmla="*/ 269748 h 1827942"/>
                <a:gd name="connsiteX49" fmla="*/ 40848 w 2697791"/>
                <a:gd name="connsiteY49" fmla="*/ 285002 h 1827942"/>
                <a:gd name="connsiteX50" fmla="*/ 36184 w 2697791"/>
                <a:gd name="connsiteY50" fmla="*/ 297986 h 1827942"/>
                <a:gd name="connsiteX51" fmla="*/ 56228 w 2697791"/>
                <a:gd name="connsiteY51" fmla="*/ 317400 h 1827942"/>
                <a:gd name="connsiteX52" fmla="*/ 112705 w 2697791"/>
                <a:gd name="connsiteY52" fmla="*/ 317400 h 1827942"/>
                <a:gd name="connsiteX53" fmla="*/ 136784 w 2697791"/>
                <a:gd name="connsiteY53" fmla="*/ 320300 h 1827942"/>
                <a:gd name="connsiteX54" fmla="*/ 183806 w 2697791"/>
                <a:gd name="connsiteY54" fmla="*/ 303785 h 1827942"/>
                <a:gd name="connsiteX55" fmla="*/ 176116 w 2697791"/>
                <a:gd name="connsiteY55" fmla="*/ 322065 h 1827942"/>
                <a:gd name="connsiteX56" fmla="*/ 179015 w 2697791"/>
                <a:gd name="connsiteY56" fmla="*/ 357363 h 1827942"/>
                <a:gd name="connsiteX57" fmla="*/ 146617 w 2697791"/>
                <a:gd name="connsiteY57" fmla="*/ 359758 h 1827942"/>
                <a:gd name="connsiteX58" fmla="*/ 132497 w 2697791"/>
                <a:gd name="connsiteY58" fmla="*/ 381567 h 1827942"/>
                <a:gd name="connsiteX59" fmla="*/ 98964 w 2697791"/>
                <a:gd name="connsiteY59" fmla="*/ 372113 h 1827942"/>
                <a:gd name="connsiteX60" fmla="*/ 88375 w 2697791"/>
                <a:gd name="connsiteY60" fmla="*/ 399217 h 1827942"/>
                <a:gd name="connsiteX61" fmla="*/ 61901 w 2697791"/>
                <a:gd name="connsiteY61" fmla="*/ 418631 h 1827942"/>
                <a:gd name="connsiteX62" fmla="*/ 48916 w 2697791"/>
                <a:gd name="connsiteY62" fmla="*/ 442205 h 1827942"/>
                <a:gd name="connsiteX63" fmla="*/ 73247 w 2697791"/>
                <a:gd name="connsiteY63" fmla="*/ 457963 h 1827942"/>
                <a:gd name="connsiteX64" fmla="*/ 72112 w 2697791"/>
                <a:gd name="connsiteY64" fmla="*/ 483302 h 1827942"/>
                <a:gd name="connsiteX65" fmla="*/ 105015 w 2697791"/>
                <a:gd name="connsiteY65" fmla="*/ 514440 h 1827942"/>
                <a:gd name="connsiteX66" fmla="*/ 136153 w 2697791"/>
                <a:gd name="connsiteY66" fmla="*/ 509776 h 1827942"/>
                <a:gd name="connsiteX67" fmla="*/ 149642 w 2697791"/>
                <a:gd name="connsiteY67" fmla="*/ 498556 h 1827942"/>
                <a:gd name="connsiteX68" fmla="*/ 160232 w 2697791"/>
                <a:gd name="connsiteY68" fmla="*/ 528559 h 1827942"/>
                <a:gd name="connsiteX69" fmla="*/ 157837 w 2697791"/>
                <a:gd name="connsiteY69" fmla="*/ 555033 h 1827942"/>
                <a:gd name="connsiteX70" fmla="*/ 186705 w 2697791"/>
                <a:gd name="connsiteY70" fmla="*/ 551503 h 1827942"/>
                <a:gd name="connsiteX71" fmla="*/ 223138 w 2697791"/>
                <a:gd name="connsiteY71" fmla="*/ 554403 h 1827942"/>
                <a:gd name="connsiteX72" fmla="*/ 239653 w 2697791"/>
                <a:gd name="connsiteY72" fmla="*/ 559697 h 1827942"/>
                <a:gd name="connsiteX73" fmla="*/ 250873 w 2697791"/>
                <a:gd name="connsiteY73" fmla="*/ 546082 h 1827942"/>
                <a:gd name="connsiteX74" fmla="*/ 279741 w 2697791"/>
                <a:gd name="connsiteY74" fmla="*/ 548982 h 1827942"/>
                <a:gd name="connsiteX75" fmla="*/ 280372 w 2697791"/>
                <a:gd name="connsiteY75" fmla="*/ 561336 h 1827942"/>
                <a:gd name="connsiteX76" fmla="*/ 270917 w 2697791"/>
                <a:gd name="connsiteY76" fmla="*/ 603694 h 1827942"/>
                <a:gd name="connsiteX77" fmla="*/ 238518 w 2697791"/>
                <a:gd name="connsiteY77" fmla="*/ 631933 h 1827942"/>
                <a:gd name="connsiteX78" fmla="*/ 193765 w 2697791"/>
                <a:gd name="connsiteY78" fmla="*/ 667231 h 1827942"/>
                <a:gd name="connsiteX79" fmla="*/ 152542 w 2697791"/>
                <a:gd name="connsiteY79" fmla="*/ 671391 h 1827942"/>
                <a:gd name="connsiteX80" fmla="*/ 133128 w 2697791"/>
                <a:gd name="connsiteY80" fmla="*/ 700260 h 1827942"/>
                <a:gd name="connsiteX81" fmla="*/ 164896 w 2697791"/>
                <a:gd name="connsiteY81" fmla="*/ 683241 h 1827942"/>
                <a:gd name="connsiteX82" fmla="*/ 174351 w 2697791"/>
                <a:gd name="connsiteY82" fmla="*/ 682611 h 1827942"/>
                <a:gd name="connsiteX83" fmla="*/ 196160 w 2697791"/>
                <a:gd name="connsiteY83" fmla="*/ 675551 h 1827942"/>
                <a:gd name="connsiteX84" fmla="*/ 215574 w 2697791"/>
                <a:gd name="connsiteY84" fmla="*/ 673156 h 1827942"/>
                <a:gd name="connsiteX85" fmla="*/ 239148 w 2697791"/>
                <a:gd name="connsiteY85" fmla="*/ 663701 h 1827942"/>
                <a:gd name="connsiteX86" fmla="*/ 255033 w 2697791"/>
                <a:gd name="connsiteY86" fmla="*/ 647817 h 1827942"/>
                <a:gd name="connsiteX87" fmla="*/ 303316 w 2697791"/>
                <a:gd name="connsiteY87" fmla="*/ 620082 h 1827942"/>
                <a:gd name="connsiteX88" fmla="*/ 313905 w 2697791"/>
                <a:gd name="connsiteY88" fmla="*/ 605963 h 1827942"/>
                <a:gd name="connsiteX89" fmla="*/ 343278 w 2697791"/>
                <a:gd name="connsiteY89" fmla="*/ 587684 h 1827942"/>
                <a:gd name="connsiteX90" fmla="*/ 363323 w 2697791"/>
                <a:gd name="connsiteY90" fmla="*/ 579994 h 1827942"/>
                <a:gd name="connsiteX91" fmla="*/ 372777 w 2697791"/>
                <a:gd name="connsiteY91" fmla="*/ 560580 h 1827942"/>
                <a:gd name="connsiteX92" fmla="*/ 386266 w 2697791"/>
                <a:gd name="connsiteY92" fmla="*/ 547091 h 1827942"/>
                <a:gd name="connsiteX93" fmla="*/ 365087 w 2697791"/>
                <a:gd name="connsiteY93" fmla="*/ 536501 h 1827942"/>
                <a:gd name="connsiteX94" fmla="*/ 386897 w 2697791"/>
                <a:gd name="connsiteY94" fmla="*/ 517718 h 1827942"/>
                <a:gd name="connsiteX95" fmla="*/ 404546 w 2697791"/>
                <a:gd name="connsiteY95" fmla="*/ 501834 h 1827942"/>
                <a:gd name="connsiteX96" fmla="*/ 422195 w 2697791"/>
                <a:gd name="connsiteY96" fmla="*/ 482419 h 1827942"/>
                <a:gd name="connsiteX97" fmla="*/ 435684 w 2697791"/>
                <a:gd name="connsiteY97" fmla="*/ 466535 h 1827942"/>
                <a:gd name="connsiteX98" fmla="*/ 458628 w 2697791"/>
                <a:gd name="connsiteY98" fmla="*/ 450651 h 1827942"/>
                <a:gd name="connsiteX99" fmla="*/ 474512 w 2697791"/>
                <a:gd name="connsiteY99" fmla="*/ 457080 h 1827942"/>
                <a:gd name="connsiteX100" fmla="*/ 475142 w 2697791"/>
                <a:gd name="connsiteY100" fmla="*/ 467040 h 1827942"/>
                <a:gd name="connsiteX101" fmla="*/ 447534 w 2697791"/>
                <a:gd name="connsiteY101" fmla="*/ 472334 h 1827942"/>
                <a:gd name="connsiteX102" fmla="*/ 436944 w 2697791"/>
                <a:gd name="connsiteY102" fmla="*/ 496413 h 1827942"/>
                <a:gd name="connsiteX103" fmla="*/ 438709 w 2697791"/>
                <a:gd name="connsiteY103" fmla="*/ 515827 h 1827942"/>
                <a:gd name="connsiteX104" fmla="*/ 429255 w 2697791"/>
                <a:gd name="connsiteY104" fmla="*/ 527551 h 1827942"/>
                <a:gd name="connsiteX105" fmla="*/ 439844 w 2697791"/>
                <a:gd name="connsiteY105" fmla="*/ 536375 h 1827942"/>
                <a:gd name="connsiteX106" fmla="*/ 492161 w 2697791"/>
                <a:gd name="connsiteY106" fmla="*/ 507506 h 1827942"/>
                <a:gd name="connsiteX107" fmla="*/ 530359 w 2697791"/>
                <a:gd name="connsiteY107" fmla="*/ 505741 h 1827942"/>
                <a:gd name="connsiteX108" fmla="*/ 530989 w 2697791"/>
                <a:gd name="connsiteY108" fmla="*/ 492253 h 1827942"/>
                <a:gd name="connsiteX109" fmla="*/ 519265 w 2697791"/>
                <a:gd name="connsiteY109" fmla="*/ 476368 h 1827942"/>
                <a:gd name="connsiteX110" fmla="*/ 528090 w 2697791"/>
                <a:gd name="connsiteY110" fmla="*/ 463384 h 1827942"/>
                <a:gd name="connsiteX111" fmla="*/ 542839 w 2697791"/>
                <a:gd name="connsiteY111" fmla="*/ 462249 h 1827942"/>
                <a:gd name="connsiteX112" fmla="*/ 562253 w 2697791"/>
                <a:gd name="connsiteY112" fmla="*/ 469309 h 1827942"/>
                <a:gd name="connsiteX113" fmla="*/ 582802 w 2697791"/>
                <a:gd name="connsiteY113" fmla="*/ 473973 h 1827942"/>
                <a:gd name="connsiteX114" fmla="*/ 571078 w 2697791"/>
                <a:gd name="connsiteY114" fmla="*/ 482798 h 1827942"/>
                <a:gd name="connsiteX115" fmla="*/ 573977 w 2697791"/>
                <a:gd name="connsiteY115" fmla="*/ 492253 h 1827942"/>
                <a:gd name="connsiteX116" fmla="*/ 595156 w 2697791"/>
                <a:gd name="connsiteY116" fmla="*/ 488092 h 1827942"/>
                <a:gd name="connsiteX117" fmla="*/ 611040 w 2697791"/>
                <a:gd name="connsiteY117" fmla="*/ 485697 h 1827942"/>
                <a:gd name="connsiteX118" fmla="*/ 616965 w 2697791"/>
                <a:gd name="connsiteY118" fmla="*/ 490992 h 1827942"/>
                <a:gd name="connsiteX119" fmla="*/ 646969 w 2697791"/>
                <a:gd name="connsiteY119" fmla="*/ 500447 h 1827942"/>
                <a:gd name="connsiteX120" fmla="*/ 704581 w 2697791"/>
                <a:gd name="connsiteY120" fmla="*/ 498682 h 1827942"/>
                <a:gd name="connsiteX121" fmla="*/ 728155 w 2697791"/>
                <a:gd name="connsiteY121" fmla="*/ 514566 h 1827942"/>
                <a:gd name="connsiteX122" fmla="*/ 760553 w 2697791"/>
                <a:gd name="connsiteY122" fmla="*/ 503977 h 1827942"/>
                <a:gd name="connsiteX123" fmla="*/ 755259 w 2697791"/>
                <a:gd name="connsiteY123" fmla="*/ 520491 h 1827942"/>
                <a:gd name="connsiteX124" fmla="*/ 768243 w 2697791"/>
                <a:gd name="connsiteY124" fmla="*/ 529946 h 1827942"/>
                <a:gd name="connsiteX125" fmla="*/ 799381 w 2697791"/>
                <a:gd name="connsiteY125" fmla="*/ 545200 h 1827942"/>
                <a:gd name="connsiteX126" fmla="*/ 830520 w 2697791"/>
                <a:gd name="connsiteY126" fmla="*/ 570539 h 1827942"/>
                <a:gd name="connsiteX127" fmla="*/ 845773 w 2697791"/>
                <a:gd name="connsiteY127" fmla="*/ 557554 h 1827942"/>
                <a:gd name="connsiteX128" fmla="*/ 866952 w 2697791"/>
                <a:gd name="connsiteY128" fmla="*/ 568774 h 1827942"/>
                <a:gd name="connsiteX129" fmla="*/ 869348 w 2697791"/>
                <a:gd name="connsiteY129" fmla="*/ 546461 h 1827942"/>
                <a:gd name="connsiteX130" fmla="*/ 879937 w 2697791"/>
                <a:gd name="connsiteY130" fmla="*/ 548856 h 1827942"/>
                <a:gd name="connsiteX131" fmla="*/ 881702 w 2697791"/>
                <a:gd name="connsiteY131" fmla="*/ 583524 h 1827942"/>
                <a:gd name="connsiteX132" fmla="*/ 862288 w 2697791"/>
                <a:gd name="connsiteY132" fmla="*/ 579364 h 1827942"/>
                <a:gd name="connsiteX133" fmla="*/ 844008 w 2697791"/>
                <a:gd name="connsiteY133" fmla="*/ 584028 h 1827942"/>
                <a:gd name="connsiteX134" fmla="*/ 865818 w 2697791"/>
                <a:gd name="connsiteY134" fmla="*/ 609871 h 1827942"/>
                <a:gd name="connsiteX135" fmla="*/ 874012 w 2697791"/>
                <a:gd name="connsiteY135" fmla="*/ 628151 h 1827942"/>
                <a:gd name="connsiteX136" fmla="*/ 886366 w 2697791"/>
                <a:gd name="connsiteY136" fmla="*/ 643404 h 1827942"/>
                <a:gd name="connsiteX137" fmla="*/ 883971 w 2697791"/>
                <a:gd name="connsiteY137" fmla="*/ 614536 h 1827942"/>
                <a:gd name="connsiteX138" fmla="*/ 888131 w 2697791"/>
                <a:gd name="connsiteY138" fmla="*/ 596887 h 1827942"/>
                <a:gd name="connsiteX139" fmla="*/ 891661 w 2697791"/>
                <a:gd name="connsiteY139" fmla="*/ 615670 h 1827942"/>
                <a:gd name="connsiteX140" fmla="*/ 907545 w 2697791"/>
                <a:gd name="connsiteY140" fmla="*/ 606846 h 1827942"/>
                <a:gd name="connsiteX141" fmla="*/ 906915 w 2697791"/>
                <a:gd name="connsiteY141" fmla="*/ 581507 h 1827942"/>
                <a:gd name="connsiteX142" fmla="*/ 922799 w 2697791"/>
                <a:gd name="connsiteY142" fmla="*/ 599786 h 1827942"/>
                <a:gd name="connsiteX143" fmla="*/ 913975 w 2697791"/>
                <a:gd name="connsiteY143" fmla="*/ 618065 h 1827942"/>
                <a:gd name="connsiteX144" fmla="*/ 899225 w 2697791"/>
                <a:gd name="connsiteY144" fmla="*/ 625125 h 1827942"/>
                <a:gd name="connsiteX145" fmla="*/ 902124 w 2697791"/>
                <a:gd name="connsiteY145" fmla="*/ 652733 h 1827942"/>
                <a:gd name="connsiteX146" fmla="*/ 912714 w 2697791"/>
                <a:gd name="connsiteY146" fmla="*/ 643279 h 1827942"/>
                <a:gd name="connsiteX147" fmla="*/ 929733 w 2697791"/>
                <a:gd name="connsiteY147" fmla="*/ 639749 h 1827942"/>
                <a:gd name="connsiteX148" fmla="*/ 952046 w 2697791"/>
                <a:gd name="connsiteY148" fmla="*/ 657398 h 1827942"/>
                <a:gd name="connsiteX149" fmla="*/ 941457 w 2697791"/>
                <a:gd name="connsiteY149" fmla="*/ 644413 h 1827942"/>
                <a:gd name="connsiteX150" fmla="*/ 942087 w 2697791"/>
                <a:gd name="connsiteY150" fmla="*/ 629663 h 1827942"/>
                <a:gd name="connsiteX151" fmla="*/ 962636 w 2697791"/>
                <a:gd name="connsiteY151" fmla="*/ 656137 h 1827942"/>
                <a:gd name="connsiteX152" fmla="*/ 949147 w 2697791"/>
                <a:gd name="connsiteY152" fmla="*/ 669752 h 1827942"/>
                <a:gd name="connsiteX153" fmla="*/ 926203 w 2697791"/>
                <a:gd name="connsiteY153" fmla="*/ 658532 h 1827942"/>
                <a:gd name="connsiteX154" fmla="*/ 929733 w 2697791"/>
                <a:gd name="connsiteY154" fmla="*/ 679081 h 1827942"/>
                <a:gd name="connsiteX155" fmla="*/ 930363 w 2697791"/>
                <a:gd name="connsiteY155" fmla="*/ 704924 h 1827942"/>
                <a:gd name="connsiteX156" fmla="*/ 939188 w 2697791"/>
                <a:gd name="connsiteY156" fmla="*/ 696100 h 1827942"/>
                <a:gd name="connsiteX157" fmla="*/ 953937 w 2697791"/>
                <a:gd name="connsiteY157" fmla="*/ 701394 h 1827942"/>
                <a:gd name="connsiteX158" fmla="*/ 959862 w 2697791"/>
                <a:gd name="connsiteY158" fmla="*/ 686645 h 1827942"/>
                <a:gd name="connsiteX159" fmla="*/ 973351 w 2697791"/>
                <a:gd name="connsiteY159" fmla="*/ 691309 h 1827942"/>
                <a:gd name="connsiteX160" fmla="*/ 985706 w 2697791"/>
                <a:gd name="connsiteY160" fmla="*/ 684880 h 1827942"/>
                <a:gd name="connsiteX161" fmla="*/ 988101 w 2697791"/>
                <a:gd name="connsiteY161" fmla="*/ 703664 h 1827942"/>
                <a:gd name="connsiteX162" fmla="*/ 999321 w 2697791"/>
                <a:gd name="connsiteY162" fmla="*/ 705429 h 1827942"/>
                <a:gd name="connsiteX163" fmla="*/ 999321 w 2697791"/>
                <a:gd name="connsiteY163" fmla="*/ 708454 h 1827942"/>
                <a:gd name="connsiteX164" fmla="*/ 1017474 w 2697791"/>
                <a:gd name="connsiteY164" fmla="*/ 695595 h 1827942"/>
                <a:gd name="connsiteX165" fmla="*/ 1012053 w 2697791"/>
                <a:gd name="connsiteY165" fmla="*/ 672273 h 1827942"/>
                <a:gd name="connsiteX166" fmla="*/ 19039 w 2697791"/>
                <a:gd name="connsiteY166" fmla="*/ 755728 h 1827942"/>
                <a:gd name="connsiteX167" fmla="*/ 33158 w 2697791"/>
                <a:gd name="connsiteY167" fmla="*/ 735684 h 1827942"/>
                <a:gd name="connsiteX168" fmla="*/ 19039 w 2697791"/>
                <a:gd name="connsiteY168" fmla="*/ 755728 h 1827942"/>
                <a:gd name="connsiteX169" fmla="*/ 119135 w 2697791"/>
                <a:gd name="connsiteY169" fmla="*/ 702781 h 1827942"/>
                <a:gd name="connsiteX170" fmla="*/ 83836 w 2697791"/>
                <a:gd name="connsiteY170" fmla="*/ 720430 h 1827942"/>
                <a:gd name="connsiteX171" fmla="*/ 105015 w 2697791"/>
                <a:gd name="connsiteY171" fmla="*/ 713371 h 1827942"/>
                <a:gd name="connsiteX172" fmla="*/ 119135 w 2697791"/>
                <a:gd name="connsiteY172" fmla="*/ 702781 h 1827942"/>
                <a:gd name="connsiteX173" fmla="*/ 417531 w 2697791"/>
                <a:gd name="connsiteY173" fmla="*/ 564488 h 1827942"/>
                <a:gd name="connsiteX174" fmla="*/ 396982 w 2697791"/>
                <a:gd name="connsiteY174" fmla="*/ 572178 h 1827942"/>
                <a:gd name="connsiteX175" fmla="*/ 373408 w 2697791"/>
                <a:gd name="connsiteY175" fmla="*/ 599282 h 1827942"/>
                <a:gd name="connsiteX176" fmla="*/ 353994 w 2697791"/>
                <a:gd name="connsiteY176" fmla="*/ 606341 h 1827942"/>
                <a:gd name="connsiteX177" fmla="*/ 365213 w 2697791"/>
                <a:gd name="connsiteY177" fmla="*/ 627016 h 1827942"/>
                <a:gd name="connsiteX178" fmla="*/ 379333 w 2697791"/>
                <a:gd name="connsiteY178" fmla="*/ 627016 h 1827942"/>
                <a:gd name="connsiteX179" fmla="*/ 414001 w 2697791"/>
                <a:gd name="connsiteY179" fmla="*/ 602307 h 1827942"/>
                <a:gd name="connsiteX180" fmla="*/ 404042 w 2697791"/>
                <a:gd name="connsiteY180" fmla="*/ 586423 h 1827942"/>
                <a:gd name="connsiteX181" fmla="*/ 422825 w 2697791"/>
                <a:gd name="connsiteY181" fmla="*/ 577599 h 1827942"/>
                <a:gd name="connsiteX182" fmla="*/ 417531 w 2697791"/>
                <a:gd name="connsiteY182" fmla="*/ 564488 h 1827942"/>
                <a:gd name="connsiteX183" fmla="*/ 42613 w 2697791"/>
                <a:gd name="connsiteY183" fmla="*/ 495152 h 1827942"/>
                <a:gd name="connsiteX184" fmla="*/ 19039 w 2697791"/>
                <a:gd name="connsiteY184" fmla="*/ 503346 h 1827942"/>
                <a:gd name="connsiteX185" fmla="*/ 56102 w 2697791"/>
                <a:gd name="connsiteY185" fmla="*/ 514566 h 1827942"/>
                <a:gd name="connsiteX186" fmla="*/ 61397 w 2697791"/>
                <a:gd name="connsiteY186" fmla="*/ 496287 h 1827942"/>
                <a:gd name="connsiteX187" fmla="*/ 42613 w 2697791"/>
                <a:gd name="connsiteY187" fmla="*/ 495152 h 1827942"/>
                <a:gd name="connsiteX188" fmla="*/ 329411 w 2697791"/>
                <a:gd name="connsiteY188" fmla="*/ 1794504 h 1827942"/>
                <a:gd name="connsiteX189" fmla="*/ 330672 w 2697791"/>
                <a:gd name="connsiteY189" fmla="*/ 1826903 h 1827942"/>
                <a:gd name="connsiteX190" fmla="*/ 349708 w 2697791"/>
                <a:gd name="connsiteY190" fmla="*/ 1816061 h 1827942"/>
                <a:gd name="connsiteX191" fmla="*/ 329411 w 2697791"/>
                <a:gd name="connsiteY191" fmla="*/ 1794504 h 1827942"/>
                <a:gd name="connsiteX192" fmla="*/ 309871 w 2697791"/>
                <a:gd name="connsiteY192" fmla="*/ 1771939 h 1827942"/>
                <a:gd name="connsiteX193" fmla="*/ 312518 w 2697791"/>
                <a:gd name="connsiteY193" fmla="*/ 1784923 h 1827942"/>
                <a:gd name="connsiteX194" fmla="*/ 309871 w 2697791"/>
                <a:gd name="connsiteY194" fmla="*/ 1771939 h 1827942"/>
                <a:gd name="connsiteX195" fmla="*/ 218222 w 2697791"/>
                <a:gd name="connsiteY195" fmla="*/ 1742061 h 1827942"/>
                <a:gd name="connsiteX196" fmla="*/ 233854 w 2697791"/>
                <a:gd name="connsiteY196" fmla="*/ 1740801 h 1827942"/>
                <a:gd name="connsiteX197" fmla="*/ 218222 w 2697791"/>
                <a:gd name="connsiteY197" fmla="*/ 1742061 h 1827942"/>
                <a:gd name="connsiteX198" fmla="*/ 259697 w 2697791"/>
                <a:gd name="connsiteY198" fmla="*/ 1759836 h 1827942"/>
                <a:gd name="connsiteX199" fmla="*/ 276086 w 2697791"/>
                <a:gd name="connsiteY199" fmla="*/ 1762484 h 1827942"/>
                <a:gd name="connsiteX200" fmla="*/ 259697 w 2697791"/>
                <a:gd name="connsiteY200" fmla="*/ 1759836 h 1827942"/>
                <a:gd name="connsiteX201" fmla="*/ 2674599 w 2697791"/>
                <a:gd name="connsiteY201" fmla="*/ 971930 h 1827942"/>
                <a:gd name="connsiteX202" fmla="*/ 2639301 w 2697791"/>
                <a:gd name="connsiteY202" fmla="*/ 961719 h 1827942"/>
                <a:gd name="connsiteX203" fmla="*/ 2605515 w 2697791"/>
                <a:gd name="connsiteY203" fmla="*/ 1008741 h 1827942"/>
                <a:gd name="connsiteX204" fmla="*/ 2572612 w 2697791"/>
                <a:gd name="connsiteY204" fmla="*/ 1043283 h 1827942"/>
                <a:gd name="connsiteX205" fmla="*/ 2481593 w 2697791"/>
                <a:gd name="connsiteY205" fmla="*/ 1044039 h 1827942"/>
                <a:gd name="connsiteX206" fmla="*/ 2446043 w 2697791"/>
                <a:gd name="connsiteY206" fmla="*/ 1070891 h 1827942"/>
                <a:gd name="connsiteX207" fmla="*/ 2447052 w 2697791"/>
                <a:gd name="connsiteY207" fmla="*/ 1072278 h 1827942"/>
                <a:gd name="connsiteX208" fmla="*/ 2395239 w 2697791"/>
                <a:gd name="connsiteY208" fmla="*/ 1098121 h 1827942"/>
                <a:gd name="connsiteX209" fmla="*/ 2374186 w 2697791"/>
                <a:gd name="connsiteY209" fmla="*/ 1100138 h 1827942"/>
                <a:gd name="connsiteX210" fmla="*/ 2375699 w 2697791"/>
                <a:gd name="connsiteY210" fmla="*/ 1110601 h 1827942"/>
                <a:gd name="connsiteX211" fmla="*/ 2367883 w 2697791"/>
                <a:gd name="connsiteY211" fmla="*/ 1117157 h 1827942"/>
                <a:gd name="connsiteX212" fmla="*/ 2307119 w 2697791"/>
                <a:gd name="connsiteY212" fmla="*/ 1154472 h 1827942"/>
                <a:gd name="connsiteX213" fmla="*/ 2254172 w 2697791"/>
                <a:gd name="connsiteY213" fmla="*/ 1142748 h 1827942"/>
                <a:gd name="connsiteX214" fmla="*/ 2274216 w 2697791"/>
                <a:gd name="connsiteY214" fmla="*/ 1136823 h 1827942"/>
                <a:gd name="connsiteX215" fmla="*/ 2284932 w 2697791"/>
                <a:gd name="connsiteY215" fmla="*/ 1133798 h 1827942"/>
                <a:gd name="connsiteX216" fmla="*/ 2280646 w 2697791"/>
                <a:gd name="connsiteY216" fmla="*/ 1112997 h 1827942"/>
                <a:gd name="connsiteX217" fmla="*/ 2270687 w 2697791"/>
                <a:gd name="connsiteY217" fmla="*/ 1079211 h 1827942"/>
                <a:gd name="connsiteX218" fmla="*/ 2242448 w 2697791"/>
                <a:gd name="connsiteY218" fmla="*/ 1083876 h 1827942"/>
                <a:gd name="connsiteX219" fmla="*/ 2253038 w 2697791"/>
                <a:gd name="connsiteY219" fmla="*/ 1035593 h 1827942"/>
                <a:gd name="connsiteX220" fmla="*/ 2211814 w 2697791"/>
                <a:gd name="connsiteY220" fmla="*/ 1030802 h 1827942"/>
                <a:gd name="connsiteX221" fmla="*/ 2184710 w 2697791"/>
                <a:gd name="connsiteY221" fmla="*/ 1050847 h 1827942"/>
                <a:gd name="connsiteX222" fmla="*/ 2177650 w 2697791"/>
                <a:gd name="connsiteY222" fmla="*/ 1107324 h 1827942"/>
                <a:gd name="connsiteX223" fmla="*/ 2158867 w 2697791"/>
                <a:gd name="connsiteY223" fmla="*/ 1146152 h 1827942"/>
                <a:gd name="connsiteX224" fmla="*/ 2138823 w 2697791"/>
                <a:gd name="connsiteY224" fmla="*/ 1095600 h 1827942"/>
                <a:gd name="connsiteX225" fmla="*/ 2144748 w 2697791"/>
                <a:gd name="connsiteY225" fmla="*/ 1049712 h 1827942"/>
                <a:gd name="connsiteX226" fmla="*/ 2184710 w 2697791"/>
                <a:gd name="connsiteY226" fmla="*/ 1015549 h 1827942"/>
                <a:gd name="connsiteX227" fmla="*/ 2240053 w 2697791"/>
                <a:gd name="connsiteY227" fmla="*/ 1004959 h 1827942"/>
                <a:gd name="connsiteX228" fmla="*/ 2243078 w 2697791"/>
                <a:gd name="connsiteY228" fmla="*/ 1001933 h 1827942"/>
                <a:gd name="connsiteX229" fmla="*/ 2227951 w 2697791"/>
                <a:gd name="connsiteY229" fmla="*/ 991470 h 1827942"/>
                <a:gd name="connsiteX230" fmla="*/ 2224799 w 2697791"/>
                <a:gd name="connsiteY230" fmla="*/ 995630 h 1827942"/>
                <a:gd name="connsiteX231" fmla="*/ 2200090 w 2697791"/>
                <a:gd name="connsiteY231" fmla="*/ 985041 h 1827942"/>
                <a:gd name="connsiteX232" fmla="*/ 2150673 w 2697791"/>
                <a:gd name="connsiteY232" fmla="*/ 994496 h 1827942"/>
                <a:gd name="connsiteX233" fmla="*/ 2130628 w 2697791"/>
                <a:gd name="connsiteY233" fmla="*/ 977981 h 1827942"/>
                <a:gd name="connsiteX234" fmla="*/ 2121173 w 2697791"/>
                <a:gd name="connsiteY234" fmla="*/ 963862 h 1827942"/>
                <a:gd name="connsiteX235" fmla="*/ 2061166 w 2697791"/>
                <a:gd name="connsiteY235" fmla="*/ 988571 h 1827942"/>
                <a:gd name="connsiteX236" fmla="*/ 2027003 w 2697791"/>
                <a:gd name="connsiteY236" fmla="*/ 982646 h 1827942"/>
                <a:gd name="connsiteX237" fmla="*/ 2079950 w 2697791"/>
                <a:gd name="connsiteY237" fmla="*/ 948482 h 1827942"/>
                <a:gd name="connsiteX238" fmla="*/ 2093565 w 2697791"/>
                <a:gd name="connsiteY238" fmla="*/ 943187 h 1827942"/>
                <a:gd name="connsiteX239" fmla="*/ 2055620 w 2697791"/>
                <a:gd name="connsiteY239" fmla="*/ 937892 h 1827942"/>
                <a:gd name="connsiteX240" fmla="*/ 2032928 w 2697791"/>
                <a:gd name="connsiteY240" fmla="*/ 933984 h 1827942"/>
                <a:gd name="connsiteX241" fmla="*/ 2010993 w 2697791"/>
                <a:gd name="connsiteY241" fmla="*/ 925412 h 1827942"/>
                <a:gd name="connsiteX242" fmla="*/ 1986662 w 2697791"/>
                <a:gd name="connsiteY242" fmla="*/ 924656 h 1827942"/>
                <a:gd name="connsiteX243" fmla="*/ 1963844 w 2697791"/>
                <a:gd name="connsiteY243" fmla="*/ 916840 h 1827942"/>
                <a:gd name="connsiteX244" fmla="*/ 1952877 w 2697791"/>
                <a:gd name="connsiteY244" fmla="*/ 896417 h 1827942"/>
                <a:gd name="connsiteX245" fmla="*/ 1943800 w 2697791"/>
                <a:gd name="connsiteY245" fmla="*/ 908267 h 1827942"/>
                <a:gd name="connsiteX246" fmla="*/ 1212371 w 2697791"/>
                <a:gd name="connsiteY246" fmla="*/ 912175 h 1827942"/>
                <a:gd name="connsiteX247" fmla="*/ 1215018 w 2697791"/>
                <a:gd name="connsiteY247" fmla="*/ 915579 h 1827942"/>
                <a:gd name="connsiteX248" fmla="*/ 1219682 w 2697791"/>
                <a:gd name="connsiteY248" fmla="*/ 943313 h 1827942"/>
                <a:gd name="connsiteX249" fmla="*/ 1211488 w 2697791"/>
                <a:gd name="connsiteY249" fmla="*/ 970417 h 1827942"/>
                <a:gd name="connsiteX250" fmla="*/ 1207958 w 2697791"/>
                <a:gd name="connsiteY250" fmla="*/ 956928 h 1827942"/>
                <a:gd name="connsiteX251" fmla="*/ 1204429 w 2697791"/>
                <a:gd name="connsiteY251" fmla="*/ 940414 h 1827942"/>
                <a:gd name="connsiteX252" fmla="*/ 1199260 w 2697791"/>
                <a:gd name="connsiteY252" fmla="*/ 930833 h 1827942"/>
                <a:gd name="connsiteX253" fmla="*/ 1157280 w 2697791"/>
                <a:gd name="connsiteY253" fmla="*/ 930707 h 1827942"/>
                <a:gd name="connsiteX254" fmla="*/ 1157910 w 2697791"/>
                <a:gd name="connsiteY254" fmla="*/ 932850 h 1827942"/>
                <a:gd name="connsiteX255" fmla="*/ 1171399 w 2697791"/>
                <a:gd name="connsiteY255" fmla="*/ 968148 h 1827942"/>
                <a:gd name="connsiteX256" fmla="*/ 1183123 w 2697791"/>
                <a:gd name="connsiteY256" fmla="*/ 992857 h 1827942"/>
                <a:gd name="connsiteX257" fmla="*/ 1183123 w 2697791"/>
                <a:gd name="connsiteY257" fmla="*/ 1001681 h 1827942"/>
                <a:gd name="connsiteX258" fmla="*/ 1177829 w 2697791"/>
                <a:gd name="connsiteY258" fmla="*/ 1025886 h 1827942"/>
                <a:gd name="connsiteX259" fmla="*/ 1173669 w 2697791"/>
                <a:gd name="connsiteY259" fmla="*/ 1091188 h 1827942"/>
                <a:gd name="connsiteX260" fmla="*/ 1166609 w 2697791"/>
                <a:gd name="connsiteY260" fmla="*/ 1132411 h 1827942"/>
                <a:gd name="connsiteX261" fmla="*/ 1175434 w 2697791"/>
                <a:gd name="connsiteY261" fmla="*/ 1175399 h 1827942"/>
                <a:gd name="connsiteX262" fmla="*/ 1178333 w 2697791"/>
                <a:gd name="connsiteY262" fmla="*/ 1210067 h 1827942"/>
                <a:gd name="connsiteX263" fmla="*/ 1186527 w 2697791"/>
                <a:gd name="connsiteY263" fmla="*/ 1244735 h 1827942"/>
                <a:gd name="connsiteX264" fmla="*/ 1206572 w 2697791"/>
                <a:gd name="connsiteY264" fmla="*/ 1267679 h 1827942"/>
                <a:gd name="connsiteX265" fmla="*/ 1220061 w 2697791"/>
                <a:gd name="connsiteY265" fmla="*/ 1282428 h 1827942"/>
                <a:gd name="connsiteX266" fmla="*/ 1230650 w 2697791"/>
                <a:gd name="connsiteY266" fmla="*/ 1298943 h 1827942"/>
                <a:gd name="connsiteX267" fmla="*/ 1234180 w 2697791"/>
                <a:gd name="connsiteY267" fmla="*/ 1319491 h 1827942"/>
                <a:gd name="connsiteX268" fmla="*/ 1261788 w 2697791"/>
                <a:gd name="connsiteY268" fmla="*/ 1349495 h 1827942"/>
                <a:gd name="connsiteX269" fmla="*/ 1275277 w 2697791"/>
                <a:gd name="connsiteY269" fmla="*/ 1374204 h 1827942"/>
                <a:gd name="connsiteX270" fmla="*/ 1308180 w 2697791"/>
                <a:gd name="connsiteY270" fmla="*/ 1387693 h 1827942"/>
                <a:gd name="connsiteX271" fmla="*/ 1330494 w 2697791"/>
                <a:gd name="connsiteY271" fmla="*/ 1392357 h 1827942"/>
                <a:gd name="connsiteX272" fmla="*/ 1355202 w 2697791"/>
                <a:gd name="connsiteY272" fmla="*/ 1421730 h 1827942"/>
                <a:gd name="connsiteX273" fmla="*/ 1361127 w 2697791"/>
                <a:gd name="connsiteY273" fmla="*/ 1438497 h 1827942"/>
                <a:gd name="connsiteX274" fmla="*/ 1422143 w 2697791"/>
                <a:gd name="connsiteY274" fmla="*/ 1430555 h 1827942"/>
                <a:gd name="connsiteX275" fmla="*/ 1451642 w 2697791"/>
                <a:gd name="connsiteY275" fmla="*/ 1446313 h 1827942"/>
                <a:gd name="connsiteX276" fmla="*/ 1520221 w 2697791"/>
                <a:gd name="connsiteY276" fmla="*/ 1470139 h 1827942"/>
                <a:gd name="connsiteX277" fmla="*/ 1595608 w 2697791"/>
                <a:gd name="connsiteY277" fmla="*/ 1469509 h 1827942"/>
                <a:gd name="connsiteX278" fmla="*/ 1604433 w 2697791"/>
                <a:gd name="connsiteY278" fmla="*/ 1458163 h 1827942"/>
                <a:gd name="connsiteX279" fmla="*/ 1645908 w 2697791"/>
                <a:gd name="connsiteY279" fmla="*/ 1458163 h 1827942"/>
                <a:gd name="connsiteX280" fmla="*/ 1676038 w 2697791"/>
                <a:gd name="connsiteY280" fmla="*/ 1485267 h 1827942"/>
                <a:gd name="connsiteX281" fmla="*/ 1693057 w 2697791"/>
                <a:gd name="connsiteY281" fmla="*/ 1506068 h 1827942"/>
                <a:gd name="connsiteX282" fmla="*/ 1702511 w 2697791"/>
                <a:gd name="connsiteY282" fmla="*/ 1523086 h 1827942"/>
                <a:gd name="connsiteX283" fmla="*/ 1733271 w 2697791"/>
                <a:gd name="connsiteY283" fmla="*/ 1538844 h 1827942"/>
                <a:gd name="connsiteX284" fmla="*/ 1754072 w 2697791"/>
                <a:gd name="connsiteY284" fmla="*/ 1514388 h 1827942"/>
                <a:gd name="connsiteX285" fmla="*/ 1801220 w 2697791"/>
                <a:gd name="connsiteY285" fmla="*/ 1541366 h 1827942"/>
                <a:gd name="connsiteX286" fmla="*/ 1826307 w 2697791"/>
                <a:gd name="connsiteY286" fmla="*/ 1577168 h 1827942"/>
                <a:gd name="connsiteX287" fmla="*/ 1832610 w 2697791"/>
                <a:gd name="connsiteY287" fmla="*/ 1597339 h 1827942"/>
                <a:gd name="connsiteX288" fmla="*/ 1840174 w 2697791"/>
                <a:gd name="connsiteY288" fmla="*/ 1613727 h 1827942"/>
                <a:gd name="connsiteX289" fmla="*/ 1877238 w 2697791"/>
                <a:gd name="connsiteY289" fmla="*/ 1626964 h 1827942"/>
                <a:gd name="connsiteX290" fmla="*/ 1888331 w 2697791"/>
                <a:gd name="connsiteY290" fmla="*/ 1631124 h 1827942"/>
                <a:gd name="connsiteX291" fmla="*/ 1880641 w 2697791"/>
                <a:gd name="connsiteY291" fmla="*/ 1596960 h 1827942"/>
                <a:gd name="connsiteX292" fmla="*/ 1887071 w 2697791"/>
                <a:gd name="connsiteY292" fmla="*/ 1571621 h 1827942"/>
                <a:gd name="connsiteX293" fmla="*/ 1906485 w 2697791"/>
                <a:gd name="connsiteY293" fmla="*/ 1555107 h 1827942"/>
                <a:gd name="connsiteX294" fmla="*/ 1922369 w 2697791"/>
                <a:gd name="connsiteY294" fmla="*/ 1549182 h 1827942"/>
                <a:gd name="connsiteX295" fmla="*/ 1948212 w 2697791"/>
                <a:gd name="connsiteY295" fmla="*/ 1527372 h 1827942"/>
                <a:gd name="connsiteX296" fmla="*/ 1961197 w 2697791"/>
                <a:gd name="connsiteY296" fmla="*/ 1522078 h 1827942"/>
                <a:gd name="connsiteX297" fmla="*/ 1977711 w 2697791"/>
                <a:gd name="connsiteY297" fmla="*/ 1511488 h 1827942"/>
                <a:gd name="connsiteX298" fmla="*/ 1991200 w 2697791"/>
                <a:gd name="connsiteY298" fmla="*/ 1512623 h 1827942"/>
                <a:gd name="connsiteX299" fmla="*/ 2004185 w 2697791"/>
                <a:gd name="connsiteY299" fmla="*/ 1515522 h 1827942"/>
                <a:gd name="connsiteX300" fmla="*/ 2025994 w 2697791"/>
                <a:gd name="connsiteY300" fmla="*/ 1516153 h 1827942"/>
                <a:gd name="connsiteX301" fmla="*/ 2043643 w 2697791"/>
                <a:gd name="connsiteY301" fmla="*/ 1524347 h 1827942"/>
                <a:gd name="connsiteX302" fmla="*/ 2065957 w 2697791"/>
                <a:gd name="connsiteY302" fmla="*/ 1530776 h 1827942"/>
                <a:gd name="connsiteX303" fmla="*/ 2077681 w 2697791"/>
                <a:gd name="connsiteY303" fmla="*/ 1521321 h 1827942"/>
                <a:gd name="connsiteX304" fmla="*/ 2101255 w 2697791"/>
                <a:gd name="connsiteY304" fmla="*/ 1537836 h 1827942"/>
                <a:gd name="connsiteX305" fmla="*/ 2095330 w 2697791"/>
                <a:gd name="connsiteY305" fmla="*/ 1524347 h 1827942"/>
                <a:gd name="connsiteX306" fmla="*/ 2090035 w 2697791"/>
                <a:gd name="connsiteY306" fmla="*/ 1509597 h 1827942"/>
                <a:gd name="connsiteX307" fmla="*/ 2112979 w 2697791"/>
                <a:gd name="connsiteY307" fmla="*/ 1497873 h 1827942"/>
                <a:gd name="connsiteX308" fmla="*/ 2131763 w 2697791"/>
                <a:gd name="connsiteY308" fmla="*/ 1493713 h 1827942"/>
                <a:gd name="connsiteX309" fmla="*/ 2142352 w 2697791"/>
                <a:gd name="connsiteY309" fmla="*/ 1500773 h 1827942"/>
                <a:gd name="connsiteX310" fmla="*/ 2177650 w 2697791"/>
                <a:gd name="connsiteY310" fmla="*/ 1496613 h 1827942"/>
                <a:gd name="connsiteX311" fmla="*/ 2202359 w 2697791"/>
                <a:gd name="connsiteY311" fmla="*/ 1514262 h 1827942"/>
                <a:gd name="connsiteX312" fmla="*/ 2220639 w 2697791"/>
                <a:gd name="connsiteY312" fmla="*/ 1517161 h 1827942"/>
                <a:gd name="connsiteX313" fmla="*/ 2245348 w 2697791"/>
                <a:gd name="connsiteY313" fmla="*/ 1508967 h 1827942"/>
                <a:gd name="connsiteX314" fmla="*/ 2271821 w 2697791"/>
                <a:gd name="connsiteY314" fmla="*/ 1538340 h 1827942"/>
                <a:gd name="connsiteX315" fmla="*/ 2272451 w 2697791"/>
                <a:gd name="connsiteY315" fmla="*/ 1568344 h 1827942"/>
                <a:gd name="connsiteX316" fmla="*/ 2283671 w 2697791"/>
                <a:gd name="connsiteY316" fmla="*/ 1594817 h 1827942"/>
                <a:gd name="connsiteX317" fmla="*/ 2294261 w 2697791"/>
                <a:gd name="connsiteY317" fmla="*/ 1622426 h 1827942"/>
                <a:gd name="connsiteX318" fmla="*/ 2312540 w 2697791"/>
                <a:gd name="connsiteY318" fmla="*/ 1645369 h 1827942"/>
                <a:gd name="connsiteX319" fmla="*/ 2332585 w 2697791"/>
                <a:gd name="connsiteY319" fmla="*/ 1648899 h 1827942"/>
                <a:gd name="connsiteX320" fmla="*/ 2344308 w 2697791"/>
                <a:gd name="connsiteY320" fmla="*/ 1617761 h 1827942"/>
                <a:gd name="connsiteX321" fmla="*/ 2329559 w 2697791"/>
                <a:gd name="connsiteY321" fmla="*/ 1564184 h 1827942"/>
                <a:gd name="connsiteX322" fmla="*/ 2321869 w 2697791"/>
                <a:gd name="connsiteY322" fmla="*/ 1538844 h 1827942"/>
                <a:gd name="connsiteX323" fmla="*/ 2307119 w 2697791"/>
                <a:gd name="connsiteY323" fmla="*/ 1487032 h 1827942"/>
                <a:gd name="connsiteX324" fmla="*/ 2338257 w 2697791"/>
                <a:gd name="connsiteY324" fmla="*/ 1431689 h 1827942"/>
                <a:gd name="connsiteX325" fmla="*/ 2361832 w 2697791"/>
                <a:gd name="connsiteY325" fmla="*/ 1418200 h 1827942"/>
                <a:gd name="connsiteX326" fmla="*/ 2383641 w 2697791"/>
                <a:gd name="connsiteY326" fmla="*/ 1397021 h 1827942"/>
                <a:gd name="connsiteX327" fmla="*/ 2399525 w 2697791"/>
                <a:gd name="connsiteY327" fmla="*/ 1391096 h 1827942"/>
                <a:gd name="connsiteX328" fmla="*/ 2427764 w 2697791"/>
                <a:gd name="connsiteY328" fmla="*/ 1371682 h 1827942"/>
                <a:gd name="connsiteX329" fmla="*/ 2430159 w 2697791"/>
                <a:gd name="connsiteY329" fmla="*/ 1354033 h 1827942"/>
                <a:gd name="connsiteX330" fmla="*/ 2436588 w 2697791"/>
                <a:gd name="connsiteY330" fmla="*/ 1344578 h 1827942"/>
                <a:gd name="connsiteX331" fmla="*/ 2454868 w 2697791"/>
                <a:gd name="connsiteY331" fmla="*/ 1345713 h 1827942"/>
                <a:gd name="connsiteX332" fmla="*/ 2461297 w 2697791"/>
                <a:gd name="connsiteY332" fmla="*/ 1329829 h 1827942"/>
                <a:gd name="connsiteX333" fmla="*/ 2453103 w 2697791"/>
                <a:gd name="connsiteY333" fmla="*/ 1321004 h 1827942"/>
                <a:gd name="connsiteX334" fmla="*/ 2443648 w 2697791"/>
                <a:gd name="connsiteY334" fmla="*/ 1302725 h 1827942"/>
                <a:gd name="connsiteX335" fmla="*/ 2443017 w 2697791"/>
                <a:gd name="connsiteY335" fmla="*/ 1289740 h 1827942"/>
                <a:gd name="connsiteX336" fmla="*/ 2425999 w 2697791"/>
                <a:gd name="connsiteY336" fmla="*/ 1267426 h 1827942"/>
                <a:gd name="connsiteX337" fmla="*/ 2436588 w 2697791"/>
                <a:gd name="connsiteY337" fmla="*/ 1257972 h 1827942"/>
                <a:gd name="connsiteX338" fmla="*/ 2440748 w 2697791"/>
                <a:gd name="connsiteY338" fmla="*/ 1223304 h 1827942"/>
                <a:gd name="connsiteX339" fmla="*/ 2449573 w 2697791"/>
                <a:gd name="connsiteY339" fmla="*/ 1223304 h 1827942"/>
                <a:gd name="connsiteX340" fmla="*/ 2447178 w 2697791"/>
                <a:gd name="connsiteY340" fmla="*/ 1249147 h 1827942"/>
                <a:gd name="connsiteX341" fmla="*/ 2454237 w 2697791"/>
                <a:gd name="connsiteY341" fmla="*/ 1280915 h 1827942"/>
                <a:gd name="connsiteX342" fmla="*/ 2465961 w 2697791"/>
                <a:gd name="connsiteY342" fmla="*/ 1273225 h 1827942"/>
                <a:gd name="connsiteX343" fmla="*/ 2470122 w 2697791"/>
                <a:gd name="connsiteY343" fmla="*/ 1238558 h 1827942"/>
                <a:gd name="connsiteX344" fmla="*/ 2471256 w 2697791"/>
                <a:gd name="connsiteY344" fmla="*/ 1227338 h 1827942"/>
                <a:gd name="connsiteX345" fmla="*/ 2490040 w 2697791"/>
                <a:gd name="connsiteY345" fmla="*/ 1226203 h 1827942"/>
                <a:gd name="connsiteX346" fmla="*/ 2504159 w 2697791"/>
                <a:gd name="connsiteY346" fmla="*/ 1193300 h 1827942"/>
                <a:gd name="connsiteX347" fmla="*/ 2518909 w 2697791"/>
                <a:gd name="connsiteY347" fmla="*/ 1185610 h 1827942"/>
                <a:gd name="connsiteX348" fmla="*/ 2557737 w 2697791"/>
                <a:gd name="connsiteY348" fmla="*/ 1175021 h 1827942"/>
                <a:gd name="connsiteX349" fmla="*/ 2517144 w 2697791"/>
                <a:gd name="connsiteY349" fmla="*/ 1173886 h 1827942"/>
                <a:gd name="connsiteX350" fmla="*/ 2560132 w 2697791"/>
                <a:gd name="connsiteY350" fmla="*/ 1160397 h 1827942"/>
                <a:gd name="connsiteX351" fmla="*/ 2573117 w 2697791"/>
                <a:gd name="connsiteY351" fmla="*/ 1149177 h 1827942"/>
                <a:gd name="connsiteX352" fmla="*/ 2595430 w 2697791"/>
                <a:gd name="connsiteY352" fmla="*/ 1150942 h 1827942"/>
                <a:gd name="connsiteX353" fmla="*/ 2588370 w 2697791"/>
                <a:gd name="connsiteY353" fmla="*/ 1130394 h 1827942"/>
                <a:gd name="connsiteX354" fmla="*/ 2591900 w 2697791"/>
                <a:gd name="connsiteY354" fmla="*/ 1116905 h 1827942"/>
                <a:gd name="connsiteX355" fmla="*/ 2608919 w 2697791"/>
                <a:gd name="connsiteY355" fmla="*/ 1088036 h 1827942"/>
                <a:gd name="connsiteX356" fmla="*/ 2624173 w 2697791"/>
                <a:gd name="connsiteY356" fmla="*/ 1078581 h 1827942"/>
                <a:gd name="connsiteX357" fmla="*/ 2643587 w 2697791"/>
                <a:gd name="connsiteY357" fmla="*/ 1059167 h 1827942"/>
                <a:gd name="connsiteX358" fmla="*/ 2676490 w 2697791"/>
                <a:gd name="connsiteY358" fmla="*/ 1060302 h 1827942"/>
                <a:gd name="connsiteX359" fmla="*/ 2696282 w 2697791"/>
                <a:gd name="connsiteY359" fmla="*/ 1045426 h 1827942"/>
                <a:gd name="connsiteX360" fmla="*/ 2674599 w 2697791"/>
                <a:gd name="connsiteY360" fmla="*/ 971930 h 182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2697791" h="1827942">
                  <a:moveTo>
                    <a:pt x="1012053" y="672273"/>
                  </a:moveTo>
                  <a:cubicBezTo>
                    <a:pt x="1015961" y="662062"/>
                    <a:pt x="1016718" y="655759"/>
                    <a:pt x="986966" y="644035"/>
                  </a:cubicBezTo>
                  <a:cubicBezTo>
                    <a:pt x="957089" y="632311"/>
                    <a:pt x="960240" y="624369"/>
                    <a:pt x="939944" y="588314"/>
                  </a:cubicBezTo>
                  <a:cubicBezTo>
                    <a:pt x="919521" y="552260"/>
                    <a:pt x="882710" y="536501"/>
                    <a:pt x="882710" y="523265"/>
                  </a:cubicBezTo>
                  <a:cubicBezTo>
                    <a:pt x="882710" y="509902"/>
                    <a:pt x="846656" y="511540"/>
                    <a:pt x="846656" y="521626"/>
                  </a:cubicBezTo>
                  <a:cubicBezTo>
                    <a:pt x="846656" y="531837"/>
                    <a:pt x="831024" y="534989"/>
                    <a:pt x="822325" y="540535"/>
                  </a:cubicBezTo>
                  <a:cubicBezTo>
                    <a:pt x="813627" y="546082"/>
                    <a:pt x="809719" y="537384"/>
                    <a:pt x="801903" y="527173"/>
                  </a:cubicBezTo>
                  <a:cubicBezTo>
                    <a:pt x="794087" y="516961"/>
                    <a:pt x="775177" y="506750"/>
                    <a:pt x="775177" y="500447"/>
                  </a:cubicBezTo>
                  <a:cubicBezTo>
                    <a:pt x="775177" y="494144"/>
                    <a:pt x="770513" y="480907"/>
                    <a:pt x="757150" y="487084"/>
                  </a:cubicBezTo>
                  <a:cubicBezTo>
                    <a:pt x="743787" y="493387"/>
                    <a:pt x="736727" y="487084"/>
                    <a:pt x="732819" y="491748"/>
                  </a:cubicBezTo>
                  <a:cubicBezTo>
                    <a:pt x="728911" y="496413"/>
                    <a:pt x="718700" y="488849"/>
                    <a:pt x="718700" y="488849"/>
                  </a:cubicBezTo>
                  <a:lnTo>
                    <a:pt x="718700" y="82163"/>
                  </a:lnTo>
                  <a:cubicBezTo>
                    <a:pt x="714035" y="81659"/>
                    <a:pt x="709749" y="80902"/>
                    <a:pt x="706472" y="79642"/>
                  </a:cubicBezTo>
                  <a:cubicBezTo>
                    <a:pt x="689453" y="73212"/>
                    <a:pt x="664114" y="61362"/>
                    <a:pt x="650625" y="64388"/>
                  </a:cubicBezTo>
                  <a:cubicBezTo>
                    <a:pt x="637136" y="67287"/>
                    <a:pt x="610032" y="70817"/>
                    <a:pt x="600577" y="66153"/>
                  </a:cubicBezTo>
                  <a:cubicBezTo>
                    <a:pt x="591122" y="61488"/>
                    <a:pt x="578263" y="57328"/>
                    <a:pt x="558849" y="60228"/>
                  </a:cubicBezTo>
                  <a:cubicBezTo>
                    <a:pt x="539435" y="63127"/>
                    <a:pt x="527081" y="49638"/>
                    <a:pt x="502372" y="43713"/>
                  </a:cubicBezTo>
                  <a:cubicBezTo>
                    <a:pt x="477664" y="37788"/>
                    <a:pt x="442996" y="45478"/>
                    <a:pt x="434675" y="48378"/>
                  </a:cubicBezTo>
                  <a:cubicBezTo>
                    <a:pt x="426481" y="51277"/>
                    <a:pt x="428246" y="39553"/>
                    <a:pt x="417657" y="40688"/>
                  </a:cubicBezTo>
                  <a:cubicBezTo>
                    <a:pt x="407067" y="41822"/>
                    <a:pt x="415261" y="36023"/>
                    <a:pt x="409462" y="27199"/>
                  </a:cubicBezTo>
                  <a:cubicBezTo>
                    <a:pt x="403537" y="18374"/>
                    <a:pt x="374164" y="26568"/>
                    <a:pt x="363575" y="27829"/>
                  </a:cubicBezTo>
                  <a:cubicBezTo>
                    <a:pt x="352985" y="28964"/>
                    <a:pt x="350086" y="22534"/>
                    <a:pt x="350590" y="17240"/>
                  </a:cubicBezTo>
                  <a:cubicBezTo>
                    <a:pt x="351220" y="11945"/>
                    <a:pt x="341135" y="13710"/>
                    <a:pt x="337101" y="20769"/>
                  </a:cubicBezTo>
                  <a:cubicBezTo>
                    <a:pt x="332941" y="27829"/>
                    <a:pt x="321217" y="28964"/>
                    <a:pt x="316552" y="24299"/>
                  </a:cubicBezTo>
                  <a:cubicBezTo>
                    <a:pt x="311888" y="19635"/>
                    <a:pt x="326512" y="17870"/>
                    <a:pt x="327142" y="12575"/>
                  </a:cubicBezTo>
                  <a:cubicBezTo>
                    <a:pt x="327772" y="7280"/>
                    <a:pt x="311888" y="4381"/>
                    <a:pt x="305963" y="2616"/>
                  </a:cubicBezTo>
                  <a:cubicBezTo>
                    <a:pt x="300038" y="851"/>
                    <a:pt x="290709" y="8541"/>
                    <a:pt x="278355" y="19635"/>
                  </a:cubicBezTo>
                  <a:cubicBezTo>
                    <a:pt x="266000" y="30855"/>
                    <a:pt x="247721" y="29594"/>
                    <a:pt x="236627" y="28459"/>
                  </a:cubicBezTo>
                  <a:cubicBezTo>
                    <a:pt x="225407" y="27325"/>
                    <a:pt x="211288" y="29594"/>
                    <a:pt x="211918" y="36149"/>
                  </a:cubicBezTo>
                  <a:cubicBezTo>
                    <a:pt x="212549" y="42579"/>
                    <a:pt x="226038" y="42074"/>
                    <a:pt x="217843" y="50269"/>
                  </a:cubicBezTo>
                  <a:cubicBezTo>
                    <a:pt x="209649" y="58463"/>
                    <a:pt x="206624" y="39049"/>
                    <a:pt x="198429" y="47873"/>
                  </a:cubicBezTo>
                  <a:cubicBezTo>
                    <a:pt x="190235" y="56698"/>
                    <a:pt x="165526" y="56068"/>
                    <a:pt x="159601" y="54933"/>
                  </a:cubicBezTo>
                  <a:cubicBezTo>
                    <a:pt x="153676" y="53798"/>
                    <a:pt x="134262" y="74977"/>
                    <a:pt x="128463" y="80776"/>
                  </a:cubicBezTo>
                  <a:cubicBezTo>
                    <a:pt x="122538" y="86701"/>
                    <a:pt x="133128" y="91996"/>
                    <a:pt x="117244" y="109015"/>
                  </a:cubicBezTo>
                  <a:cubicBezTo>
                    <a:pt x="100855" y="126160"/>
                    <a:pt x="58497" y="122630"/>
                    <a:pt x="49673" y="122630"/>
                  </a:cubicBezTo>
                  <a:cubicBezTo>
                    <a:pt x="40848" y="122630"/>
                    <a:pt x="47404" y="132589"/>
                    <a:pt x="42613" y="139018"/>
                  </a:cubicBezTo>
                  <a:cubicBezTo>
                    <a:pt x="37949" y="145448"/>
                    <a:pt x="47908" y="151373"/>
                    <a:pt x="71986" y="157802"/>
                  </a:cubicBezTo>
                  <a:cubicBezTo>
                    <a:pt x="96065" y="164231"/>
                    <a:pt x="112579" y="196000"/>
                    <a:pt x="115479" y="203690"/>
                  </a:cubicBezTo>
                  <a:cubicBezTo>
                    <a:pt x="118378" y="211380"/>
                    <a:pt x="148382" y="203059"/>
                    <a:pt x="160232" y="204824"/>
                  </a:cubicBezTo>
                  <a:cubicBezTo>
                    <a:pt x="171956" y="206589"/>
                    <a:pt x="159097" y="223104"/>
                    <a:pt x="169056" y="227768"/>
                  </a:cubicBezTo>
                  <a:cubicBezTo>
                    <a:pt x="179015" y="232433"/>
                    <a:pt x="194395" y="225373"/>
                    <a:pt x="197295" y="233693"/>
                  </a:cubicBezTo>
                  <a:cubicBezTo>
                    <a:pt x="200194" y="241887"/>
                    <a:pt x="177251" y="233693"/>
                    <a:pt x="165526" y="242518"/>
                  </a:cubicBezTo>
                  <a:cubicBezTo>
                    <a:pt x="153802" y="251342"/>
                    <a:pt x="147877" y="255502"/>
                    <a:pt x="143213" y="248947"/>
                  </a:cubicBezTo>
                  <a:cubicBezTo>
                    <a:pt x="138549" y="242518"/>
                    <a:pt x="119135" y="246552"/>
                    <a:pt x="109049" y="247812"/>
                  </a:cubicBezTo>
                  <a:cubicBezTo>
                    <a:pt x="99090" y="248947"/>
                    <a:pt x="108419" y="235458"/>
                    <a:pt x="109049" y="229533"/>
                  </a:cubicBezTo>
                  <a:cubicBezTo>
                    <a:pt x="109680" y="223608"/>
                    <a:pt x="95560" y="219574"/>
                    <a:pt x="76146" y="230668"/>
                  </a:cubicBezTo>
                  <a:cubicBezTo>
                    <a:pt x="56732" y="242013"/>
                    <a:pt x="63792" y="237979"/>
                    <a:pt x="61523" y="246804"/>
                  </a:cubicBezTo>
                  <a:cubicBezTo>
                    <a:pt x="59128" y="255629"/>
                    <a:pt x="50933" y="241509"/>
                    <a:pt x="38579" y="249199"/>
                  </a:cubicBezTo>
                  <a:cubicBezTo>
                    <a:pt x="26225" y="256889"/>
                    <a:pt x="6180" y="262184"/>
                    <a:pt x="2650" y="269748"/>
                  </a:cubicBezTo>
                  <a:cubicBezTo>
                    <a:pt x="-879" y="277438"/>
                    <a:pt x="29124" y="282732"/>
                    <a:pt x="40848" y="285002"/>
                  </a:cubicBezTo>
                  <a:cubicBezTo>
                    <a:pt x="52572" y="287271"/>
                    <a:pt x="26729" y="294961"/>
                    <a:pt x="36184" y="297986"/>
                  </a:cubicBezTo>
                  <a:cubicBezTo>
                    <a:pt x="45639" y="300886"/>
                    <a:pt x="41478" y="309710"/>
                    <a:pt x="56228" y="317400"/>
                  </a:cubicBezTo>
                  <a:cubicBezTo>
                    <a:pt x="70978" y="325090"/>
                    <a:pt x="103881" y="317400"/>
                    <a:pt x="112705" y="317400"/>
                  </a:cubicBezTo>
                  <a:cubicBezTo>
                    <a:pt x="121530" y="317400"/>
                    <a:pt x="129724" y="327990"/>
                    <a:pt x="136784" y="320300"/>
                  </a:cubicBezTo>
                  <a:cubicBezTo>
                    <a:pt x="143843" y="312610"/>
                    <a:pt x="170317" y="291431"/>
                    <a:pt x="183806" y="303785"/>
                  </a:cubicBezTo>
                  <a:cubicBezTo>
                    <a:pt x="197295" y="316140"/>
                    <a:pt x="169056" y="314375"/>
                    <a:pt x="176116" y="322065"/>
                  </a:cubicBezTo>
                  <a:cubicBezTo>
                    <a:pt x="183176" y="329755"/>
                    <a:pt x="192000" y="347908"/>
                    <a:pt x="179015" y="357363"/>
                  </a:cubicBezTo>
                  <a:cubicBezTo>
                    <a:pt x="166031" y="366818"/>
                    <a:pt x="153676" y="360262"/>
                    <a:pt x="146617" y="359758"/>
                  </a:cubicBezTo>
                  <a:cubicBezTo>
                    <a:pt x="139557" y="359128"/>
                    <a:pt x="143717" y="372743"/>
                    <a:pt x="132497" y="381567"/>
                  </a:cubicBezTo>
                  <a:cubicBezTo>
                    <a:pt x="121278" y="390392"/>
                    <a:pt x="113083" y="372113"/>
                    <a:pt x="98964" y="372113"/>
                  </a:cubicBezTo>
                  <a:cubicBezTo>
                    <a:pt x="84845" y="372113"/>
                    <a:pt x="87744" y="390392"/>
                    <a:pt x="88375" y="399217"/>
                  </a:cubicBezTo>
                  <a:cubicBezTo>
                    <a:pt x="89005" y="408041"/>
                    <a:pt x="67196" y="397452"/>
                    <a:pt x="61901" y="418631"/>
                  </a:cubicBezTo>
                  <a:cubicBezTo>
                    <a:pt x="56606" y="439810"/>
                    <a:pt x="34293" y="421530"/>
                    <a:pt x="48916" y="442205"/>
                  </a:cubicBezTo>
                  <a:cubicBezTo>
                    <a:pt x="63792" y="462753"/>
                    <a:pt x="61523" y="449769"/>
                    <a:pt x="73247" y="457963"/>
                  </a:cubicBezTo>
                  <a:cubicBezTo>
                    <a:pt x="84971" y="466157"/>
                    <a:pt x="60262" y="480907"/>
                    <a:pt x="72112" y="483302"/>
                  </a:cubicBezTo>
                  <a:cubicBezTo>
                    <a:pt x="83836" y="485697"/>
                    <a:pt x="96821" y="506876"/>
                    <a:pt x="105015" y="514440"/>
                  </a:cubicBezTo>
                  <a:cubicBezTo>
                    <a:pt x="113209" y="522130"/>
                    <a:pt x="123799" y="510280"/>
                    <a:pt x="136153" y="509776"/>
                  </a:cubicBezTo>
                  <a:cubicBezTo>
                    <a:pt x="148508" y="509145"/>
                    <a:pt x="142583" y="492126"/>
                    <a:pt x="149642" y="498556"/>
                  </a:cubicBezTo>
                  <a:cubicBezTo>
                    <a:pt x="156702" y="504985"/>
                    <a:pt x="166661" y="523895"/>
                    <a:pt x="160232" y="528559"/>
                  </a:cubicBezTo>
                  <a:cubicBezTo>
                    <a:pt x="153802" y="533224"/>
                    <a:pt x="159097" y="547973"/>
                    <a:pt x="157837" y="555033"/>
                  </a:cubicBezTo>
                  <a:cubicBezTo>
                    <a:pt x="156702" y="562093"/>
                    <a:pt x="184940" y="559697"/>
                    <a:pt x="186705" y="551503"/>
                  </a:cubicBezTo>
                  <a:cubicBezTo>
                    <a:pt x="188470" y="543309"/>
                    <a:pt x="210784" y="540914"/>
                    <a:pt x="223138" y="554403"/>
                  </a:cubicBezTo>
                  <a:cubicBezTo>
                    <a:pt x="235493" y="567892"/>
                    <a:pt x="239653" y="570287"/>
                    <a:pt x="239653" y="559697"/>
                  </a:cubicBezTo>
                  <a:cubicBezTo>
                    <a:pt x="239653" y="549108"/>
                    <a:pt x="250242" y="537384"/>
                    <a:pt x="250873" y="546082"/>
                  </a:cubicBezTo>
                  <a:cubicBezTo>
                    <a:pt x="251503" y="554907"/>
                    <a:pt x="261462" y="557302"/>
                    <a:pt x="279741" y="548982"/>
                  </a:cubicBezTo>
                  <a:cubicBezTo>
                    <a:pt x="298021" y="540788"/>
                    <a:pt x="289701" y="549612"/>
                    <a:pt x="280372" y="561336"/>
                  </a:cubicBezTo>
                  <a:cubicBezTo>
                    <a:pt x="267387" y="577599"/>
                    <a:pt x="280372" y="601299"/>
                    <a:pt x="270917" y="603694"/>
                  </a:cubicBezTo>
                  <a:cubicBezTo>
                    <a:pt x="261462" y="606089"/>
                    <a:pt x="253898" y="630168"/>
                    <a:pt x="238518" y="631933"/>
                  </a:cubicBezTo>
                  <a:cubicBezTo>
                    <a:pt x="223264" y="633698"/>
                    <a:pt x="197295" y="662566"/>
                    <a:pt x="193765" y="667231"/>
                  </a:cubicBezTo>
                  <a:cubicBezTo>
                    <a:pt x="190235" y="671895"/>
                    <a:pt x="157332" y="657776"/>
                    <a:pt x="152542" y="671391"/>
                  </a:cubicBezTo>
                  <a:cubicBezTo>
                    <a:pt x="147877" y="684880"/>
                    <a:pt x="127959" y="694965"/>
                    <a:pt x="133128" y="700260"/>
                  </a:cubicBezTo>
                  <a:cubicBezTo>
                    <a:pt x="136658" y="703790"/>
                    <a:pt x="163762" y="690301"/>
                    <a:pt x="164896" y="683241"/>
                  </a:cubicBezTo>
                  <a:cubicBezTo>
                    <a:pt x="166031" y="676181"/>
                    <a:pt x="169561" y="677316"/>
                    <a:pt x="174351" y="682611"/>
                  </a:cubicBezTo>
                  <a:cubicBezTo>
                    <a:pt x="179015" y="687905"/>
                    <a:pt x="190866" y="680216"/>
                    <a:pt x="196160" y="675551"/>
                  </a:cubicBezTo>
                  <a:cubicBezTo>
                    <a:pt x="201455" y="670887"/>
                    <a:pt x="210280" y="672652"/>
                    <a:pt x="215574" y="673156"/>
                  </a:cubicBezTo>
                  <a:cubicBezTo>
                    <a:pt x="220869" y="673786"/>
                    <a:pt x="223264" y="666727"/>
                    <a:pt x="239148" y="663701"/>
                  </a:cubicBezTo>
                  <a:cubicBezTo>
                    <a:pt x="255033" y="660802"/>
                    <a:pt x="251503" y="656011"/>
                    <a:pt x="255033" y="647817"/>
                  </a:cubicBezTo>
                  <a:cubicBezTo>
                    <a:pt x="258562" y="639623"/>
                    <a:pt x="296256" y="621973"/>
                    <a:pt x="303316" y="620082"/>
                  </a:cubicBezTo>
                  <a:cubicBezTo>
                    <a:pt x="310375" y="618318"/>
                    <a:pt x="306215" y="606594"/>
                    <a:pt x="313905" y="605963"/>
                  </a:cubicBezTo>
                  <a:cubicBezTo>
                    <a:pt x="321595" y="605333"/>
                    <a:pt x="333319" y="596004"/>
                    <a:pt x="343278" y="587684"/>
                  </a:cubicBezTo>
                  <a:cubicBezTo>
                    <a:pt x="353237" y="579490"/>
                    <a:pt x="355633" y="583019"/>
                    <a:pt x="363323" y="579994"/>
                  </a:cubicBezTo>
                  <a:cubicBezTo>
                    <a:pt x="371012" y="577094"/>
                    <a:pt x="365087" y="561714"/>
                    <a:pt x="372777" y="560580"/>
                  </a:cubicBezTo>
                  <a:cubicBezTo>
                    <a:pt x="380467" y="559445"/>
                    <a:pt x="386266" y="553520"/>
                    <a:pt x="386266" y="547091"/>
                  </a:cubicBezTo>
                  <a:cubicBezTo>
                    <a:pt x="386266" y="540662"/>
                    <a:pt x="366852" y="540662"/>
                    <a:pt x="365087" y="536501"/>
                  </a:cubicBezTo>
                  <a:cubicBezTo>
                    <a:pt x="363323" y="532341"/>
                    <a:pt x="380341" y="517087"/>
                    <a:pt x="386897" y="517718"/>
                  </a:cubicBezTo>
                  <a:cubicBezTo>
                    <a:pt x="393326" y="518348"/>
                    <a:pt x="403915" y="511288"/>
                    <a:pt x="404546" y="501834"/>
                  </a:cubicBezTo>
                  <a:cubicBezTo>
                    <a:pt x="405176" y="492379"/>
                    <a:pt x="414505" y="490614"/>
                    <a:pt x="422195" y="482419"/>
                  </a:cubicBezTo>
                  <a:cubicBezTo>
                    <a:pt x="429885" y="474225"/>
                    <a:pt x="428120" y="467166"/>
                    <a:pt x="435684" y="466535"/>
                  </a:cubicBezTo>
                  <a:cubicBezTo>
                    <a:pt x="443374" y="465905"/>
                    <a:pt x="450433" y="455315"/>
                    <a:pt x="458628" y="450651"/>
                  </a:cubicBezTo>
                  <a:cubicBezTo>
                    <a:pt x="466822" y="445987"/>
                    <a:pt x="458628" y="456450"/>
                    <a:pt x="474512" y="457080"/>
                  </a:cubicBezTo>
                  <a:cubicBezTo>
                    <a:pt x="490396" y="457711"/>
                    <a:pt x="486866" y="472334"/>
                    <a:pt x="475142" y="467040"/>
                  </a:cubicBezTo>
                  <a:cubicBezTo>
                    <a:pt x="463418" y="461745"/>
                    <a:pt x="458123" y="462375"/>
                    <a:pt x="447534" y="472334"/>
                  </a:cubicBezTo>
                  <a:cubicBezTo>
                    <a:pt x="436944" y="482293"/>
                    <a:pt x="445139" y="485319"/>
                    <a:pt x="436944" y="496413"/>
                  </a:cubicBezTo>
                  <a:cubicBezTo>
                    <a:pt x="428750" y="507632"/>
                    <a:pt x="428120" y="514692"/>
                    <a:pt x="438709" y="515827"/>
                  </a:cubicBezTo>
                  <a:cubicBezTo>
                    <a:pt x="449299" y="516961"/>
                    <a:pt x="439340" y="524651"/>
                    <a:pt x="429255" y="527551"/>
                  </a:cubicBezTo>
                  <a:cubicBezTo>
                    <a:pt x="419295" y="530450"/>
                    <a:pt x="426355" y="536375"/>
                    <a:pt x="439844" y="536375"/>
                  </a:cubicBezTo>
                  <a:cubicBezTo>
                    <a:pt x="453333" y="536375"/>
                    <a:pt x="473377" y="516961"/>
                    <a:pt x="492161" y="507506"/>
                  </a:cubicBezTo>
                  <a:cubicBezTo>
                    <a:pt x="510945" y="498052"/>
                    <a:pt x="525064" y="507506"/>
                    <a:pt x="530359" y="505741"/>
                  </a:cubicBezTo>
                  <a:cubicBezTo>
                    <a:pt x="535653" y="503977"/>
                    <a:pt x="524434" y="495152"/>
                    <a:pt x="530989" y="492253"/>
                  </a:cubicBezTo>
                  <a:cubicBezTo>
                    <a:pt x="537418" y="489353"/>
                    <a:pt x="523299" y="487462"/>
                    <a:pt x="519265" y="476368"/>
                  </a:cubicBezTo>
                  <a:cubicBezTo>
                    <a:pt x="515105" y="465149"/>
                    <a:pt x="525694" y="472208"/>
                    <a:pt x="528090" y="463384"/>
                  </a:cubicBezTo>
                  <a:cubicBezTo>
                    <a:pt x="530485" y="454559"/>
                    <a:pt x="536914" y="458089"/>
                    <a:pt x="542839" y="462249"/>
                  </a:cubicBezTo>
                  <a:cubicBezTo>
                    <a:pt x="548764" y="466409"/>
                    <a:pt x="556958" y="458089"/>
                    <a:pt x="562253" y="469309"/>
                  </a:cubicBezTo>
                  <a:cubicBezTo>
                    <a:pt x="567548" y="480528"/>
                    <a:pt x="573473" y="466409"/>
                    <a:pt x="582802" y="473973"/>
                  </a:cubicBezTo>
                  <a:cubicBezTo>
                    <a:pt x="592257" y="481663"/>
                    <a:pt x="581037" y="480402"/>
                    <a:pt x="571078" y="482798"/>
                  </a:cubicBezTo>
                  <a:cubicBezTo>
                    <a:pt x="561119" y="485193"/>
                    <a:pt x="566413" y="498682"/>
                    <a:pt x="573977" y="492253"/>
                  </a:cubicBezTo>
                  <a:cubicBezTo>
                    <a:pt x="581667" y="485823"/>
                    <a:pt x="588096" y="481663"/>
                    <a:pt x="595156" y="488092"/>
                  </a:cubicBezTo>
                  <a:cubicBezTo>
                    <a:pt x="602216" y="494522"/>
                    <a:pt x="605115" y="491622"/>
                    <a:pt x="611040" y="485697"/>
                  </a:cubicBezTo>
                  <a:cubicBezTo>
                    <a:pt x="616965" y="479772"/>
                    <a:pt x="616965" y="486327"/>
                    <a:pt x="616965" y="490992"/>
                  </a:cubicBezTo>
                  <a:cubicBezTo>
                    <a:pt x="616965" y="495656"/>
                    <a:pt x="629320" y="497421"/>
                    <a:pt x="646969" y="500447"/>
                  </a:cubicBezTo>
                  <a:cubicBezTo>
                    <a:pt x="664618" y="503346"/>
                    <a:pt x="696386" y="499312"/>
                    <a:pt x="704581" y="498682"/>
                  </a:cubicBezTo>
                  <a:cubicBezTo>
                    <a:pt x="712775" y="498052"/>
                    <a:pt x="709875" y="511036"/>
                    <a:pt x="728155" y="514566"/>
                  </a:cubicBezTo>
                  <a:cubicBezTo>
                    <a:pt x="746434" y="518096"/>
                    <a:pt x="751099" y="496287"/>
                    <a:pt x="760553" y="503977"/>
                  </a:cubicBezTo>
                  <a:cubicBezTo>
                    <a:pt x="770008" y="511667"/>
                    <a:pt x="760553" y="514566"/>
                    <a:pt x="755259" y="520491"/>
                  </a:cubicBezTo>
                  <a:cubicBezTo>
                    <a:pt x="749964" y="526416"/>
                    <a:pt x="761184" y="526920"/>
                    <a:pt x="768243" y="529946"/>
                  </a:cubicBezTo>
                  <a:cubicBezTo>
                    <a:pt x="775303" y="532846"/>
                    <a:pt x="791818" y="537636"/>
                    <a:pt x="799381" y="545200"/>
                  </a:cubicBezTo>
                  <a:cubicBezTo>
                    <a:pt x="807071" y="552890"/>
                    <a:pt x="811736" y="561084"/>
                    <a:pt x="830520" y="570539"/>
                  </a:cubicBezTo>
                  <a:cubicBezTo>
                    <a:pt x="849303" y="579994"/>
                    <a:pt x="831150" y="546965"/>
                    <a:pt x="845773" y="557554"/>
                  </a:cubicBezTo>
                  <a:cubicBezTo>
                    <a:pt x="860523" y="568144"/>
                    <a:pt x="855228" y="558185"/>
                    <a:pt x="866952" y="568774"/>
                  </a:cubicBezTo>
                  <a:cubicBezTo>
                    <a:pt x="878676" y="579364"/>
                    <a:pt x="874642" y="564110"/>
                    <a:pt x="869348" y="546461"/>
                  </a:cubicBezTo>
                  <a:cubicBezTo>
                    <a:pt x="864053" y="528811"/>
                    <a:pt x="874642" y="540535"/>
                    <a:pt x="879937" y="548856"/>
                  </a:cubicBezTo>
                  <a:cubicBezTo>
                    <a:pt x="885232" y="557050"/>
                    <a:pt x="885232" y="572934"/>
                    <a:pt x="881702" y="583524"/>
                  </a:cubicBezTo>
                  <a:cubicBezTo>
                    <a:pt x="878172" y="594113"/>
                    <a:pt x="860523" y="585289"/>
                    <a:pt x="862288" y="579364"/>
                  </a:cubicBezTo>
                  <a:cubicBezTo>
                    <a:pt x="864053" y="573438"/>
                    <a:pt x="844639" y="575834"/>
                    <a:pt x="844008" y="584028"/>
                  </a:cubicBezTo>
                  <a:cubicBezTo>
                    <a:pt x="843378" y="592222"/>
                    <a:pt x="856363" y="608232"/>
                    <a:pt x="865818" y="609871"/>
                  </a:cubicBezTo>
                  <a:cubicBezTo>
                    <a:pt x="875273" y="611636"/>
                    <a:pt x="868213" y="626386"/>
                    <a:pt x="874012" y="628151"/>
                  </a:cubicBezTo>
                  <a:cubicBezTo>
                    <a:pt x="882080" y="630546"/>
                    <a:pt x="881702" y="645800"/>
                    <a:pt x="886366" y="643404"/>
                  </a:cubicBezTo>
                  <a:cubicBezTo>
                    <a:pt x="891031" y="641009"/>
                    <a:pt x="889266" y="622856"/>
                    <a:pt x="883971" y="614536"/>
                  </a:cubicBezTo>
                  <a:cubicBezTo>
                    <a:pt x="878676" y="606341"/>
                    <a:pt x="881072" y="594491"/>
                    <a:pt x="888131" y="596887"/>
                  </a:cubicBezTo>
                  <a:cubicBezTo>
                    <a:pt x="895191" y="599282"/>
                    <a:pt x="888131" y="611636"/>
                    <a:pt x="891661" y="615670"/>
                  </a:cubicBezTo>
                  <a:cubicBezTo>
                    <a:pt x="895191" y="619830"/>
                    <a:pt x="899351" y="611510"/>
                    <a:pt x="907545" y="606846"/>
                  </a:cubicBezTo>
                  <a:cubicBezTo>
                    <a:pt x="915740" y="602055"/>
                    <a:pt x="904015" y="588566"/>
                    <a:pt x="906915" y="581507"/>
                  </a:cubicBezTo>
                  <a:cubicBezTo>
                    <a:pt x="909814" y="574447"/>
                    <a:pt x="919269" y="587432"/>
                    <a:pt x="922799" y="599786"/>
                  </a:cubicBezTo>
                  <a:cubicBezTo>
                    <a:pt x="926329" y="612140"/>
                    <a:pt x="913975" y="611636"/>
                    <a:pt x="913975" y="618065"/>
                  </a:cubicBezTo>
                  <a:cubicBezTo>
                    <a:pt x="913975" y="624495"/>
                    <a:pt x="902755" y="621595"/>
                    <a:pt x="899225" y="625125"/>
                  </a:cubicBezTo>
                  <a:cubicBezTo>
                    <a:pt x="895695" y="628655"/>
                    <a:pt x="897460" y="652229"/>
                    <a:pt x="902124" y="652733"/>
                  </a:cubicBezTo>
                  <a:cubicBezTo>
                    <a:pt x="906789" y="653364"/>
                    <a:pt x="909814" y="633319"/>
                    <a:pt x="912714" y="643279"/>
                  </a:cubicBezTo>
                  <a:cubicBezTo>
                    <a:pt x="915613" y="653238"/>
                    <a:pt x="926833" y="630294"/>
                    <a:pt x="929733" y="639749"/>
                  </a:cubicBezTo>
                  <a:cubicBezTo>
                    <a:pt x="932632" y="649203"/>
                    <a:pt x="946752" y="659793"/>
                    <a:pt x="952046" y="657398"/>
                  </a:cubicBezTo>
                  <a:cubicBezTo>
                    <a:pt x="957341" y="655003"/>
                    <a:pt x="949651" y="645043"/>
                    <a:pt x="941457" y="644413"/>
                  </a:cubicBezTo>
                  <a:cubicBezTo>
                    <a:pt x="933263" y="643783"/>
                    <a:pt x="934397" y="630294"/>
                    <a:pt x="942087" y="629663"/>
                  </a:cubicBezTo>
                  <a:cubicBezTo>
                    <a:pt x="949777" y="629033"/>
                    <a:pt x="963266" y="649077"/>
                    <a:pt x="962636" y="656137"/>
                  </a:cubicBezTo>
                  <a:cubicBezTo>
                    <a:pt x="962005" y="663197"/>
                    <a:pt x="955576" y="662566"/>
                    <a:pt x="949147" y="669752"/>
                  </a:cubicBezTo>
                  <a:cubicBezTo>
                    <a:pt x="942717" y="676812"/>
                    <a:pt x="933893" y="658028"/>
                    <a:pt x="926203" y="658532"/>
                  </a:cubicBezTo>
                  <a:cubicBezTo>
                    <a:pt x="918513" y="659163"/>
                    <a:pt x="926203" y="670887"/>
                    <a:pt x="929733" y="679081"/>
                  </a:cubicBezTo>
                  <a:cubicBezTo>
                    <a:pt x="933263" y="687275"/>
                    <a:pt x="920278" y="698495"/>
                    <a:pt x="930363" y="704924"/>
                  </a:cubicBezTo>
                  <a:cubicBezTo>
                    <a:pt x="940322" y="711354"/>
                    <a:pt x="937423" y="700764"/>
                    <a:pt x="939188" y="696100"/>
                  </a:cubicBezTo>
                  <a:cubicBezTo>
                    <a:pt x="940953" y="691435"/>
                    <a:pt x="948643" y="697234"/>
                    <a:pt x="953937" y="701394"/>
                  </a:cubicBezTo>
                  <a:cubicBezTo>
                    <a:pt x="958854" y="705176"/>
                    <a:pt x="959862" y="691940"/>
                    <a:pt x="959862" y="686645"/>
                  </a:cubicBezTo>
                  <a:cubicBezTo>
                    <a:pt x="959862" y="681350"/>
                    <a:pt x="968687" y="684250"/>
                    <a:pt x="973351" y="691309"/>
                  </a:cubicBezTo>
                  <a:cubicBezTo>
                    <a:pt x="978016" y="698369"/>
                    <a:pt x="978646" y="683619"/>
                    <a:pt x="985706" y="684880"/>
                  </a:cubicBezTo>
                  <a:cubicBezTo>
                    <a:pt x="992765" y="686015"/>
                    <a:pt x="988101" y="697234"/>
                    <a:pt x="988101" y="703664"/>
                  </a:cubicBezTo>
                  <a:cubicBezTo>
                    <a:pt x="988101" y="710093"/>
                    <a:pt x="1000455" y="698369"/>
                    <a:pt x="999321" y="705429"/>
                  </a:cubicBezTo>
                  <a:cubicBezTo>
                    <a:pt x="999195" y="706437"/>
                    <a:pt x="999195" y="707446"/>
                    <a:pt x="999321" y="708454"/>
                  </a:cubicBezTo>
                  <a:cubicBezTo>
                    <a:pt x="1005876" y="703790"/>
                    <a:pt x="1012557" y="698999"/>
                    <a:pt x="1017474" y="695595"/>
                  </a:cubicBezTo>
                  <a:cubicBezTo>
                    <a:pt x="1030081" y="687905"/>
                    <a:pt x="1008145" y="682359"/>
                    <a:pt x="1012053" y="672273"/>
                  </a:cubicBezTo>
                  <a:close/>
                  <a:moveTo>
                    <a:pt x="19039" y="755728"/>
                  </a:moveTo>
                  <a:cubicBezTo>
                    <a:pt x="33158" y="749803"/>
                    <a:pt x="39083" y="742744"/>
                    <a:pt x="33158" y="735684"/>
                  </a:cubicBezTo>
                  <a:cubicBezTo>
                    <a:pt x="27359" y="728751"/>
                    <a:pt x="8197" y="760267"/>
                    <a:pt x="19039" y="755728"/>
                  </a:cubicBezTo>
                  <a:close/>
                  <a:moveTo>
                    <a:pt x="119135" y="702781"/>
                  </a:moveTo>
                  <a:cubicBezTo>
                    <a:pt x="106150" y="698117"/>
                    <a:pt x="72112" y="718791"/>
                    <a:pt x="83836" y="720430"/>
                  </a:cubicBezTo>
                  <a:cubicBezTo>
                    <a:pt x="92031" y="721565"/>
                    <a:pt x="95560" y="713371"/>
                    <a:pt x="105015" y="713371"/>
                  </a:cubicBezTo>
                  <a:cubicBezTo>
                    <a:pt x="114470" y="713497"/>
                    <a:pt x="132119" y="707572"/>
                    <a:pt x="119135" y="702781"/>
                  </a:cubicBezTo>
                  <a:close/>
                  <a:moveTo>
                    <a:pt x="417531" y="564488"/>
                  </a:moveTo>
                  <a:cubicBezTo>
                    <a:pt x="418161" y="558059"/>
                    <a:pt x="408706" y="558563"/>
                    <a:pt x="396982" y="572178"/>
                  </a:cubicBezTo>
                  <a:cubicBezTo>
                    <a:pt x="385258" y="585667"/>
                    <a:pt x="375173" y="592726"/>
                    <a:pt x="373408" y="599282"/>
                  </a:cubicBezTo>
                  <a:cubicBezTo>
                    <a:pt x="371643" y="605711"/>
                    <a:pt x="358154" y="598147"/>
                    <a:pt x="353994" y="606341"/>
                  </a:cubicBezTo>
                  <a:cubicBezTo>
                    <a:pt x="349834" y="614536"/>
                    <a:pt x="356893" y="632815"/>
                    <a:pt x="365213" y="627016"/>
                  </a:cubicBezTo>
                  <a:cubicBezTo>
                    <a:pt x="373408" y="621091"/>
                    <a:pt x="374038" y="627016"/>
                    <a:pt x="379333" y="627016"/>
                  </a:cubicBezTo>
                  <a:cubicBezTo>
                    <a:pt x="384628" y="627016"/>
                    <a:pt x="408706" y="610502"/>
                    <a:pt x="414001" y="602307"/>
                  </a:cubicBezTo>
                  <a:cubicBezTo>
                    <a:pt x="419295" y="594113"/>
                    <a:pt x="404546" y="591718"/>
                    <a:pt x="404042" y="586423"/>
                  </a:cubicBezTo>
                  <a:cubicBezTo>
                    <a:pt x="403411" y="581128"/>
                    <a:pt x="416396" y="581128"/>
                    <a:pt x="422825" y="577599"/>
                  </a:cubicBezTo>
                  <a:cubicBezTo>
                    <a:pt x="429255" y="573943"/>
                    <a:pt x="416900" y="571043"/>
                    <a:pt x="417531" y="564488"/>
                  </a:cubicBezTo>
                  <a:close/>
                  <a:moveTo>
                    <a:pt x="42613" y="495152"/>
                  </a:moveTo>
                  <a:cubicBezTo>
                    <a:pt x="41478" y="485697"/>
                    <a:pt x="16139" y="494522"/>
                    <a:pt x="19039" y="503346"/>
                  </a:cubicBezTo>
                  <a:cubicBezTo>
                    <a:pt x="21938" y="512171"/>
                    <a:pt x="45891" y="517970"/>
                    <a:pt x="56102" y="514566"/>
                  </a:cubicBezTo>
                  <a:cubicBezTo>
                    <a:pt x="64927" y="511667"/>
                    <a:pt x="67826" y="502212"/>
                    <a:pt x="61397" y="496287"/>
                  </a:cubicBezTo>
                  <a:cubicBezTo>
                    <a:pt x="54967" y="490362"/>
                    <a:pt x="43874" y="504481"/>
                    <a:pt x="42613" y="495152"/>
                  </a:cubicBezTo>
                  <a:close/>
                  <a:moveTo>
                    <a:pt x="329411" y="1794504"/>
                  </a:moveTo>
                  <a:cubicBezTo>
                    <a:pt x="314661" y="1796269"/>
                    <a:pt x="322856" y="1832954"/>
                    <a:pt x="330672" y="1826903"/>
                  </a:cubicBezTo>
                  <a:cubicBezTo>
                    <a:pt x="336345" y="1822617"/>
                    <a:pt x="346682" y="1821734"/>
                    <a:pt x="349708" y="1816061"/>
                  </a:cubicBezTo>
                  <a:cubicBezTo>
                    <a:pt x="353742" y="1808624"/>
                    <a:pt x="344161" y="1792739"/>
                    <a:pt x="329411" y="1794504"/>
                  </a:cubicBezTo>
                  <a:close/>
                  <a:moveTo>
                    <a:pt x="309871" y="1771939"/>
                  </a:moveTo>
                  <a:cubicBezTo>
                    <a:pt x="301172" y="1773199"/>
                    <a:pt x="306845" y="1789084"/>
                    <a:pt x="312518" y="1784923"/>
                  </a:cubicBezTo>
                  <a:cubicBezTo>
                    <a:pt x="321973" y="1777990"/>
                    <a:pt x="318569" y="1770678"/>
                    <a:pt x="309871" y="1771939"/>
                  </a:cubicBezTo>
                  <a:close/>
                  <a:moveTo>
                    <a:pt x="218222" y="1742061"/>
                  </a:moveTo>
                  <a:cubicBezTo>
                    <a:pt x="226038" y="1750256"/>
                    <a:pt x="231585" y="1748112"/>
                    <a:pt x="233854" y="1740801"/>
                  </a:cubicBezTo>
                  <a:cubicBezTo>
                    <a:pt x="235871" y="1733489"/>
                    <a:pt x="209775" y="1733237"/>
                    <a:pt x="218222" y="1742061"/>
                  </a:cubicBezTo>
                  <a:close/>
                  <a:moveTo>
                    <a:pt x="259697" y="1759836"/>
                  </a:moveTo>
                  <a:cubicBezTo>
                    <a:pt x="265370" y="1768535"/>
                    <a:pt x="271421" y="1770300"/>
                    <a:pt x="276086" y="1762484"/>
                  </a:cubicBezTo>
                  <a:cubicBezTo>
                    <a:pt x="280876" y="1754668"/>
                    <a:pt x="253142" y="1749751"/>
                    <a:pt x="259697" y="1759836"/>
                  </a:cubicBezTo>
                  <a:close/>
                  <a:moveTo>
                    <a:pt x="2674599" y="971930"/>
                  </a:moveTo>
                  <a:cubicBezTo>
                    <a:pt x="2673842" y="964114"/>
                    <a:pt x="2650268" y="970291"/>
                    <a:pt x="2639301" y="961719"/>
                  </a:cubicBezTo>
                  <a:cubicBezTo>
                    <a:pt x="2628333" y="953020"/>
                    <a:pt x="2609423" y="992353"/>
                    <a:pt x="2605515" y="1008741"/>
                  </a:cubicBezTo>
                  <a:cubicBezTo>
                    <a:pt x="2601607" y="1025256"/>
                    <a:pt x="2572612" y="1043283"/>
                    <a:pt x="2572612" y="1043283"/>
                  </a:cubicBezTo>
                  <a:cubicBezTo>
                    <a:pt x="2572612" y="1043283"/>
                    <a:pt x="2488653" y="1044039"/>
                    <a:pt x="2481593" y="1044039"/>
                  </a:cubicBezTo>
                  <a:cubicBezTo>
                    <a:pt x="2476677" y="1044039"/>
                    <a:pt x="2457389" y="1060680"/>
                    <a:pt x="2446043" y="1070891"/>
                  </a:cubicBezTo>
                  <a:cubicBezTo>
                    <a:pt x="2446421" y="1071269"/>
                    <a:pt x="2446673" y="1071773"/>
                    <a:pt x="2447052" y="1072278"/>
                  </a:cubicBezTo>
                  <a:cubicBezTo>
                    <a:pt x="2455498" y="1087532"/>
                    <a:pt x="2424738" y="1096986"/>
                    <a:pt x="2395239" y="1098121"/>
                  </a:cubicBezTo>
                  <a:cubicBezTo>
                    <a:pt x="2386162" y="1098499"/>
                    <a:pt x="2379355" y="1099382"/>
                    <a:pt x="2374186" y="1100138"/>
                  </a:cubicBezTo>
                  <a:cubicBezTo>
                    <a:pt x="2375195" y="1103794"/>
                    <a:pt x="2376077" y="1107702"/>
                    <a:pt x="2375699" y="1110601"/>
                  </a:cubicBezTo>
                  <a:cubicBezTo>
                    <a:pt x="2375447" y="1112493"/>
                    <a:pt x="2372295" y="1114762"/>
                    <a:pt x="2367883" y="1117157"/>
                  </a:cubicBezTo>
                  <a:cubicBezTo>
                    <a:pt x="2363344" y="1126234"/>
                    <a:pt x="2327290" y="1143883"/>
                    <a:pt x="2307119" y="1154472"/>
                  </a:cubicBezTo>
                  <a:cubicBezTo>
                    <a:pt x="2284806" y="1166196"/>
                    <a:pt x="2254172" y="1160397"/>
                    <a:pt x="2254172" y="1142748"/>
                  </a:cubicBezTo>
                  <a:cubicBezTo>
                    <a:pt x="2254172" y="1125099"/>
                    <a:pt x="2270687" y="1128629"/>
                    <a:pt x="2274216" y="1136823"/>
                  </a:cubicBezTo>
                  <a:cubicBezTo>
                    <a:pt x="2275603" y="1139849"/>
                    <a:pt x="2279511" y="1137706"/>
                    <a:pt x="2284932" y="1133798"/>
                  </a:cubicBezTo>
                  <a:cubicBezTo>
                    <a:pt x="2279385" y="1128377"/>
                    <a:pt x="2279385" y="1119678"/>
                    <a:pt x="2280646" y="1112997"/>
                  </a:cubicBezTo>
                  <a:cubicBezTo>
                    <a:pt x="2273838" y="1110097"/>
                    <a:pt x="2284428" y="1083750"/>
                    <a:pt x="2270687" y="1079211"/>
                  </a:cubicBezTo>
                  <a:cubicBezTo>
                    <a:pt x="2256567" y="1074421"/>
                    <a:pt x="2240053" y="1099256"/>
                    <a:pt x="2242448" y="1083876"/>
                  </a:cubicBezTo>
                  <a:cubicBezTo>
                    <a:pt x="2244843" y="1068622"/>
                    <a:pt x="2266022" y="1055637"/>
                    <a:pt x="2253038" y="1035593"/>
                  </a:cubicBezTo>
                  <a:cubicBezTo>
                    <a:pt x="2240053" y="1015549"/>
                    <a:pt x="2216605" y="1015549"/>
                    <a:pt x="2211814" y="1030802"/>
                  </a:cubicBezTo>
                  <a:cubicBezTo>
                    <a:pt x="2207150" y="1046056"/>
                    <a:pt x="2190635" y="1038997"/>
                    <a:pt x="2184710" y="1050847"/>
                  </a:cubicBezTo>
                  <a:cubicBezTo>
                    <a:pt x="2178785" y="1062571"/>
                    <a:pt x="2172986" y="1088540"/>
                    <a:pt x="2177650" y="1107324"/>
                  </a:cubicBezTo>
                  <a:cubicBezTo>
                    <a:pt x="2182315" y="1126108"/>
                    <a:pt x="2176516" y="1135562"/>
                    <a:pt x="2158867" y="1146152"/>
                  </a:cubicBezTo>
                  <a:cubicBezTo>
                    <a:pt x="2141218" y="1156741"/>
                    <a:pt x="2132015" y="1130016"/>
                    <a:pt x="2138823" y="1095600"/>
                  </a:cubicBezTo>
                  <a:cubicBezTo>
                    <a:pt x="2143487" y="1072026"/>
                    <a:pt x="2156472" y="1049712"/>
                    <a:pt x="2144748" y="1049712"/>
                  </a:cubicBezTo>
                  <a:cubicBezTo>
                    <a:pt x="2133024" y="1049712"/>
                    <a:pt x="2160001" y="1021474"/>
                    <a:pt x="2184710" y="1015549"/>
                  </a:cubicBezTo>
                  <a:cubicBezTo>
                    <a:pt x="2209419" y="1009623"/>
                    <a:pt x="2240053" y="1012019"/>
                    <a:pt x="2240053" y="1004959"/>
                  </a:cubicBezTo>
                  <a:cubicBezTo>
                    <a:pt x="2240053" y="1003572"/>
                    <a:pt x="2241187" y="1002564"/>
                    <a:pt x="2243078" y="1001933"/>
                  </a:cubicBezTo>
                  <a:cubicBezTo>
                    <a:pt x="2238036" y="997899"/>
                    <a:pt x="2232489" y="994243"/>
                    <a:pt x="2227951" y="991470"/>
                  </a:cubicBezTo>
                  <a:cubicBezTo>
                    <a:pt x="2227446" y="992983"/>
                    <a:pt x="2226564" y="994369"/>
                    <a:pt x="2224799" y="995630"/>
                  </a:cubicBezTo>
                  <a:cubicBezTo>
                    <a:pt x="2215092" y="1002438"/>
                    <a:pt x="2217739" y="985041"/>
                    <a:pt x="2200090" y="985041"/>
                  </a:cubicBezTo>
                  <a:cubicBezTo>
                    <a:pt x="2182441" y="985041"/>
                    <a:pt x="2164792" y="1001555"/>
                    <a:pt x="2150673" y="994496"/>
                  </a:cubicBezTo>
                  <a:cubicBezTo>
                    <a:pt x="2136553" y="987436"/>
                    <a:pt x="2143613" y="977981"/>
                    <a:pt x="2130628" y="977981"/>
                  </a:cubicBezTo>
                  <a:cubicBezTo>
                    <a:pt x="2117644" y="977981"/>
                    <a:pt x="2140083" y="953272"/>
                    <a:pt x="2121173" y="963862"/>
                  </a:cubicBezTo>
                  <a:cubicBezTo>
                    <a:pt x="2102390" y="974451"/>
                    <a:pt x="2074151" y="1000295"/>
                    <a:pt x="2061166" y="988571"/>
                  </a:cubicBezTo>
                  <a:cubicBezTo>
                    <a:pt x="2048182" y="976846"/>
                    <a:pt x="2036458" y="992100"/>
                    <a:pt x="2027003" y="982646"/>
                  </a:cubicBezTo>
                  <a:cubicBezTo>
                    <a:pt x="2017548" y="973191"/>
                    <a:pt x="2059906" y="947347"/>
                    <a:pt x="2079950" y="948482"/>
                  </a:cubicBezTo>
                  <a:cubicBezTo>
                    <a:pt x="2084867" y="948734"/>
                    <a:pt x="2089405" y="946591"/>
                    <a:pt x="2093565" y="943187"/>
                  </a:cubicBezTo>
                  <a:cubicBezTo>
                    <a:pt x="2083102" y="939279"/>
                    <a:pt x="2061292" y="930833"/>
                    <a:pt x="2055620" y="937892"/>
                  </a:cubicBezTo>
                  <a:cubicBezTo>
                    <a:pt x="2048560" y="946465"/>
                    <a:pt x="2038349" y="941044"/>
                    <a:pt x="2032928" y="933984"/>
                  </a:cubicBezTo>
                  <a:cubicBezTo>
                    <a:pt x="2027381" y="926925"/>
                    <a:pt x="2020321" y="936380"/>
                    <a:pt x="2010993" y="925412"/>
                  </a:cubicBezTo>
                  <a:cubicBezTo>
                    <a:pt x="2001538" y="914444"/>
                    <a:pt x="1992209" y="922260"/>
                    <a:pt x="1986662" y="924656"/>
                  </a:cubicBezTo>
                  <a:cubicBezTo>
                    <a:pt x="1981115" y="927051"/>
                    <a:pt x="1974055" y="920748"/>
                    <a:pt x="1963844" y="916840"/>
                  </a:cubicBezTo>
                  <a:cubicBezTo>
                    <a:pt x="1953633" y="912932"/>
                    <a:pt x="1961449" y="902720"/>
                    <a:pt x="1952877" y="896417"/>
                  </a:cubicBezTo>
                  <a:cubicBezTo>
                    <a:pt x="1944304" y="890114"/>
                    <a:pt x="1943800" y="908267"/>
                    <a:pt x="1943800" y="908267"/>
                  </a:cubicBezTo>
                  <a:lnTo>
                    <a:pt x="1212371" y="912175"/>
                  </a:lnTo>
                  <a:cubicBezTo>
                    <a:pt x="1213127" y="913436"/>
                    <a:pt x="1214009" y="914570"/>
                    <a:pt x="1215018" y="915579"/>
                  </a:cubicBezTo>
                  <a:cubicBezTo>
                    <a:pt x="1223842" y="925034"/>
                    <a:pt x="1216783" y="932094"/>
                    <a:pt x="1219682" y="943313"/>
                  </a:cubicBezTo>
                  <a:cubicBezTo>
                    <a:pt x="1222582" y="954533"/>
                    <a:pt x="1220313" y="970417"/>
                    <a:pt x="1211488" y="970417"/>
                  </a:cubicBezTo>
                  <a:cubicBezTo>
                    <a:pt x="1202664" y="970417"/>
                    <a:pt x="1201529" y="960458"/>
                    <a:pt x="1207958" y="956928"/>
                  </a:cubicBezTo>
                  <a:cubicBezTo>
                    <a:pt x="1214388" y="953398"/>
                    <a:pt x="1210858" y="940414"/>
                    <a:pt x="1204429" y="940414"/>
                  </a:cubicBezTo>
                  <a:cubicBezTo>
                    <a:pt x="1200647" y="940414"/>
                    <a:pt x="1199134" y="936002"/>
                    <a:pt x="1199260" y="930833"/>
                  </a:cubicBezTo>
                  <a:cubicBezTo>
                    <a:pt x="1187284" y="934110"/>
                    <a:pt x="1173416" y="932598"/>
                    <a:pt x="1157280" y="930707"/>
                  </a:cubicBezTo>
                  <a:cubicBezTo>
                    <a:pt x="1157532" y="931337"/>
                    <a:pt x="1157784" y="932094"/>
                    <a:pt x="1157910" y="932850"/>
                  </a:cubicBezTo>
                  <a:cubicBezTo>
                    <a:pt x="1158541" y="939909"/>
                    <a:pt x="1162071" y="955794"/>
                    <a:pt x="1171399" y="968148"/>
                  </a:cubicBezTo>
                  <a:cubicBezTo>
                    <a:pt x="1180854" y="980502"/>
                    <a:pt x="1174299" y="988192"/>
                    <a:pt x="1183123" y="992857"/>
                  </a:cubicBezTo>
                  <a:cubicBezTo>
                    <a:pt x="1191948" y="997521"/>
                    <a:pt x="1191318" y="1002816"/>
                    <a:pt x="1183123" y="1001681"/>
                  </a:cubicBezTo>
                  <a:cubicBezTo>
                    <a:pt x="1174929" y="1000547"/>
                    <a:pt x="1180728" y="1008111"/>
                    <a:pt x="1177829" y="1025886"/>
                  </a:cubicBezTo>
                  <a:cubicBezTo>
                    <a:pt x="1174929" y="1043535"/>
                    <a:pt x="1175434" y="1079968"/>
                    <a:pt x="1173669" y="1091188"/>
                  </a:cubicBezTo>
                  <a:cubicBezTo>
                    <a:pt x="1171904" y="1102407"/>
                    <a:pt x="1158919" y="1120561"/>
                    <a:pt x="1166609" y="1132411"/>
                  </a:cubicBezTo>
                  <a:cubicBezTo>
                    <a:pt x="1174299" y="1144135"/>
                    <a:pt x="1179594" y="1160649"/>
                    <a:pt x="1175434" y="1175399"/>
                  </a:cubicBezTo>
                  <a:cubicBezTo>
                    <a:pt x="1171273" y="1190148"/>
                    <a:pt x="1171904" y="1198973"/>
                    <a:pt x="1178333" y="1210067"/>
                  </a:cubicBezTo>
                  <a:cubicBezTo>
                    <a:pt x="1184762" y="1221287"/>
                    <a:pt x="1179468" y="1240701"/>
                    <a:pt x="1186527" y="1244735"/>
                  </a:cubicBezTo>
                  <a:cubicBezTo>
                    <a:pt x="1193587" y="1248895"/>
                    <a:pt x="1200016" y="1257089"/>
                    <a:pt x="1206572" y="1267679"/>
                  </a:cubicBezTo>
                  <a:cubicBezTo>
                    <a:pt x="1213001" y="1278268"/>
                    <a:pt x="1218926" y="1271839"/>
                    <a:pt x="1220061" y="1282428"/>
                  </a:cubicBezTo>
                  <a:cubicBezTo>
                    <a:pt x="1221195" y="1293018"/>
                    <a:pt x="1221195" y="1294782"/>
                    <a:pt x="1230650" y="1298943"/>
                  </a:cubicBezTo>
                  <a:cubicBezTo>
                    <a:pt x="1240105" y="1303103"/>
                    <a:pt x="1234180" y="1313692"/>
                    <a:pt x="1234180" y="1319491"/>
                  </a:cubicBezTo>
                  <a:cubicBezTo>
                    <a:pt x="1234180" y="1325416"/>
                    <a:pt x="1246534" y="1336006"/>
                    <a:pt x="1261788" y="1349495"/>
                  </a:cubicBezTo>
                  <a:cubicBezTo>
                    <a:pt x="1277042" y="1362984"/>
                    <a:pt x="1264183" y="1374204"/>
                    <a:pt x="1275277" y="1374204"/>
                  </a:cubicBezTo>
                  <a:cubicBezTo>
                    <a:pt x="1286497" y="1374204"/>
                    <a:pt x="1297086" y="1380633"/>
                    <a:pt x="1308180" y="1387693"/>
                  </a:cubicBezTo>
                  <a:cubicBezTo>
                    <a:pt x="1319400" y="1394752"/>
                    <a:pt x="1322930" y="1390592"/>
                    <a:pt x="1330494" y="1392357"/>
                  </a:cubicBezTo>
                  <a:cubicBezTo>
                    <a:pt x="1338183" y="1394122"/>
                    <a:pt x="1352303" y="1410636"/>
                    <a:pt x="1355202" y="1421730"/>
                  </a:cubicBezTo>
                  <a:cubicBezTo>
                    <a:pt x="1356589" y="1427025"/>
                    <a:pt x="1358354" y="1432572"/>
                    <a:pt x="1361127" y="1438497"/>
                  </a:cubicBezTo>
                  <a:lnTo>
                    <a:pt x="1422143" y="1430555"/>
                  </a:lnTo>
                  <a:cubicBezTo>
                    <a:pt x="1422143" y="1430555"/>
                    <a:pt x="1441053" y="1443791"/>
                    <a:pt x="1451642" y="1446313"/>
                  </a:cubicBezTo>
                  <a:cubicBezTo>
                    <a:pt x="1462358" y="1448834"/>
                    <a:pt x="1520221" y="1470139"/>
                    <a:pt x="1520221" y="1470139"/>
                  </a:cubicBezTo>
                  <a:lnTo>
                    <a:pt x="1595608" y="1469509"/>
                  </a:lnTo>
                  <a:lnTo>
                    <a:pt x="1604433" y="1458163"/>
                  </a:lnTo>
                  <a:lnTo>
                    <a:pt x="1645908" y="1458163"/>
                  </a:lnTo>
                  <a:cubicBezTo>
                    <a:pt x="1645908" y="1458163"/>
                    <a:pt x="1672256" y="1483880"/>
                    <a:pt x="1676038" y="1485267"/>
                  </a:cubicBezTo>
                  <a:cubicBezTo>
                    <a:pt x="1679820" y="1486527"/>
                    <a:pt x="1693057" y="1498504"/>
                    <a:pt x="1693057" y="1506068"/>
                  </a:cubicBezTo>
                  <a:cubicBezTo>
                    <a:pt x="1693057" y="1513631"/>
                    <a:pt x="1696208" y="1519935"/>
                    <a:pt x="1702511" y="1523086"/>
                  </a:cubicBezTo>
                  <a:cubicBezTo>
                    <a:pt x="1708815" y="1526238"/>
                    <a:pt x="1730120" y="1540105"/>
                    <a:pt x="1733271" y="1538844"/>
                  </a:cubicBezTo>
                  <a:cubicBezTo>
                    <a:pt x="1736423" y="1537584"/>
                    <a:pt x="1742726" y="1513758"/>
                    <a:pt x="1754072" y="1514388"/>
                  </a:cubicBezTo>
                  <a:cubicBezTo>
                    <a:pt x="1765418" y="1515018"/>
                    <a:pt x="1796178" y="1523843"/>
                    <a:pt x="1801220" y="1541366"/>
                  </a:cubicBezTo>
                  <a:cubicBezTo>
                    <a:pt x="1806263" y="1559015"/>
                    <a:pt x="1821265" y="1573386"/>
                    <a:pt x="1826307" y="1577168"/>
                  </a:cubicBezTo>
                  <a:cubicBezTo>
                    <a:pt x="1831350" y="1580950"/>
                    <a:pt x="1828829" y="1591666"/>
                    <a:pt x="1832610" y="1597339"/>
                  </a:cubicBezTo>
                  <a:cubicBezTo>
                    <a:pt x="1836392" y="1603011"/>
                    <a:pt x="1835762" y="1613727"/>
                    <a:pt x="1840174" y="1613727"/>
                  </a:cubicBezTo>
                  <a:cubicBezTo>
                    <a:pt x="1844587" y="1613727"/>
                    <a:pt x="1867278" y="1627594"/>
                    <a:pt x="1877238" y="1626964"/>
                  </a:cubicBezTo>
                  <a:cubicBezTo>
                    <a:pt x="1880263" y="1626838"/>
                    <a:pt x="1884171" y="1628603"/>
                    <a:pt x="1888331" y="1631124"/>
                  </a:cubicBezTo>
                  <a:cubicBezTo>
                    <a:pt x="1889592" y="1610071"/>
                    <a:pt x="1867909" y="1606541"/>
                    <a:pt x="1880641" y="1596960"/>
                  </a:cubicBezTo>
                  <a:cubicBezTo>
                    <a:pt x="1895391" y="1585741"/>
                    <a:pt x="1880011" y="1576412"/>
                    <a:pt x="1887071" y="1571621"/>
                  </a:cubicBezTo>
                  <a:cubicBezTo>
                    <a:pt x="1894130" y="1566957"/>
                    <a:pt x="1906485" y="1562167"/>
                    <a:pt x="1906485" y="1555107"/>
                  </a:cubicBezTo>
                  <a:cubicBezTo>
                    <a:pt x="1906485" y="1548047"/>
                    <a:pt x="1912914" y="1548047"/>
                    <a:pt x="1922369" y="1549182"/>
                  </a:cubicBezTo>
                  <a:cubicBezTo>
                    <a:pt x="1931824" y="1550316"/>
                    <a:pt x="1949473" y="1533928"/>
                    <a:pt x="1948212" y="1527372"/>
                  </a:cubicBezTo>
                  <a:cubicBezTo>
                    <a:pt x="1947078" y="1520943"/>
                    <a:pt x="1949977" y="1519683"/>
                    <a:pt x="1961197" y="1522078"/>
                  </a:cubicBezTo>
                  <a:cubicBezTo>
                    <a:pt x="1972417" y="1524473"/>
                    <a:pt x="1970652" y="1509093"/>
                    <a:pt x="1977711" y="1511488"/>
                  </a:cubicBezTo>
                  <a:cubicBezTo>
                    <a:pt x="1984771" y="1513884"/>
                    <a:pt x="1990696" y="1517918"/>
                    <a:pt x="1991200" y="1512623"/>
                  </a:cubicBezTo>
                  <a:cubicBezTo>
                    <a:pt x="1991831" y="1507328"/>
                    <a:pt x="1998890" y="1508463"/>
                    <a:pt x="2004185" y="1515522"/>
                  </a:cubicBezTo>
                  <a:cubicBezTo>
                    <a:pt x="2009480" y="1522582"/>
                    <a:pt x="2024734" y="1524347"/>
                    <a:pt x="2025994" y="1516153"/>
                  </a:cubicBezTo>
                  <a:cubicBezTo>
                    <a:pt x="2027129" y="1507959"/>
                    <a:pt x="2035953" y="1516153"/>
                    <a:pt x="2043643" y="1524347"/>
                  </a:cubicBezTo>
                  <a:cubicBezTo>
                    <a:pt x="2051333" y="1532541"/>
                    <a:pt x="2054863" y="1530272"/>
                    <a:pt x="2065957" y="1530776"/>
                  </a:cubicBezTo>
                  <a:cubicBezTo>
                    <a:pt x="2077177" y="1531407"/>
                    <a:pt x="2077177" y="1528381"/>
                    <a:pt x="2077681" y="1521321"/>
                  </a:cubicBezTo>
                  <a:cubicBezTo>
                    <a:pt x="2078311" y="1514262"/>
                    <a:pt x="2090035" y="1536575"/>
                    <a:pt x="2101255" y="1537836"/>
                  </a:cubicBezTo>
                  <a:cubicBezTo>
                    <a:pt x="2112475" y="1538971"/>
                    <a:pt x="2103650" y="1530776"/>
                    <a:pt x="2095330" y="1524347"/>
                  </a:cubicBezTo>
                  <a:cubicBezTo>
                    <a:pt x="2087136" y="1517918"/>
                    <a:pt x="2097095" y="1514892"/>
                    <a:pt x="2090035" y="1509597"/>
                  </a:cubicBezTo>
                  <a:cubicBezTo>
                    <a:pt x="2082976" y="1504303"/>
                    <a:pt x="2098860" y="1497243"/>
                    <a:pt x="2112979" y="1497873"/>
                  </a:cubicBezTo>
                  <a:cubicBezTo>
                    <a:pt x="2127098" y="1498378"/>
                    <a:pt x="2126468" y="1502033"/>
                    <a:pt x="2131763" y="1493713"/>
                  </a:cubicBezTo>
                  <a:cubicBezTo>
                    <a:pt x="2137058" y="1485519"/>
                    <a:pt x="2142352" y="1493713"/>
                    <a:pt x="2142352" y="1500773"/>
                  </a:cubicBezTo>
                  <a:cubicBezTo>
                    <a:pt x="2142352" y="1507833"/>
                    <a:pt x="2165296" y="1496613"/>
                    <a:pt x="2177650" y="1496613"/>
                  </a:cubicBezTo>
                  <a:cubicBezTo>
                    <a:pt x="2190005" y="1496613"/>
                    <a:pt x="2201225" y="1507202"/>
                    <a:pt x="2202359" y="1514262"/>
                  </a:cubicBezTo>
                  <a:cubicBezTo>
                    <a:pt x="2203494" y="1521321"/>
                    <a:pt x="2211814" y="1524851"/>
                    <a:pt x="2220639" y="1517161"/>
                  </a:cubicBezTo>
                  <a:cubicBezTo>
                    <a:pt x="2229463" y="1509471"/>
                    <a:pt x="2237153" y="1500647"/>
                    <a:pt x="2245348" y="1508967"/>
                  </a:cubicBezTo>
                  <a:cubicBezTo>
                    <a:pt x="2253542" y="1517161"/>
                    <a:pt x="2261862" y="1528381"/>
                    <a:pt x="2271821" y="1538340"/>
                  </a:cubicBezTo>
                  <a:cubicBezTo>
                    <a:pt x="2281780" y="1548299"/>
                    <a:pt x="2267157" y="1560780"/>
                    <a:pt x="2272451" y="1568344"/>
                  </a:cubicBezTo>
                  <a:cubicBezTo>
                    <a:pt x="2277746" y="1576034"/>
                    <a:pt x="2271821" y="1586623"/>
                    <a:pt x="2283671" y="1594817"/>
                  </a:cubicBezTo>
                  <a:cubicBezTo>
                    <a:pt x="2295395" y="1603011"/>
                    <a:pt x="2284806" y="1620156"/>
                    <a:pt x="2294261" y="1622426"/>
                  </a:cubicBezTo>
                  <a:cubicBezTo>
                    <a:pt x="2303716" y="1624821"/>
                    <a:pt x="2311280" y="1639444"/>
                    <a:pt x="2312540" y="1645369"/>
                  </a:cubicBezTo>
                  <a:cubicBezTo>
                    <a:pt x="2313675" y="1651294"/>
                    <a:pt x="2331324" y="1658858"/>
                    <a:pt x="2332585" y="1648899"/>
                  </a:cubicBezTo>
                  <a:cubicBezTo>
                    <a:pt x="2333719" y="1638940"/>
                    <a:pt x="2343174" y="1627090"/>
                    <a:pt x="2344308" y="1617761"/>
                  </a:cubicBezTo>
                  <a:cubicBezTo>
                    <a:pt x="2345443" y="1608306"/>
                    <a:pt x="2337249" y="1574773"/>
                    <a:pt x="2329559" y="1564184"/>
                  </a:cubicBezTo>
                  <a:cubicBezTo>
                    <a:pt x="2321869" y="1553594"/>
                    <a:pt x="2331324" y="1551199"/>
                    <a:pt x="2321869" y="1538844"/>
                  </a:cubicBezTo>
                  <a:cubicBezTo>
                    <a:pt x="2312414" y="1526490"/>
                    <a:pt x="2306615" y="1504681"/>
                    <a:pt x="2307119" y="1487032"/>
                  </a:cubicBezTo>
                  <a:cubicBezTo>
                    <a:pt x="2307750" y="1469383"/>
                    <a:pt x="2328298" y="1440514"/>
                    <a:pt x="2338257" y="1431689"/>
                  </a:cubicBezTo>
                  <a:cubicBezTo>
                    <a:pt x="2348217" y="1422865"/>
                    <a:pt x="2359436" y="1427529"/>
                    <a:pt x="2361832" y="1418200"/>
                  </a:cubicBezTo>
                  <a:cubicBezTo>
                    <a:pt x="2364227" y="1408745"/>
                    <a:pt x="2376581" y="1397021"/>
                    <a:pt x="2383641" y="1397021"/>
                  </a:cubicBezTo>
                  <a:cubicBezTo>
                    <a:pt x="2390701" y="1397021"/>
                    <a:pt x="2398390" y="1398786"/>
                    <a:pt x="2399525" y="1391096"/>
                  </a:cubicBezTo>
                  <a:cubicBezTo>
                    <a:pt x="2400660" y="1383406"/>
                    <a:pt x="2412510" y="1373951"/>
                    <a:pt x="2427764" y="1371682"/>
                  </a:cubicBezTo>
                  <a:cubicBezTo>
                    <a:pt x="2443017" y="1369287"/>
                    <a:pt x="2434193" y="1361093"/>
                    <a:pt x="2430159" y="1354033"/>
                  </a:cubicBezTo>
                  <a:cubicBezTo>
                    <a:pt x="2425999" y="1346973"/>
                    <a:pt x="2433689" y="1339914"/>
                    <a:pt x="2436588" y="1344578"/>
                  </a:cubicBezTo>
                  <a:cubicBezTo>
                    <a:pt x="2439488" y="1349243"/>
                    <a:pt x="2448942" y="1349873"/>
                    <a:pt x="2454868" y="1345713"/>
                  </a:cubicBezTo>
                  <a:cubicBezTo>
                    <a:pt x="2460793" y="1341553"/>
                    <a:pt x="2474282" y="1330459"/>
                    <a:pt x="2461297" y="1329829"/>
                  </a:cubicBezTo>
                  <a:cubicBezTo>
                    <a:pt x="2448312" y="1329198"/>
                    <a:pt x="2445413" y="1323903"/>
                    <a:pt x="2453103" y="1321004"/>
                  </a:cubicBezTo>
                  <a:cubicBezTo>
                    <a:pt x="2460793" y="1318105"/>
                    <a:pt x="2454237" y="1303985"/>
                    <a:pt x="2443648" y="1302725"/>
                  </a:cubicBezTo>
                  <a:cubicBezTo>
                    <a:pt x="2433058" y="1301590"/>
                    <a:pt x="2436588" y="1296295"/>
                    <a:pt x="2443017" y="1289740"/>
                  </a:cubicBezTo>
                  <a:cubicBezTo>
                    <a:pt x="2449447" y="1283311"/>
                    <a:pt x="2433563" y="1272721"/>
                    <a:pt x="2425999" y="1267426"/>
                  </a:cubicBezTo>
                  <a:cubicBezTo>
                    <a:pt x="2418309" y="1262132"/>
                    <a:pt x="2430663" y="1259232"/>
                    <a:pt x="2436588" y="1257972"/>
                  </a:cubicBezTo>
                  <a:cubicBezTo>
                    <a:pt x="2442513" y="1256837"/>
                    <a:pt x="2437723" y="1229733"/>
                    <a:pt x="2440748" y="1223304"/>
                  </a:cubicBezTo>
                  <a:cubicBezTo>
                    <a:pt x="2443648" y="1216874"/>
                    <a:pt x="2453733" y="1216874"/>
                    <a:pt x="2449573" y="1223304"/>
                  </a:cubicBezTo>
                  <a:cubicBezTo>
                    <a:pt x="2445413" y="1229733"/>
                    <a:pt x="2439614" y="1240323"/>
                    <a:pt x="2447178" y="1249147"/>
                  </a:cubicBezTo>
                  <a:cubicBezTo>
                    <a:pt x="2454868" y="1257972"/>
                    <a:pt x="2457137" y="1267426"/>
                    <a:pt x="2454237" y="1280915"/>
                  </a:cubicBezTo>
                  <a:cubicBezTo>
                    <a:pt x="2451338" y="1294404"/>
                    <a:pt x="2457137" y="1290875"/>
                    <a:pt x="2465961" y="1273225"/>
                  </a:cubicBezTo>
                  <a:cubicBezTo>
                    <a:pt x="2474786" y="1255576"/>
                    <a:pt x="2475920" y="1240323"/>
                    <a:pt x="2470122" y="1238558"/>
                  </a:cubicBezTo>
                  <a:cubicBezTo>
                    <a:pt x="2464196" y="1236793"/>
                    <a:pt x="2464827" y="1219143"/>
                    <a:pt x="2471256" y="1227338"/>
                  </a:cubicBezTo>
                  <a:cubicBezTo>
                    <a:pt x="2477685" y="1235532"/>
                    <a:pt x="2480081" y="1236793"/>
                    <a:pt x="2490040" y="1226203"/>
                  </a:cubicBezTo>
                  <a:cubicBezTo>
                    <a:pt x="2499999" y="1215614"/>
                    <a:pt x="2510588" y="1197334"/>
                    <a:pt x="2504159" y="1193300"/>
                  </a:cubicBezTo>
                  <a:cubicBezTo>
                    <a:pt x="2497730" y="1189140"/>
                    <a:pt x="2507058" y="1185106"/>
                    <a:pt x="2518909" y="1185610"/>
                  </a:cubicBezTo>
                  <a:cubicBezTo>
                    <a:pt x="2530633" y="1186115"/>
                    <a:pt x="2555972" y="1178551"/>
                    <a:pt x="2557737" y="1175021"/>
                  </a:cubicBezTo>
                  <a:cubicBezTo>
                    <a:pt x="2563536" y="1163549"/>
                    <a:pt x="2517144" y="1180315"/>
                    <a:pt x="2517144" y="1173886"/>
                  </a:cubicBezTo>
                  <a:cubicBezTo>
                    <a:pt x="2517144" y="1167457"/>
                    <a:pt x="2546517" y="1160902"/>
                    <a:pt x="2560132" y="1160397"/>
                  </a:cubicBezTo>
                  <a:cubicBezTo>
                    <a:pt x="2573621" y="1159767"/>
                    <a:pt x="2567192" y="1141614"/>
                    <a:pt x="2573117" y="1149177"/>
                  </a:cubicBezTo>
                  <a:cubicBezTo>
                    <a:pt x="2579042" y="1156867"/>
                    <a:pt x="2587866" y="1155607"/>
                    <a:pt x="2595430" y="1150942"/>
                  </a:cubicBezTo>
                  <a:cubicBezTo>
                    <a:pt x="2603120" y="1146278"/>
                    <a:pt x="2597195" y="1132663"/>
                    <a:pt x="2588370" y="1130394"/>
                  </a:cubicBezTo>
                  <a:cubicBezTo>
                    <a:pt x="2579546" y="1127999"/>
                    <a:pt x="2594800" y="1122199"/>
                    <a:pt x="2591900" y="1116905"/>
                  </a:cubicBezTo>
                  <a:cubicBezTo>
                    <a:pt x="2589001" y="1111610"/>
                    <a:pt x="2597825" y="1090431"/>
                    <a:pt x="2608919" y="1088036"/>
                  </a:cubicBezTo>
                  <a:cubicBezTo>
                    <a:pt x="2620139" y="1085641"/>
                    <a:pt x="2614844" y="1078581"/>
                    <a:pt x="2624173" y="1078581"/>
                  </a:cubicBezTo>
                  <a:cubicBezTo>
                    <a:pt x="2633628" y="1078581"/>
                    <a:pt x="2635393" y="1067361"/>
                    <a:pt x="2643587" y="1059167"/>
                  </a:cubicBezTo>
                  <a:cubicBezTo>
                    <a:pt x="2651781" y="1050973"/>
                    <a:pt x="2663631" y="1072152"/>
                    <a:pt x="2676490" y="1060302"/>
                  </a:cubicBezTo>
                  <a:cubicBezTo>
                    <a:pt x="2681785" y="1055511"/>
                    <a:pt x="2688970" y="1050090"/>
                    <a:pt x="2696282" y="1045426"/>
                  </a:cubicBezTo>
                  <a:cubicBezTo>
                    <a:pt x="2666783" y="1005841"/>
                    <a:pt x="2675355" y="979242"/>
                    <a:pt x="2674599" y="971930"/>
                  </a:cubicBezTo>
                  <a:close/>
                </a:path>
              </a:pathLst>
            </a:custGeom>
            <a:solidFill>
              <a:schemeClr val="bg1"/>
            </a:solidFill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DBF6ADB8-B9C0-46D5-8133-E6BDAF76CECF}"/>
                </a:ext>
              </a:extLst>
            </p:cNvPr>
            <p:cNvSpPr/>
            <p:nvPr/>
          </p:nvSpPr>
          <p:spPr>
            <a:xfrm>
              <a:off x="5551979" y="3320452"/>
              <a:ext cx="340376" cy="239524"/>
            </a:xfrm>
            <a:custGeom>
              <a:avLst/>
              <a:gdLst>
                <a:gd name="connsiteX0" fmla="*/ 336140 w 340375"/>
                <a:gd name="connsiteY0" fmla="*/ 45604 h 239523"/>
                <a:gd name="connsiteX1" fmla="*/ 308909 w 340375"/>
                <a:gd name="connsiteY1" fmla="*/ 44848 h 239523"/>
                <a:gd name="connsiteX2" fmla="*/ 277393 w 340375"/>
                <a:gd name="connsiteY2" fmla="*/ 37158 h 239523"/>
                <a:gd name="connsiteX3" fmla="*/ 265039 w 340375"/>
                <a:gd name="connsiteY3" fmla="*/ 34258 h 239523"/>
                <a:gd name="connsiteX4" fmla="*/ 243986 w 340375"/>
                <a:gd name="connsiteY4" fmla="*/ 36149 h 239523"/>
                <a:gd name="connsiteX5" fmla="*/ 218269 w 340375"/>
                <a:gd name="connsiteY5" fmla="*/ 23795 h 239523"/>
                <a:gd name="connsiteX6" fmla="*/ 203141 w 340375"/>
                <a:gd name="connsiteY6" fmla="*/ 16357 h 239523"/>
                <a:gd name="connsiteX7" fmla="*/ 157253 w 340375"/>
                <a:gd name="connsiteY7" fmla="*/ 11314 h 239523"/>
                <a:gd name="connsiteX8" fmla="*/ 69764 w 340375"/>
                <a:gd name="connsiteY8" fmla="*/ 10558 h 239523"/>
                <a:gd name="connsiteX9" fmla="*/ 37617 w 340375"/>
                <a:gd name="connsiteY9" fmla="*/ 2364 h 239523"/>
                <a:gd name="connsiteX10" fmla="*/ 15682 w 340375"/>
                <a:gd name="connsiteY10" fmla="*/ 16105 h 239523"/>
                <a:gd name="connsiteX11" fmla="*/ 9757 w 340375"/>
                <a:gd name="connsiteY11" fmla="*/ 35393 h 239523"/>
                <a:gd name="connsiteX12" fmla="*/ 14547 w 340375"/>
                <a:gd name="connsiteY12" fmla="*/ 61362 h 239523"/>
                <a:gd name="connsiteX13" fmla="*/ 21607 w 340375"/>
                <a:gd name="connsiteY13" fmla="*/ 58337 h 239523"/>
                <a:gd name="connsiteX14" fmla="*/ 31188 w 340375"/>
                <a:gd name="connsiteY14" fmla="*/ 59345 h 239523"/>
                <a:gd name="connsiteX15" fmla="*/ 47450 w 340375"/>
                <a:gd name="connsiteY15" fmla="*/ 63127 h 239523"/>
                <a:gd name="connsiteX16" fmla="*/ 57914 w 340375"/>
                <a:gd name="connsiteY16" fmla="*/ 63127 h 239523"/>
                <a:gd name="connsiteX17" fmla="*/ 74176 w 340375"/>
                <a:gd name="connsiteY17" fmla="*/ 66027 h 239523"/>
                <a:gd name="connsiteX18" fmla="*/ 80858 w 340375"/>
                <a:gd name="connsiteY18" fmla="*/ 76490 h 239523"/>
                <a:gd name="connsiteX19" fmla="*/ 63713 w 340375"/>
                <a:gd name="connsiteY19" fmla="*/ 91744 h 239523"/>
                <a:gd name="connsiteX20" fmla="*/ 65604 w 340375"/>
                <a:gd name="connsiteY20" fmla="*/ 116579 h 239523"/>
                <a:gd name="connsiteX21" fmla="*/ 60814 w 340375"/>
                <a:gd name="connsiteY21" fmla="*/ 134732 h 239523"/>
                <a:gd name="connsiteX22" fmla="*/ 54132 w 340375"/>
                <a:gd name="connsiteY22" fmla="*/ 145195 h 239523"/>
                <a:gd name="connsiteX23" fmla="*/ 61822 w 340375"/>
                <a:gd name="connsiteY23" fmla="*/ 159567 h 239523"/>
                <a:gd name="connsiteX24" fmla="*/ 55140 w 340375"/>
                <a:gd name="connsiteY24" fmla="*/ 173938 h 239523"/>
                <a:gd name="connsiteX25" fmla="*/ 60939 w 340375"/>
                <a:gd name="connsiteY25" fmla="*/ 187301 h 239523"/>
                <a:gd name="connsiteX26" fmla="*/ 50476 w 340375"/>
                <a:gd name="connsiteY26" fmla="*/ 203564 h 239523"/>
                <a:gd name="connsiteX27" fmla="*/ 54384 w 340375"/>
                <a:gd name="connsiteY27" fmla="*/ 212136 h 239523"/>
                <a:gd name="connsiteX28" fmla="*/ 68503 w 340375"/>
                <a:gd name="connsiteY28" fmla="*/ 213144 h 239523"/>
                <a:gd name="connsiteX29" fmla="*/ 100650 w 340375"/>
                <a:gd name="connsiteY29" fmla="*/ 243778 h 239523"/>
                <a:gd name="connsiteX30" fmla="*/ 106953 w 340375"/>
                <a:gd name="connsiteY30" fmla="*/ 235080 h 239523"/>
                <a:gd name="connsiteX31" fmla="*/ 122207 w 340375"/>
                <a:gd name="connsiteY31" fmla="*/ 234323 h 239523"/>
                <a:gd name="connsiteX32" fmla="*/ 146538 w 340375"/>
                <a:gd name="connsiteY32" fmla="*/ 224869 h 239523"/>
                <a:gd name="connsiteX33" fmla="*/ 180323 w 340375"/>
                <a:gd name="connsiteY33" fmla="*/ 223734 h 239523"/>
                <a:gd name="connsiteX34" fmla="*/ 199485 w 340375"/>
                <a:gd name="connsiteY34" fmla="*/ 214279 h 239523"/>
                <a:gd name="connsiteX35" fmla="*/ 220286 w 340375"/>
                <a:gd name="connsiteY35" fmla="*/ 200160 h 239523"/>
                <a:gd name="connsiteX36" fmla="*/ 230119 w 340375"/>
                <a:gd name="connsiteY36" fmla="*/ 181376 h 239523"/>
                <a:gd name="connsiteX37" fmla="*/ 249785 w 340375"/>
                <a:gd name="connsiteY37" fmla="*/ 160954 h 239523"/>
                <a:gd name="connsiteX38" fmla="*/ 250163 w 340375"/>
                <a:gd name="connsiteY38" fmla="*/ 122125 h 239523"/>
                <a:gd name="connsiteX39" fmla="*/ 272098 w 340375"/>
                <a:gd name="connsiteY39" fmla="*/ 96282 h 239523"/>
                <a:gd name="connsiteX40" fmla="*/ 296429 w 340375"/>
                <a:gd name="connsiteY40" fmla="*/ 83297 h 239523"/>
                <a:gd name="connsiteX41" fmla="*/ 325424 w 340375"/>
                <a:gd name="connsiteY41" fmla="*/ 68044 h 239523"/>
                <a:gd name="connsiteX42" fmla="*/ 336140 w 340375"/>
                <a:gd name="connsiteY42" fmla="*/ 45604 h 239523"/>
                <a:gd name="connsiteX43" fmla="*/ 338409 w 340375"/>
                <a:gd name="connsiteY43" fmla="*/ 131328 h 239523"/>
                <a:gd name="connsiteX44" fmla="*/ 315213 w 340375"/>
                <a:gd name="connsiteY44" fmla="*/ 139144 h 239523"/>
                <a:gd name="connsiteX45" fmla="*/ 338409 w 340375"/>
                <a:gd name="connsiteY45" fmla="*/ 13132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40375" h="239523">
                  <a:moveTo>
                    <a:pt x="336140" y="45604"/>
                  </a:moveTo>
                  <a:cubicBezTo>
                    <a:pt x="326685" y="45352"/>
                    <a:pt x="316095" y="46360"/>
                    <a:pt x="308909" y="44848"/>
                  </a:cubicBezTo>
                  <a:cubicBezTo>
                    <a:pt x="300337" y="42957"/>
                    <a:pt x="282184" y="41948"/>
                    <a:pt x="277393" y="37158"/>
                  </a:cubicBezTo>
                  <a:cubicBezTo>
                    <a:pt x="272603" y="32367"/>
                    <a:pt x="265039" y="28585"/>
                    <a:pt x="265039" y="34258"/>
                  </a:cubicBezTo>
                  <a:cubicBezTo>
                    <a:pt x="265039" y="40057"/>
                    <a:pt x="251676" y="40940"/>
                    <a:pt x="243986" y="36149"/>
                  </a:cubicBezTo>
                  <a:cubicBezTo>
                    <a:pt x="236296" y="31359"/>
                    <a:pt x="223941" y="27577"/>
                    <a:pt x="218269" y="23795"/>
                  </a:cubicBezTo>
                  <a:cubicBezTo>
                    <a:pt x="215243" y="21778"/>
                    <a:pt x="209066" y="19256"/>
                    <a:pt x="203141" y="16357"/>
                  </a:cubicBezTo>
                  <a:cubicBezTo>
                    <a:pt x="195199" y="17870"/>
                    <a:pt x="172255" y="9550"/>
                    <a:pt x="157253" y="11314"/>
                  </a:cubicBezTo>
                  <a:cubicBezTo>
                    <a:pt x="141117" y="13331"/>
                    <a:pt x="89808" y="8919"/>
                    <a:pt x="69764" y="10558"/>
                  </a:cubicBezTo>
                  <a:cubicBezTo>
                    <a:pt x="49720" y="12071"/>
                    <a:pt x="48585" y="2364"/>
                    <a:pt x="37617" y="2364"/>
                  </a:cubicBezTo>
                  <a:cubicBezTo>
                    <a:pt x="26650" y="2364"/>
                    <a:pt x="31314" y="15727"/>
                    <a:pt x="15682" y="16105"/>
                  </a:cubicBezTo>
                  <a:cubicBezTo>
                    <a:pt x="-76" y="16483"/>
                    <a:pt x="-1589" y="26316"/>
                    <a:pt x="9757" y="35393"/>
                  </a:cubicBezTo>
                  <a:cubicBezTo>
                    <a:pt x="16186" y="40561"/>
                    <a:pt x="15430" y="51403"/>
                    <a:pt x="14547" y="61362"/>
                  </a:cubicBezTo>
                  <a:cubicBezTo>
                    <a:pt x="17825" y="60984"/>
                    <a:pt x="20221" y="60102"/>
                    <a:pt x="21607" y="58337"/>
                  </a:cubicBezTo>
                  <a:cubicBezTo>
                    <a:pt x="26398" y="52664"/>
                    <a:pt x="31188" y="53546"/>
                    <a:pt x="31188" y="59345"/>
                  </a:cubicBezTo>
                  <a:cubicBezTo>
                    <a:pt x="31188" y="65144"/>
                    <a:pt x="41651" y="63127"/>
                    <a:pt x="47450" y="63127"/>
                  </a:cubicBezTo>
                  <a:cubicBezTo>
                    <a:pt x="53123" y="63127"/>
                    <a:pt x="51232" y="67917"/>
                    <a:pt x="57914" y="63127"/>
                  </a:cubicBezTo>
                  <a:cubicBezTo>
                    <a:pt x="64595" y="58337"/>
                    <a:pt x="74176" y="60228"/>
                    <a:pt x="74176" y="66027"/>
                  </a:cubicBezTo>
                  <a:cubicBezTo>
                    <a:pt x="74176" y="71699"/>
                    <a:pt x="88421" y="68926"/>
                    <a:pt x="80858" y="76490"/>
                  </a:cubicBezTo>
                  <a:cubicBezTo>
                    <a:pt x="73168" y="84180"/>
                    <a:pt x="63713" y="86071"/>
                    <a:pt x="63713" y="91744"/>
                  </a:cubicBezTo>
                  <a:cubicBezTo>
                    <a:pt x="63713" y="97543"/>
                    <a:pt x="72285" y="109897"/>
                    <a:pt x="65604" y="116579"/>
                  </a:cubicBezTo>
                  <a:cubicBezTo>
                    <a:pt x="58922" y="123260"/>
                    <a:pt x="67495" y="134732"/>
                    <a:pt x="60814" y="134732"/>
                  </a:cubicBezTo>
                  <a:cubicBezTo>
                    <a:pt x="54132" y="134732"/>
                    <a:pt x="46442" y="137631"/>
                    <a:pt x="54132" y="145195"/>
                  </a:cubicBezTo>
                  <a:cubicBezTo>
                    <a:pt x="61822" y="152885"/>
                    <a:pt x="67495" y="159567"/>
                    <a:pt x="61822" y="159567"/>
                  </a:cubicBezTo>
                  <a:cubicBezTo>
                    <a:pt x="56023" y="159567"/>
                    <a:pt x="52241" y="171039"/>
                    <a:pt x="55140" y="173938"/>
                  </a:cubicBezTo>
                  <a:cubicBezTo>
                    <a:pt x="58040" y="176838"/>
                    <a:pt x="71403" y="185410"/>
                    <a:pt x="60939" y="187301"/>
                  </a:cubicBezTo>
                  <a:cubicBezTo>
                    <a:pt x="50476" y="189192"/>
                    <a:pt x="50476" y="197765"/>
                    <a:pt x="50476" y="203564"/>
                  </a:cubicBezTo>
                  <a:cubicBezTo>
                    <a:pt x="50476" y="205707"/>
                    <a:pt x="52241" y="208858"/>
                    <a:pt x="54384" y="212136"/>
                  </a:cubicBezTo>
                  <a:cubicBezTo>
                    <a:pt x="59300" y="211254"/>
                    <a:pt x="64091" y="211127"/>
                    <a:pt x="68503" y="213144"/>
                  </a:cubicBezTo>
                  <a:cubicBezTo>
                    <a:pt x="79471" y="218187"/>
                    <a:pt x="85900" y="245543"/>
                    <a:pt x="100650" y="243778"/>
                  </a:cubicBezTo>
                  <a:cubicBezTo>
                    <a:pt x="106953" y="243022"/>
                    <a:pt x="103801" y="238231"/>
                    <a:pt x="106953" y="235080"/>
                  </a:cubicBezTo>
                  <a:cubicBezTo>
                    <a:pt x="110105" y="231928"/>
                    <a:pt x="115904" y="234323"/>
                    <a:pt x="122207" y="234323"/>
                  </a:cubicBezTo>
                  <a:cubicBezTo>
                    <a:pt x="128510" y="234323"/>
                    <a:pt x="131662" y="225247"/>
                    <a:pt x="146538" y="224869"/>
                  </a:cubicBezTo>
                  <a:cubicBezTo>
                    <a:pt x="161413" y="224490"/>
                    <a:pt x="170868" y="223230"/>
                    <a:pt x="180323" y="223734"/>
                  </a:cubicBezTo>
                  <a:cubicBezTo>
                    <a:pt x="189778" y="224112"/>
                    <a:pt x="197216" y="220960"/>
                    <a:pt x="199485" y="214279"/>
                  </a:cubicBezTo>
                  <a:cubicBezTo>
                    <a:pt x="201880" y="207598"/>
                    <a:pt x="209696" y="201673"/>
                    <a:pt x="220286" y="200160"/>
                  </a:cubicBezTo>
                  <a:cubicBezTo>
                    <a:pt x="230875" y="198647"/>
                    <a:pt x="229362" y="187553"/>
                    <a:pt x="230119" y="181376"/>
                  </a:cubicBezTo>
                  <a:cubicBezTo>
                    <a:pt x="230875" y="175073"/>
                    <a:pt x="248524" y="165618"/>
                    <a:pt x="249785" y="160954"/>
                  </a:cubicBezTo>
                  <a:cubicBezTo>
                    <a:pt x="250919" y="156289"/>
                    <a:pt x="239574" y="138262"/>
                    <a:pt x="250163" y="122125"/>
                  </a:cubicBezTo>
                  <a:cubicBezTo>
                    <a:pt x="260752" y="105989"/>
                    <a:pt x="272098" y="105233"/>
                    <a:pt x="272098" y="96282"/>
                  </a:cubicBezTo>
                  <a:cubicBezTo>
                    <a:pt x="272098" y="87962"/>
                    <a:pt x="283066" y="84936"/>
                    <a:pt x="296429" y="83297"/>
                  </a:cubicBezTo>
                  <a:cubicBezTo>
                    <a:pt x="309792" y="81785"/>
                    <a:pt x="314078" y="72708"/>
                    <a:pt x="325424" y="68044"/>
                  </a:cubicBezTo>
                  <a:cubicBezTo>
                    <a:pt x="334627" y="63884"/>
                    <a:pt x="338030" y="56824"/>
                    <a:pt x="336140" y="45604"/>
                  </a:cubicBezTo>
                  <a:close/>
                  <a:moveTo>
                    <a:pt x="338409" y="131328"/>
                  </a:moveTo>
                  <a:cubicBezTo>
                    <a:pt x="336392" y="117965"/>
                    <a:pt x="309540" y="135362"/>
                    <a:pt x="315213" y="139144"/>
                  </a:cubicBezTo>
                  <a:cubicBezTo>
                    <a:pt x="327063" y="147086"/>
                    <a:pt x="340426" y="144691"/>
                    <a:pt x="338409" y="131328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A4F3D0DF-325F-4C15-B7B5-5A26B8DD294E}"/>
                </a:ext>
              </a:extLst>
            </p:cNvPr>
            <p:cNvSpPr/>
            <p:nvPr/>
          </p:nvSpPr>
          <p:spPr>
            <a:xfrm>
              <a:off x="6141599" y="3215775"/>
              <a:ext cx="88246" cy="50426"/>
            </a:xfrm>
            <a:custGeom>
              <a:avLst/>
              <a:gdLst>
                <a:gd name="connsiteX0" fmla="*/ 2558 w 88245"/>
                <a:gd name="connsiteY0" fmla="*/ 45521 h 50426"/>
                <a:gd name="connsiteX1" fmla="*/ 19451 w 88245"/>
                <a:gd name="connsiteY1" fmla="*/ 43378 h 50426"/>
                <a:gd name="connsiteX2" fmla="*/ 24115 w 88245"/>
                <a:gd name="connsiteY2" fmla="*/ 51320 h 50426"/>
                <a:gd name="connsiteX3" fmla="*/ 42773 w 88245"/>
                <a:gd name="connsiteY3" fmla="*/ 47664 h 50426"/>
                <a:gd name="connsiteX4" fmla="*/ 59287 w 88245"/>
                <a:gd name="connsiteY4" fmla="*/ 48294 h 50426"/>
                <a:gd name="connsiteX5" fmla="*/ 68742 w 88245"/>
                <a:gd name="connsiteY5" fmla="*/ 36570 h 50426"/>
                <a:gd name="connsiteX6" fmla="*/ 75171 w 88245"/>
                <a:gd name="connsiteY6" fmla="*/ 23585 h 50426"/>
                <a:gd name="connsiteX7" fmla="*/ 91686 w 88245"/>
                <a:gd name="connsiteY7" fmla="*/ 12366 h 50426"/>
                <a:gd name="connsiteX8" fmla="*/ 85257 w 88245"/>
                <a:gd name="connsiteY8" fmla="*/ 2406 h 50426"/>
                <a:gd name="connsiteX9" fmla="*/ 66977 w 88245"/>
                <a:gd name="connsiteY9" fmla="*/ 8331 h 50426"/>
                <a:gd name="connsiteX10" fmla="*/ 44033 w 88245"/>
                <a:gd name="connsiteY10" fmla="*/ 16526 h 50426"/>
                <a:gd name="connsiteX11" fmla="*/ 14660 w 88245"/>
                <a:gd name="connsiteY11" fmla="*/ 11231 h 50426"/>
                <a:gd name="connsiteX12" fmla="*/ 4071 w 88245"/>
                <a:gd name="connsiteY12" fmla="*/ 10349 h 50426"/>
                <a:gd name="connsiteX13" fmla="*/ 2558 w 88245"/>
                <a:gd name="connsiteY13" fmla="*/ 4552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50426">
                  <a:moveTo>
                    <a:pt x="2558" y="45521"/>
                  </a:moveTo>
                  <a:cubicBezTo>
                    <a:pt x="8861" y="42999"/>
                    <a:pt x="16047" y="41991"/>
                    <a:pt x="19451" y="43378"/>
                  </a:cubicBezTo>
                  <a:cubicBezTo>
                    <a:pt x="22476" y="44638"/>
                    <a:pt x="23485" y="47790"/>
                    <a:pt x="24115" y="51320"/>
                  </a:cubicBezTo>
                  <a:cubicBezTo>
                    <a:pt x="29536" y="50563"/>
                    <a:pt x="39495" y="49051"/>
                    <a:pt x="42773" y="47664"/>
                  </a:cubicBezTo>
                  <a:cubicBezTo>
                    <a:pt x="47563" y="45899"/>
                    <a:pt x="58027" y="51824"/>
                    <a:pt x="59287" y="48294"/>
                  </a:cubicBezTo>
                  <a:cubicBezTo>
                    <a:pt x="60422" y="44764"/>
                    <a:pt x="63952" y="36570"/>
                    <a:pt x="68742" y="36570"/>
                  </a:cubicBezTo>
                  <a:cubicBezTo>
                    <a:pt x="73407" y="36570"/>
                    <a:pt x="70507" y="24216"/>
                    <a:pt x="75171" y="23585"/>
                  </a:cubicBezTo>
                  <a:cubicBezTo>
                    <a:pt x="79836" y="22955"/>
                    <a:pt x="91686" y="12366"/>
                    <a:pt x="91686" y="12366"/>
                  </a:cubicBezTo>
                  <a:cubicBezTo>
                    <a:pt x="91686" y="12366"/>
                    <a:pt x="87021" y="2911"/>
                    <a:pt x="85257" y="2406"/>
                  </a:cubicBezTo>
                  <a:cubicBezTo>
                    <a:pt x="83492" y="1776"/>
                    <a:pt x="77567" y="8331"/>
                    <a:pt x="66977" y="8331"/>
                  </a:cubicBezTo>
                  <a:cubicBezTo>
                    <a:pt x="56388" y="8331"/>
                    <a:pt x="48698" y="16526"/>
                    <a:pt x="44033" y="16526"/>
                  </a:cubicBezTo>
                  <a:cubicBezTo>
                    <a:pt x="39369" y="16526"/>
                    <a:pt x="24620" y="11861"/>
                    <a:pt x="14660" y="11231"/>
                  </a:cubicBezTo>
                  <a:cubicBezTo>
                    <a:pt x="11130" y="10979"/>
                    <a:pt x="7474" y="10727"/>
                    <a:pt x="4071" y="10349"/>
                  </a:cubicBezTo>
                  <a:cubicBezTo>
                    <a:pt x="2936" y="19299"/>
                    <a:pt x="1928" y="33040"/>
                    <a:pt x="2558" y="45521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16CE3659-4373-4D4B-BFF5-753DAB488B2B}"/>
                </a:ext>
              </a:extLst>
            </p:cNvPr>
            <p:cNvSpPr/>
            <p:nvPr/>
          </p:nvSpPr>
          <p:spPr>
            <a:xfrm>
              <a:off x="6325091" y="3383736"/>
              <a:ext cx="163885" cy="214311"/>
            </a:xfrm>
            <a:custGeom>
              <a:avLst/>
              <a:gdLst>
                <a:gd name="connsiteX0" fmla="*/ 168518 w 163884"/>
                <a:gd name="connsiteY0" fmla="*/ 2364 h 214310"/>
                <a:gd name="connsiteX1" fmla="*/ 155785 w 163884"/>
                <a:gd name="connsiteY1" fmla="*/ 8541 h 214310"/>
                <a:gd name="connsiteX2" fmla="*/ 145574 w 163884"/>
                <a:gd name="connsiteY2" fmla="*/ 14844 h 214310"/>
                <a:gd name="connsiteX3" fmla="*/ 117335 w 163884"/>
                <a:gd name="connsiteY3" fmla="*/ 10180 h 214310"/>
                <a:gd name="connsiteX4" fmla="*/ 81785 w 163884"/>
                <a:gd name="connsiteY4" fmla="*/ 9802 h 214310"/>
                <a:gd name="connsiteX5" fmla="*/ 81281 w 163884"/>
                <a:gd name="connsiteY5" fmla="*/ 11062 h 214310"/>
                <a:gd name="connsiteX6" fmla="*/ 56572 w 163884"/>
                <a:gd name="connsiteY6" fmla="*/ 22408 h 214310"/>
                <a:gd name="connsiteX7" fmla="*/ 44217 w 163884"/>
                <a:gd name="connsiteY7" fmla="*/ 30098 h 214310"/>
                <a:gd name="connsiteX8" fmla="*/ 25938 w 163884"/>
                <a:gd name="connsiteY8" fmla="*/ 32493 h 214310"/>
                <a:gd name="connsiteX9" fmla="*/ 16483 w 163884"/>
                <a:gd name="connsiteY9" fmla="*/ 47747 h 214310"/>
                <a:gd name="connsiteX10" fmla="*/ 10054 w 163884"/>
                <a:gd name="connsiteY10" fmla="*/ 57706 h 214310"/>
                <a:gd name="connsiteX11" fmla="*/ 2364 w 163884"/>
                <a:gd name="connsiteY11" fmla="*/ 72078 h 214310"/>
                <a:gd name="connsiteX12" fmla="*/ 3499 w 163884"/>
                <a:gd name="connsiteY12" fmla="*/ 72708 h 214310"/>
                <a:gd name="connsiteX13" fmla="*/ 17618 w 163884"/>
                <a:gd name="connsiteY13" fmla="*/ 95400 h 214310"/>
                <a:gd name="connsiteX14" fmla="*/ 36401 w 163884"/>
                <a:gd name="connsiteY14" fmla="*/ 101703 h 214310"/>
                <a:gd name="connsiteX15" fmla="*/ 60354 w 163884"/>
                <a:gd name="connsiteY15" fmla="*/ 110401 h 214310"/>
                <a:gd name="connsiteX16" fmla="*/ 32115 w 163884"/>
                <a:gd name="connsiteY16" fmla="*/ 112797 h 214310"/>
                <a:gd name="connsiteX17" fmla="*/ 37662 w 163884"/>
                <a:gd name="connsiteY17" fmla="*/ 135110 h 214310"/>
                <a:gd name="connsiteX18" fmla="*/ 51403 w 163884"/>
                <a:gd name="connsiteY18" fmla="*/ 153516 h 214310"/>
                <a:gd name="connsiteX19" fmla="*/ 76112 w 163884"/>
                <a:gd name="connsiteY19" fmla="*/ 165240 h 214310"/>
                <a:gd name="connsiteX20" fmla="*/ 71447 w 163884"/>
                <a:gd name="connsiteY20" fmla="*/ 138514 h 214310"/>
                <a:gd name="connsiteX21" fmla="*/ 89853 w 163884"/>
                <a:gd name="connsiteY21" fmla="*/ 137758 h 214310"/>
                <a:gd name="connsiteX22" fmla="*/ 77751 w 163884"/>
                <a:gd name="connsiteY22" fmla="*/ 127168 h 214310"/>
                <a:gd name="connsiteX23" fmla="*/ 87206 w 163884"/>
                <a:gd name="connsiteY23" fmla="*/ 122125 h 214310"/>
                <a:gd name="connsiteX24" fmla="*/ 106367 w 163884"/>
                <a:gd name="connsiteY24" fmla="*/ 119730 h 214310"/>
                <a:gd name="connsiteX25" fmla="*/ 97795 w 163884"/>
                <a:gd name="connsiteY25" fmla="*/ 98173 h 214310"/>
                <a:gd name="connsiteX26" fmla="*/ 75860 w 163884"/>
                <a:gd name="connsiteY26" fmla="*/ 98930 h 214310"/>
                <a:gd name="connsiteX27" fmla="*/ 84558 w 163884"/>
                <a:gd name="connsiteY27" fmla="*/ 84810 h 214310"/>
                <a:gd name="connsiteX28" fmla="*/ 63001 w 163884"/>
                <a:gd name="connsiteY28" fmla="*/ 54933 h 214310"/>
                <a:gd name="connsiteX29" fmla="*/ 76742 w 163884"/>
                <a:gd name="connsiteY29" fmla="*/ 47495 h 214310"/>
                <a:gd name="connsiteX30" fmla="*/ 97921 w 163884"/>
                <a:gd name="connsiteY30" fmla="*/ 50647 h 214310"/>
                <a:gd name="connsiteX31" fmla="*/ 102964 w 163884"/>
                <a:gd name="connsiteY31" fmla="*/ 30602 h 214310"/>
                <a:gd name="connsiteX32" fmla="*/ 119100 w 163884"/>
                <a:gd name="connsiteY32" fmla="*/ 35771 h 214310"/>
                <a:gd name="connsiteX33" fmla="*/ 139144 w 163884"/>
                <a:gd name="connsiteY33" fmla="*/ 25938 h 214310"/>
                <a:gd name="connsiteX34" fmla="*/ 157046 w 163884"/>
                <a:gd name="connsiteY34" fmla="*/ 34510 h 214310"/>
                <a:gd name="connsiteX35" fmla="*/ 163223 w 163884"/>
                <a:gd name="connsiteY35" fmla="*/ 25434 h 214310"/>
                <a:gd name="connsiteX36" fmla="*/ 170913 w 163884"/>
                <a:gd name="connsiteY36" fmla="*/ 13079 h 214310"/>
                <a:gd name="connsiteX37" fmla="*/ 168518 w 163884"/>
                <a:gd name="connsiteY37" fmla="*/ 2364 h 214310"/>
                <a:gd name="connsiteX38" fmla="*/ 146330 w 163884"/>
                <a:gd name="connsiteY38" fmla="*/ 200286 h 214310"/>
                <a:gd name="connsiteX39" fmla="*/ 104351 w 163884"/>
                <a:gd name="connsiteY39" fmla="*/ 195621 h 214310"/>
                <a:gd name="connsiteX40" fmla="*/ 88214 w 163884"/>
                <a:gd name="connsiteY40" fmla="*/ 202303 h 214310"/>
                <a:gd name="connsiteX41" fmla="*/ 127042 w 163884"/>
                <a:gd name="connsiteY41" fmla="*/ 212514 h 214310"/>
                <a:gd name="connsiteX42" fmla="*/ 162718 w 163884"/>
                <a:gd name="connsiteY42" fmla="*/ 201547 h 214310"/>
                <a:gd name="connsiteX43" fmla="*/ 146330 w 163884"/>
                <a:gd name="connsiteY43" fmla="*/ 200286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3884" h="214310">
                  <a:moveTo>
                    <a:pt x="168518" y="2364"/>
                  </a:moveTo>
                  <a:cubicBezTo>
                    <a:pt x="162593" y="2994"/>
                    <a:pt x="154399" y="5137"/>
                    <a:pt x="155785" y="8541"/>
                  </a:cubicBezTo>
                  <a:cubicBezTo>
                    <a:pt x="157298" y="12449"/>
                    <a:pt x="151877" y="14844"/>
                    <a:pt x="145574" y="14844"/>
                  </a:cubicBezTo>
                  <a:cubicBezTo>
                    <a:pt x="145574" y="14844"/>
                    <a:pt x="123639" y="13331"/>
                    <a:pt x="117335" y="10180"/>
                  </a:cubicBezTo>
                  <a:cubicBezTo>
                    <a:pt x="112545" y="7784"/>
                    <a:pt x="91618" y="9045"/>
                    <a:pt x="81785" y="9802"/>
                  </a:cubicBezTo>
                  <a:cubicBezTo>
                    <a:pt x="81785" y="10180"/>
                    <a:pt x="81659" y="10558"/>
                    <a:pt x="81281" y="11062"/>
                  </a:cubicBezTo>
                  <a:cubicBezTo>
                    <a:pt x="78885" y="14592"/>
                    <a:pt x="60102" y="24173"/>
                    <a:pt x="56572" y="22408"/>
                  </a:cubicBezTo>
                  <a:cubicBezTo>
                    <a:pt x="53042" y="20643"/>
                    <a:pt x="51277" y="28333"/>
                    <a:pt x="44217" y="30098"/>
                  </a:cubicBezTo>
                  <a:cubicBezTo>
                    <a:pt x="37158" y="31863"/>
                    <a:pt x="26568" y="29468"/>
                    <a:pt x="25938" y="32493"/>
                  </a:cubicBezTo>
                  <a:cubicBezTo>
                    <a:pt x="25308" y="35393"/>
                    <a:pt x="20643" y="43713"/>
                    <a:pt x="16483" y="47747"/>
                  </a:cubicBezTo>
                  <a:cubicBezTo>
                    <a:pt x="12323" y="51907"/>
                    <a:pt x="15853" y="56572"/>
                    <a:pt x="10054" y="57706"/>
                  </a:cubicBezTo>
                  <a:cubicBezTo>
                    <a:pt x="6146" y="58463"/>
                    <a:pt x="4507" y="65648"/>
                    <a:pt x="2364" y="72078"/>
                  </a:cubicBezTo>
                  <a:cubicBezTo>
                    <a:pt x="2742" y="72330"/>
                    <a:pt x="3120" y="72582"/>
                    <a:pt x="3499" y="72708"/>
                  </a:cubicBezTo>
                  <a:cubicBezTo>
                    <a:pt x="12071" y="75481"/>
                    <a:pt x="18752" y="85693"/>
                    <a:pt x="17618" y="95400"/>
                  </a:cubicBezTo>
                  <a:cubicBezTo>
                    <a:pt x="16483" y="105233"/>
                    <a:pt x="30224" y="108763"/>
                    <a:pt x="36401" y="101703"/>
                  </a:cubicBezTo>
                  <a:cubicBezTo>
                    <a:pt x="42705" y="94643"/>
                    <a:pt x="60354" y="105611"/>
                    <a:pt x="60354" y="110401"/>
                  </a:cubicBezTo>
                  <a:cubicBezTo>
                    <a:pt x="60354" y="115066"/>
                    <a:pt x="42327" y="105359"/>
                    <a:pt x="32115" y="112797"/>
                  </a:cubicBezTo>
                  <a:cubicBezTo>
                    <a:pt x="21904" y="120234"/>
                    <a:pt x="39931" y="127294"/>
                    <a:pt x="37662" y="135110"/>
                  </a:cubicBezTo>
                  <a:cubicBezTo>
                    <a:pt x="35267" y="142926"/>
                    <a:pt x="42327" y="153894"/>
                    <a:pt x="51403" y="153516"/>
                  </a:cubicBezTo>
                  <a:cubicBezTo>
                    <a:pt x="60480" y="153137"/>
                    <a:pt x="70565" y="168013"/>
                    <a:pt x="76112" y="165240"/>
                  </a:cubicBezTo>
                  <a:cubicBezTo>
                    <a:pt x="81659" y="162466"/>
                    <a:pt x="69430" y="141666"/>
                    <a:pt x="71447" y="138514"/>
                  </a:cubicBezTo>
                  <a:cubicBezTo>
                    <a:pt x="73465" y="135362"/>
                    <a:pt x="84432" y="144061"/>
                    <a:pt x="89853" y="137758"/>
                  </a:cubicBezTo>
                  <a:cubicBezTo>
                    <a:pt x="95400" y="131454"/>
                    <a:pt x="85945" y="126790"/>
                    <a:pt x="77751" y="127168"/>
                  </a:cubicBezTo>
                  <a:cubicBezTo>
                    <a:pt x="69557" y="127546"/>
                    <a:pt x="77373" y="116200"/>
                    <a:pt x="87206" y="122125"/>
                  </a:cubicBezTo>
                  <a:cubicBezTo>
                    <a:pt x="97039" y="128051"/>
                    <a:pt x="101703" y="120613"/>
                    <a:pt x="106367" y="119730"/>
                  </a:cubicBezTo>
                  <a:cubicBezTo>
                    <a:pt x="111032" y="118974"/>
                    <a:pt x="112292" y="102081"/>
                    <a:pt x="97795" y="98173"/>
                  </a:cubicBezTo>
                  <a:cubicBezTo>
                    <a:pt x="83298" y="94265"/>
                    <a:pt x="85189" y="108763"/>
                    <a:pt x="75860" y="98930"/>
                  </a:cubicBezTo>
                  <a:cubicBezTo>
                    <a:pt x="66405" y="89097"/>
                    <a:pt x="84558" y="93005"/>
                    <a:pt x="84558" y="84810"/>
                  </a:cubicBezTo>
                  <a:cubicBezTo>
                    <a:pt x="84558" y="76616"/>
                    <a:pt x="70061" y="64766"/>
                    <a:pt x="63001" y="54933"/>
                  </a:cubicBezTo>
                  <a:cubicBezTo>
                    <a:pt x="55941" y="45100"/>
                    <a:pt x="72834" y="40435"/>
                    <a:pt x="76742" y="47495"/>
                  </a:cubicBezTo>
                  <a:cubicBezTo>
                    <a:pt x="80650" y="54555"/>
                    <a:pt x="91240" y="53420"/>
                    <a:pt x="97921" y="50647"/>
                  </a:cubicBezTo>
                  <a:cubicBezTo>
                    <a:pt x="104603" y="47873"/>
                    <a:pt x="90862" y="35393"/>
                    <a:pt x="102964" y="30602"/>
                  </a:cubicBezTo>
                  <a:cubicBezTo>
                    <a:pt x="115192" y="25938"/>
                    <a:pt x="115192" y="34132"/>
                    <a:pt x="119100" y="35771"/>
                  </a:cubicBezTo>
                  <a:cubicBezTo>
                    <a:pt x="123008" y="37284"/>
                    <a:pt x="126538" y="25938"/>
                    <a:pt x="139144" y="25938"/>
                  </a:cubicBezTo>
                  <a:cubicBezTo>
                    <a:pt x="145700" y="25938"/>
                    <a:pt x="151499" y="30224"/>
                    <a:pt x="157046" y="34510"/>
                  </a:cubicBezTo>
                  <a:cubicBezTo>
                    <a:pt x="160449" y="30728"/>
                    <a:pt x="163223" y="28585"/>
                    <a:pt x="163223" y="25434"/>
                  </a:cubicBezTo>
                  <a:cubicBezTo>
                    <a:pt x="163223" y="21273"/>
                    <a:pt x="170913" y="19509"/>
                    <a:pt x="170913" y="13079"/>
                  </a:cubicBezTo>
                  <a:cubicBezTo>
                    <a:pt x="170661" y="9676"/>
                    <a:pt x="169400" y="5768"/>
                    <a:pt x="168518" y="2364"/>
                  </a:cubicBezTo>
                  <a:close/>
                  <a:moveTo>
                    <a:pt x="146330" y="200286"/>
                  </a:moveTo>
                  <a:cubicBezTo>
                    <a:pt x="140027" y="196756"/>
                    <a:pt x="111788" y="202681"/>
                    <a:pt x="104351" y="195621"/>
                  </a:cubicBezTo>
                  <a:cubicBezTo>
                    <a:pt x="96912" y="188562"/>
                    <a:pt x="81659" y="201168"/>
                    <a:pt x="88214" y="202303"/>
                  </a:cubicBezTo>
                  <a:cubicBezTo>
                    <a:pt x="97669" y="203816"/>
                    <a:pt x="111788" y="212136"/>
                    <a:pt x="127042" y="212514"/>
                  </a:cubicBezTo>
                  <a:cubicBezTo>
                    <a:pt x="142296" y="212892"/>
                    <a:pt x="163097" y="205454"/>
                    <a:pt x="162718" y="201547"/>
                  </a:cubicBezTo>
                  <a:cubicBezTo>
                    <a:pt x="162340" y="197512"/>
                    <a:pt x="152633" y="203816"/>
                    <a:pt x="146330" y="20028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D1589D1F-ABD5-46F7-84DC-F441CA7959AD}"/>
                </a:ext>
              </a:extLst>
            </p:cNvPr>
            <p:cNvSpPr/>
            <p:nvPr/>
          </p:nvSpPr>
          <p:spPr>
            <a:xfrm>
              <a:off x="6642595" y="3568747"/>
              <a:ext cx="63033" cy="37820"/>
            </a:xfrm>
            <a:custGeom>
              <a:avLst/>
              <a:gdLst>
                <a:gd name="connsiteX0" fmla="*/ 44146 w 63032"/>
                <a:gd name="connsiteY0" fmla="*/ 26242 h 37819"/>
                <a:gd name="connsiteX1" fmla="*/ 58265 w 63032"/>
                <a:gd name="connsiteY1" fmla="*/ 9350 h 37819"/>
                <a:gd name="connsiteX2" fmla="*/ 57887 w 63032"/>
                <a:gd name="connsiteY2" fmla="*/ 4181 h 37819"/>
                <a:gd name="connsiteX3" fmla="*/ 20193 w 63032"/>
                <a:gd name="connsiteY3" fmla="*/ 15527 h 37819"/>
                <a:gd name="connsiteX4" fmla="*/ 8091 w 63032"/>
                <a:gd name="connsiteY4" fmla="*/ 34310 h 37819"/>
                <a:gd name="connsiteX5" fmla="*/ 44146 w 63032"/>
                <a:gd name="connsiteY5" fmla="*/ 2624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37819">
                  <a:moveTo>
                    <a:pt x="44146" y="26242"/>
                  </a:moveTo>
                  <a:cubicBezTo>
                    <a:pt x="43389" y="21956"/>
                    <a:pt x="49314" y="12879"/>
                    <a:pt x="58265" y="9350"/>
                  </a:cubicBezTo>
                  <a:cubicBezTo>
                    <a:pt x="67216" y="5820"/>
                    <a:pt x="63812" y="-862"/>
                    <a:pt x="57887" y="4181"/>
                  </a:cubicBezTo>
                  <a:cubicBezTo>
                    <a:pt x="51962" y="9350"/>
                    <a:pt x="37842" y="14771"/>
                    <a:pt x="20193" y="15527"/>
                  </a:cubicBezTo>
                  <a:cubicBezTo>
                    <a:pt x="2544" y="16283"/>
                    <a:pt x="-3002" y="27881"/>
                    <a:pt x="8091" y="34310"/>
                  </a:cubicBezTo>
                  <a:cubicBezTo>
                    <a:pt x="22211" y="42757"/>
                    <a:pt x="45028" y="30529"/>
                    <a:pt x="44146" y="26242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7" name="자유형: 도형 316">
              <a:extLst>
                <a:ext uri="{FF2B5EF4-FFF2-40B4-BE49-F238E27FC236}">
                  <a16:creationId xmlns:a16="http://schemas.microsoft.com/office/drawing/2014/main" id="{96461C47-B5B4-4924-8669-DB0E3F060B60}"/>
                </a:ext>
              </a:extLst>
            </p:cNvPr>
            <p:cNvSpPr/>
            <p:nvPr/>
          </p:nvSpPr>
          <p:spPr>
            <a:xfrm>
              <a:off x="5154927" y="2460196"/>
              <a:ext cx="277343" cy="138672"/>
            </a:xfrm>
            <a:custGeom>
              <a:avLst/>
              <a:gdLst>
                <a:gd name="connsiteX0" fmla="*/ 240782 w 277343"/>
                <a:gd name="connsiteY0" fmla="*/ 101817 h 138671"/>
                <a:gd name="connsiteX1" fmla="*/ 261961 w 277343"/>
                <a:gd name="connsiteY1" fmla="*/ 84924 h 138671"/>
                <a:gd name="connsiteX2" fmla="*/ 282383 w 277343"/>
                <a:gd name="connsiteY2" fmla="*/ 65258 h 138671"/>
                <a:gd name="connsiteX3" fmla="*/ 268642 w 277343"/>
                <a:gd name="connsiteY3" fmla="*/ 43323 h 138671"/>
                <a:gd name="connsiteX4" fmla="*/ 254145 w 277343"/>
                <a:gd name="connsiteY4" fmla="*/ 30338 h 138671"/>
                <a:gd name="connsiteX5" fmla="*/ 249480 w 277343"/>
                <a:gd name="connsiteY5" fmla="*/ 13824 h 138671"/>
                <a:gd name="connsiteX6" fmla="*/ 231453 w 277343"/>
                <a:gd name="connsiteY6" fmla="*/ 14958 h 138671"/>
                <a:gd name="connsiteX7" fmla="*/ 205988 w 277343"/>
                <a:gd name="connsiteY7" fmla="*/ 2730 h 138671"/>
                <a:gd name="connsiteX8" fmla="*/ 202836 w 277343"/>
                <a:gd name="connsiteY8" fmla="*/ 18866 h 138671"/>
                <a:gd name="connsiteX9" fmla="*/ 187204 w 277343"/>
                <a:gd name="connsiteY9" fmla="*/ 20001 h 138671"/>
                <a:gd name="connsiteX10" fmla="*/ 176614 w 277343"/>
                <a:gd name="connsiteY10" fmla="*/ 20379 h 138671"/>
                <a:gd name="connsiteX11" fmla="*/ 161361 w 277343"/>
                <a:gd name="connsiteY11" fmla="*/ 22774 h 138671"/>
                <a:gd name="connsiteX12" fmla="*/ 147620 w 277343"/>
                <a:gd name="connsiteY12" fmla="*/ 18110 h 138671"/>
                <a:gd name="connsiteX13" fmla="*/ 129971 w 277343"/>
                <a:gd name="connsiteY13" fmla="*/ 30338 h 138671"/>
                <a:gd name="connsiteX14" fmla="*/ 119381 w 277343"/>
                <a:gd name="connsiteY14" fmla="*/ 24791 h 138671"/>
                <a:gd name="connsiteX15" fmla="*/ 107279 w 277343"/>
                <a:gd name="connsiteY15" fmla="*/ 32985 h 138671"/>
                <a:gd name="connsiteX16" fmla="*/ 103749 w 277343"/>
                <a:gd name="connsiteY16" fmla="*/ 45088 h 138671"/>
                <a:gd name="connsiteX17" fmla="*/ 86478 w 277343"/>
                <a:gd name="connsiteY17" fmla="*/ 52904 h 138671"/>
                <a:gd name="connsiteX18" fmla="*/ 79418 w 277343"/>
                <a:gd name="connsiteY18" fmla="*/ 31725 h 138671"/>
                <a:gd name="connsiteX19" fmla="*/ 38952 w 277343"/>
                <a:gd name="connsiteY19" fmla="*/ 4999 h 138671"/>
                <a:gd name="connsiteX20" fmla="*/ 42860 w 277343"/>
                <a:gd name="connsiteY20" fmla="*/ 19875 h 138671"/>
                <a:gd name="connsiteX21" fmla="*/ 33027 w 277343"/>
                <a:gd name="connsiteY21" fmla="*/ 19118 h 138671"/>
                <a:gd name="connsiteX22" fmla="*/ 15756 w 277343"/>
                <a:gd name="connsiteY22" fmla="*/ 25800 h 138671"/>
                <a:gd name="connsiteX23" fmla="*/ 2393 w 277343"/>
                <a:gd name="connsiteY23" fmla="*/ 43449 h 138671"/>
                <a:gd name="connsiteX24" fmla="*/ 27858 w 277343"/>
                <a:gd name="connsiteY24" fmla="*/ 49752 h 138671"/>
                <a:gd name="connsiteX25" fmla="*/ 60004 w 277343"/>
                <a:gd name="connsiteY25" fmla="*/ 49752 h 138671"/>
                <a:gd name="connsiteX26" fmla="*/ 54836 w 277343"/>
                <a:gd name="connsiteY26" fmla="*/ 62737 h 138671"/>
                <a:gd name="connsiteX27" fmla="*/ 41095 w 277343"/>
                <a:gd name="connsiteY27" fmla="*/ 70175 h 138671"/>
                <a:gd name="connsiteX28" fmla="*/ 10839 w 277343"/>
                <a:gd name="connsiteY28" fmla="*/ 78369 h 138671"/>
                <a:gd name="connsiteX29" fmla="*/ 49289 w 277343"/>
                <a:gd name="connsiteY29" fmla="*/ 79125 h 138671"/>
                <a:gd name="connsiteX30" fmla="*/ 58744 w 277343"/>
                <a:gd name="connsiteY30" fmla="*/ 88958 h 138671"/>
                <a:gd name="connsiteX31" fmla="*/ 66560 w 277343"/>
                <a:gd name="connsiteY31" fmla="*/ 97909 h 138671"/>
                <a:gd name="connsiteX32" fmla="*/ 57609 w 277343"/>
                <a:gd name="connsiteY32" fmla="*/ 110137 h 138671"/>
                <a:gd name="connsiteX33" fmla="*/ 44246 w 277343"/>
                <a:gd name="connsiteY33" fmla="*/ 118710 h 138671"/>
                <a:gd name="connsiteX34" fmla="*/ 78032 w 277343"/>
                <a:gd name="connsiteY34" fmla="*/ 117575 h 138671"/>
                <a:gd name="connsiteX35" fmla="*/ 126315 w 277343"/>
                <a:gd name="connsiteY35" fmla="*/ 136737 h 138671"/>
                <a:gd name="connsiteX36" fmla="*/ 172202 w 277343"/>
                <a:gd name="connsiteY36" fmla="*/ 126147 h 138671"/>
                <a:gd name="connsiteX37" fmla="*/ 205105 w 277343"/>
                <a:gd name="connsiteY37" fmla="*/ 115180 h 138671"/>
                <a:gd name="connsiteX38" fmla="*/ 240782 w 277343"/>
                <a:gd name="connsiteY38" fmla="*/ 10181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7343" h="138671">
                  <a:moveTo>
                    <a:pt x="240782" y="101817"/>
                  </a:moveTo>
                  <a:cubicBezTo>
                    <a:pt x="256036" y="101061"/>
                    <a:pt x="255657" y="84168"/>
                    <a:pt x="261961" y="84924"/>
                  </a:cubicBezTo>
                  <a:cubicBezTo>
                    <a:pt x="268264" y="85681"/>
                    <a:pt x="278475" y="73200"/>
                    <a:pt x="282383" y="65258"/>
                  </a:cubicBezTo>
                  <a:cubicBezTo>
                    <a:pt x="286291" y="57442"/>
                    <a:pt x="278097" y="43323"/>
                    <a:pt x="268642" y="43323"/>
                  </a:cubicBezTo>
                  <a:cubicBezTo>
                    <a:pt x="259187" y="43323"/>
                    <a:pt x="252128" y="35885"/>
                    <a:pt x="254145" y="30338"/>
                  </a:cubicBezTo>
                  <a:cubicBezTo>
                    <a:pt x="256162" y="24791"/>
                    <a:pt x="248976" y="17732"/>
                    <a:pt x="249480" y="13824"/>
                  </a:cubicBezTo>
                  <a:cubicBezTo>
                    <a:pt x="249859" y="9916"/>
                    <a:pt x="237756" y="13445"/>
                    <a:pt x="231453" y="14958"/>
                  </a:cubicBezTo>
                  <a:cubicBezTo>
                    <a:pt x="225150" y="16471"/>
                    <a:pt x="211787" y="-296"/>
                    <a:pt x="205988" y="2730"/>
                  </a:cubicBezTo>
                  <a:cubicBezTo>
                    <a:pt x="200063" y="5881"/>
                    <a:pt x="204349" y="14076"/>
                    <a:pt x="202836" y="18866"/>
                  </a:cubicBezTo>
                  <a:cubicBezTo>
                    <a:pt x="201323" y="23531"/>
                    <a:pt x="187204" y="14580"/>
                    <a:pt x="187204" y="20001"/>
                  </a:cubicBezTo>
                  <a:cubicBezTo>
                    <a:pt x="187204" y="25548"/>
                    <a:pt x="181279" y="26304"/>
                    <a:pt x="176614" y="20379"/>
                  </a:cubicBezTo>
                  <a:cubicBezTo>
                    <a:pt x="171950" y="14454"/>
                    <a:pt x="160856" y="17984"/>
                    <a:pt x="161361" y="22774"/>
                  </a:cubicBezTo>
                  <a:cubicBezTo>
                    <a:pt x="161739" y="27439"/>
                    <a:pt x="156696" y="23531"/>
                    <a:pt x="147620" y="18110"/>
                  </a:cubicBezTo>
                  <a:cubicBezTo>
                    <a:pt x="138543" y="12689"/>
                    <a:pt x="129214" y="24413"/>
                    <a:pt x="129971" y="30338"/>
                  </a:cubicBezTo>
                  <a:cubicBezTo>
                    <a:pt x="130727" y="36263"/>
                    <a:pt x="126819" y="37776"/>
                    <a:pt x="119381" y="24791"/>
                  </a:cubicBezTo>
                  <a:cubicBezTo>
                    <a:pt x="111943" y="11806"/>
                    <a:pt x="103245" y="25926"/>
                    <a:pt x="107279" y="32985"/>
                  </a:cubicBezTo>
                  <a:cubicBezTo>
                    <a:pt x="111187" y="40045"/>
                    <a:pt x="109674" y="48617"/>
                    <a:pt x="103749" y="45088"/>
                  </a:cubicBezTo>
                  <a:cubicBezTo>
                    <a:pt x="97824" y="41558"/>
                    <a:pt x="90008" y="47483"/>
                    <a:pt x="86478" y="52904"/>
                  </a:cubicBezTo>
                  <a:cubicBezTo>
                    <a:pt x="82948" y="58451"/>
                    <a:pt x="70342" y="36767"/>
                    <a:pt x="79418" y="31725"/>
                  </a:cubicBezTo>
                  <a:cubicBezTo>
                    <a:pt x="88495" y="26682"/>
                    <a:pt x="50802" y="4999"/>
                    <a:pt x="38952" y="4999"/>
                  </a:cubicBezTo>
                  <a:cubicBezTo>
                    <a:pt x="27228" y="4999"/>
                    <a:pt x="35044" y="13697"/>
                    <a:pt x="42860" y="19875"/>
                  </a:cubicBezTo>
                  <a:cubicBezTo>
                    <a:pt x="50676" y="26178"/>
                    <a:pt x="37313" y="24539"/>
                    <a:pt x="33027" y="19118"/>
                  </a:cubicBezTo>
                  <a:cubicBezTo>
                    <a:pt x="28740" y="13697"/>
                    <a:pt x="20420" y="17984"/>
                    <a:pt x="15756" y="25800"/>
                  </a:cubicBezTo>
                  <a:cubicBezTo>
                    <a:pt x="11091" y="33616"/>
                    <a:pt x="3149" y="38028"/>
                    <a:pt x="2393" y="43449"/>
                  </a:cubicBezTo>
                  <a:cubicBezTo>
                    <a:pt x="1636" y="48996"/>
                    <a:pt x="15756" y="54795"/>
                    <a:pt x="27858" y="49752"/>
                  </a:cubicBezTo>
                  <a:cubicBezTo>
                    <a:pt x="39960" y="44709"/>
                    <a:pt x="53701" y="43827"/>
                    <a:pt x="60004" y="49752"/>
                  </a:cubicBezTo>
                  <a:cubicBezTo>
                    <a:pt x="66308" y="55677"/>
                    <a:pt x="48658" y="57946"/>
                    <a:pt x="54836" y="62737"/>
                  </a:cubicBezTo>
                  <a:cubicBezTo>
                    <a:pt x="61139" y="67401"/>
                    <a:pt x="55970" y="71435"/>
                    <a:pt x="41095" y="70175"/>
                  </a:cubicBezTo>
                  <a:cubicBezTo>
                    <a:pt x="26219" y="69040"/>
                    <a:pt x="8192" y="73326"/>
                    <a:pt x="10839" y="78369"/>
                  </a:cubicBezTo>
                  <a:cubicBezTo>
                    <a:pt x="13612" y="83411"/>
                    <a:pt x="48911" y="74083"/>
                    <a:pt x="49289" y="79125"/>
                  </a:cubicBezTo>
                  <a:cubicBezTo>
                    <a:pt x="49667" y="84294"/>
                    <a:pt x="49289" y="92866"/>
                    <a:pt x="58744" y="88958"/>
                  </a:cubicBezTo>
                  <a:cubicBezTo>
                    <a:pt x="68199" y="85050"/>
                    <a:pt x="61896" y="96018"/>
                    <a:pt x="66560" y="97909"/>
                  </a:cubicBezTo>
                  <a:cubicBezTo>
                    <a:pt x="71224" y="99926"/>
                    <a:pt x="70090" y="109255"/>
                    <a:pt x="57609" y="110137"/>
                  </a:cubicBezTo>
                  <a:cubicBezTo>
                    <a:pt x="45003" y="110894"/>
                    <a:pt x="38952" y="113415"/>
                    <a:pt x="44246" y="118710"/>
                  </a:cubicBezTo>
                  <a:cubicBezTo>
                    <a:pt x="50928" y="125391"/>
                    <a:pt x="64669" y="120727"/>
                    <a:pt x="78032" y="117575"/>
                  </a:cubicBezTo>
                  <a:cubicBezTo>
                    <a:pt x="91395" y="114423"/>
                    <a:pt x="110556" y="130560"/>
                    <a:pt x="126315" y="136737"/>
                  </a:cubicBezTo>
                  <a:cubicBezTo>
                    <a:pt x="142073" y="143040"/>
                    <a:pt x="169051" y="134342"/>
                    <a:pt x="172202" y="126147"/>
                  </a:cubicBezTo>
                  <a:cubicBezTo>
                    <a:pt x="175354" y="117953"/>
                    <a:pt x="196533" y="121105"/>
                    <a:pt x="205105" y="115180"/>
                  </a:cubicBezTo>
                  <a:cubicBezTo>
                    <a:pt x="213678" y="109633"/>
                    <a:pt x="225402" y="102573"/>
                    <a:pt x="240782" y="10181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709BFE64-6600-4644-8816-EFBFC42885EE}"/>
                </a:ext>
              </a:extLst>
            </p:cNvPr>
            <p:cNvSpPr/>
            <p:nvPr/>
          </p:nvSpPr>
          <p:spPr>
            <a:xfrm>
              <a:off x="5522281" y="2923893"/>
              <a:ext cx="113459" cy="126065"/>
            </a:xfrm>
            <a:custGeom>
              <a:avLst/>
              <a:gdLst>
                <a:gd name="connsiteX0" fmla="*/ 107153 w 113458"/>
                <a:gd name="connsiteY0" fmla="*/ 42788 h 126065"/>
                <a:gd name="connsiteX1" fmla="*/ 98328 w 113458"/>
                <a:gd name="connsiteY1" fmla="*/ 34846 h 126065"/>
                <a:gd name="connsiteX2" fmla="*/ 82948 w 113458"/>
                <a:gd name="connsiteY2" fmla="*/ 39637 h 126065"/>
                <a:gd name="connsiteX3" fmla="*/ 66308 w 113458"/>
                <a:gd name="connsiteY3" fmla="*/ 36107 h 126065"/>
                <a:gd name="connsiteX4" fmla="*/ 72233 w 113458"/>
                <a:gd name="connsiteY4" fmla="*/ 20727 h 126065"/>
                <a:gd name="connsiteX5" fmla="*/ 79418 w 113458"/>
                <a:gd name="connsiteY5" fmla="*/ 5599 h 126065"/>
                <a:gd name="connsiteX6" fmla="*/ 76141 w 113458"/>
                <a:gd name="connsiteY6" fmla="*/ 5095 h 126065"/>
                <a:gd name="connsiteX7" fmla="*/ 49415 w 113458"/>
                <a:gd name="connsiteY7" fmla="*/ 10642 h 126065"/>
                <a:gd name="connsiteX8" fmla="*/ 62021 w 113458"/>
                <a:gd name="connsiteY8" fmla="*/ 23248 h 126065"/>
                <a:gd name="connsiteX9" fmla="*/ 40464 w 113458"/>
                <a:gd name="connsiteY9" fmla="*/ 34216 h 126065"/>
                <a:gd name="connsiteX10" fmla="*/ 12226 w 113458"/>
                <a:gd name="connsiteY10" fmla="*/ 34594 h 126065"/>
                <a:gd name="connsiteX11" fmla="*/ 15377 w 113458"/>
                <a:gd name="connsiteY11" fmla="*/ 54638 h 126065"/>
                <a:gd name="connsiteX12" fmla="*/ 27480 w 113458"/>
                <a:gd name="connsiteY12" fmla="*/ 73422 h 126065"/>
                <a:gd name="connsiteX13" fmla="*/ 20420 w 113458"/>
                <a:gd name="connsiteY13" fmla="*/ 95736 h 126065"/>
                <a:gd name="connsiteX14" fmla="*/ 2771 w 113458"/>
                <a:gd name="connsiteY14" fmla="*/ 113006 h 126065"/>
                <a:gd name="connsiteX15" fmla="*/ 29118 w 113458"/>
                <a:gd name="connsiteY15" fmla="*/ 134185 h 126065"/>
                <a:gd name="connsiteX16" fmla="*/ 75006 w 113458"/>
                <a:gd name="connsiteY16" fmla="*/ 115402 h 126065"/>
                <a:gd name="connsiteX17" fmla="*/ 107531 w 113458"/>
                <a:gd name="connsiteY17" fmla="*/ 108720 h 126065"/>
                <a:gd name="connsiteX18" fmla="*/ 107531 w 113458"/>
                <a:gd name="connsiteY18" fmla="*/ 47075 h 126065"/>
                <a:gd name="connsiteX19" fmla="*/ 107153 w 113458"/>
                <a:gd name="connsiteY19" fmla="*/ 42788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58" h="126065">
                  <a:moveTo>
                    <a:pt x="107153" y="42788"/>
                  </a:moveTo>
                  <a:cubicBezTo>
                    <a:pt x="103875" y="40267"/>
                    <a:pt x="100723" y="37620"/>
                    <a:pt x="98328" y="34846"/>
                  </a:cubicBezTo>
                  <a:cubicBezTo>
                    <a:pt x="88243" y="22996"/>
                    <a:pt x="84083" y="32451"/>
                    <a:pt x="82948" y="39637"/>
                  </a:cubicBezTo>
                  <a:cubicBezTo>
                    <a:pt x="81688" y="46696"/>
                    <a:pt x="72233" y="37241"/>
                    <a:pt x="66308" y="36107"/>
                  </a:cubicBezTo>
                  <a:cubicBezTo>
                    <a:pt x="60383" y="34846"/>
                    <a:pt x="68073" y="23626"/>
                    <a:pt x="72233" y="20727"/>
                  </a:cubicBezTo>
                  <a:cubicBezTo>
                    <a:pt x="75006" y="18710"/>
                    <a:pt x="77780" y="13289"/>
                    <a:pt x="79418" y="5599"/>
                  </a:cubicBezTo>
                  <a:cubicBezTo>
                    <a:pt x="78284" y="5599"/>
                    <a:pt x="77149" y="5473"/>
                    <a:pt x="76141" y="5095"/>
                  </a:cubicBezTo>
                  <a:cubicBezTo>
                    <a:pt x="65173" y="809"/>
                    <a:pt x="49793" y="809"/>
                    <a:pt x="49415" y="10642"/>
                  </a:cubicBezTo>
                  <a:cubicBezTo>
                    <a:pt x="49037" y="20475"/>
                    <a:pt x="61517" y="16945"/>
                    <a:pt x="62021" y="23248"/>
                  </a:cubicBezTo>
                  <a:cubicBezTo>
                    <a:pt x="62400" y="29552"/>
                    <a:pt x="49415" y="27913"/>
                    <a:pt x="40464" y="34216"/>
                  </a:cubicBezTo>
                  <a:cubicBezTo>
                    <a:pt x="31514" y="40519"/>
                    <a:pt x="21680" y="29930"/>
                    <a:pt x="12226" y="34594"/>
                  </a:cubicBezTo>
                  <a:cubicBezTo>
                    <a:pt x="2771" y="39258"/>
                    <a:pt x="22437" y="44805"/>
                    <a:pt x="15377" y="54638"/>
                  </a:cubicBezTo>
                  <a:cubicBezTo>
                    <a:pt x="8318" y="64471"/>
                    <a:pt x="15755" y="64093"/>
                    <a:pt x="27480" y="73422"/>
                  </a:cubicBezTo>
                  <a:cubicBezTo>
                    <a:pt x="39204" y="82877"/>
                    <a:pt x="20420" y="85146"/>
                    <a:pt x="20420" y="95736"/>
                  </a:cubicBezTo>
                  <a:cubicBezTo>
                    <a:pt x="20420" y="106325"/>
                    <a:pt x="5922" y="105947"/>
                    <a:pt x="2771" y="113006"/>
                  </a:cubicBezTo>
                  <a:cubicBezTo>
                    <a:pt x="-381" y="120066"/>
                    <a:pt x="15377" y="134185"/>
                    <a:pt x="29118" y="134185"/>
                  </a:cubicBezTo>
                  <a:cubicBezTo>
                    <a:pt x="38951" y="134185"/>
                    <a:pt x="61643" y="127882"/>
                    <a:pt x="75006" y="115402"/>
                  </a:cubicBezTo>
                  <a:cubicBezTo>
                    <a:pt x="88369" y="102795"/>
                    <a:pt x="95429" y="115024"/>
                    <a:pt x="107531" y="108720"/>
                  </a:cubicBezTo>
                  <a:cubicBezTo>
                    <a:pt x="119759" y="102417"/>
                    <a:pt x="112195" y="56529"/>
                    <a:pt x="107531" y="47075"/>
                  </a:cubicBezTo>
                  <a:cubicBezTo>
                    <a:pt x="106774" y="45310"/>
                    <a:pt x="106774" y="43923"/>
                    <a:pt x="107153" y="42788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9267677A-A007-4473-AF5D-7995CD44B052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solidFill>
              <a:schemeClr val="bg1"/>
            </a:solidFill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918D65AB-B755-4E5B-8015-0BE3C496197B}"/>
                </a:ext>
              </a:extLst>
            </p:cNvPr>
            <p:cNvSpPr/>
            <p:nvPr/>
          </p:nvSpPr>
          <p:spPr>
            <a:xfrm>
              <a:off x="6014035" y="2825297"/>
              <a:ext cx="126065" cy="113459"/>
            </a:xfrm>
            <a:custGeom>
              <a:avLst/>
              <a:gdLst>
                <a:gd name="connsiteX0" fmla="*/ 65073 w 126065"/>
                <a:gd name="connsiteY0" fmla="*/ 45071 h 113458"/>
                <a:gd name="connsiteX1" fmla="*/ 64316 w 126065"/>
                <a:gd name="connsiteY1" fmla="*/ 26665 h 113458"/>
                <a:gd name="connsiteX2" fmla="*/ 67090 w 126065"/>
                <a:gd name="connsiteY2" fmla="*/ 3847 h 113458"/>
                <a:gd name="connsiteX3" fmla="*/ 47802 w 126065"/>
                <a:gd name="connsiteY3" fmla="*/ 14437 h 113458"/>
                <a:gd name="connsiteX4" fmla="*/ 32169 w 126065"/>
                <a:gd name="connsiteY4" fmla="*/ 22631 h 113458"/>
                <a:gd name="connsiteX5" fmla="*/ 33304 w 126065"/>
                <a:gd name="connsiteY5" fmla="*/ 34355 h 113458"/>
                <a:gd name="connsiteX6" fmla="*/ 18050 w 126065"/>
                <a:gd name="connsiteY6" fmla="*/ 26539 h 113458"/>
                <a:gd name="connsiteX7" fmla="*/ 4687 w 126065"/>
                <a:gd name="connsiteY7" fmla="*/ 45701 h 113458"/>
                <a:gd name="connsiteX8" fmla="*/ 4687 w 126065"/>
                <a:gd name="connsiteY8" fmla="*/ 75957 h 113458"/>
                <a:gd name="connsiteX9" fmla="*/ 14899 w 126065"/>
                <a:gd name="connsiteY9" fmla="*/ 99153 h 113458"/>
                <a:gd name="connsiteX10" fmla="*/ 18933 w 126065"/>
                <a:gd name="connsiteY10" fmla="*/ 110877 h 113458"/>
                <a:gd name="connsiteX11" fmla="*/ 43137 w 126065"/>
                <a:gd name="connsiteY11" fmla="*/ 113272 h 113458"/>
                <a:gd name="connsiteX12" fmla="*/ 52970 w 126065"/>
                <a:gd name="connsiteY12" fmla="*/ 113020 h 113458"/>
                <a:gd name="connsiteX13" fmla="*/ 42381 w 126065"/>
                <a:gd name="connsiteY13" fmla="*/ 98774 h 113458"/>
                <a:gd name="connsiteX14" fmla="*/ 56122 w 126065"/>
                <a:gd name="connsiteY14" fmla="*/ 101548 h 113458"/>
                <a:gd name="connsiteX15" fmla="*/ 74906 w 126065"/>
                <a:gd name="connsiteY15" fmla="*/ 101170 h 113458"/>
                <a:gd name="connsiteX16" fmla="*/ 65451 w 126065"/>
                <a:gd name="connsiteY16" fmla="*/ 84655 h 113458"/>
                <a:gd name="connsiteX17" fmla="*/ 53222 w 126065"/>
                <a:gd name="connsiteY17" fmla="*/ 83016 h 113458"/>
                <a:gd name="connsiteX18" fmla="*/ 60660 w 126065"/>
                <a:gd name="connsiteY18" fmla="*/ 66502 h 113458"/>
                <a:gd name="connsiteX19" fmla="*/ 77553 w 126065"/>
                <a:gd name="connsiteY19" fmla="*/ 57425 h 113458"/>
                <a:gd name="connsiteX20" fmla="*/ 65073 w 126065"/>
                <a:gd name="connsiteY20" fmla="*/ 45071 h 113458"/>
                <a:gd name="connsiteX21" fmla="*/ 124323 w 126065"/>
                <a:gd name="connsiteY21" fmla="*/ 69023 h 113458"/>
                <a:gd name="connsiteX22" fmla="*/ 115247 w 126065"/>
                <a:gd name="connsiteY22" fmla="*/ 75326 h 113458"/>
                <a:gd name="connsiteX23" fmla="*/ 106170 w 126065"/>
                <a:gd name="connsiteY23" fmla="*/ 69023 h 113458"/>
                <a:gd name="connsiteX24" fmla="*/ 88899 w 126065"/>
                <a:gd name="connsiteY24" fmla="*/ 76461 h 113458"/>
                <a:gd name="connsiteX25" fmla="*/ 99110 w 126065"/>
                <a:gd name="connsiteY25" fmla="*/ 100791 h 113458"/>
                <a:gd name="connsiteX26" fmla="*/ 91672 w 126065"/>
                <a:gd name="connsiteY26" fmla="*/ 107851 h 113458"/>
                <a:gd name="connsiteX27" fmla="*/ 98732 w 126065"/>
                <a:gd name="connsiteY27" fmla="*/ 119575 h 113458"/>
                <a:gd name="connsiteX28" fmla="*/ 118020 w 126065"/>
                <a:gd name="connsiteY28" fmla="*/ 97640 h 113458"/>
                <a:gd name="connsiteX29" fmla="*/ 124323 w 126065"/>
                <a:gd name="connsiteY29" fmla="*/ 6902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065" h="113458">
                  <a:moveTo>
                    <a:pt x="65073" y="45071"/>
                  </a:moveTo>
                  <a:cubicBezTo>
                    <a:pt x="61165" y="43180"/>
                    <a:pt x="59526" y="30573"/>
                    <a:pt x="64316" y="26665"/>
                  </a:cubicBezTo>
                  <a:cubicBezTo>
                    <a:pt x="68981" y="22757"/>
                    <a:pt x="70998" y="7755"/>
                    <a:pt x="67090" y="3847"/>
                  </a:cubicBezTo>
                  <a:cubicBezTo>
                    <a:pt x="63182" y="-61"/>
                    <a:pt x="49063" y="3847"/>
                    <a:pt x="47802" y="14437"/>
                  </a:cubicBezTo>
                  <a:cubicBezTo>
                    <a:pt x="46667" y="25026"/>
                    <a:pt x="35195" y="20362"/>
                    <a:pt x="32169" y="22631"/>
                  </a:cubicBezTo>
                  <a:cubicBezTo>
                    <a:pt x="29018" y="25026"/>
                    <a:pt x="38473" y="29691"/>
                    <a:pt x="33304" y="34355"/>
                  </a:cubicBezTo>
                  <a:cubicBezTo>
                    <a:pt x="28261" y="39020"/>
                    <a:pt x="26244" y="27296"/>
                    <a:pt x="18050" y="26539"/>
                  </a:cubicBezTo>
                  <a:cubicBezTo>
                    <a:pt x="9856" y="25783"/>
                    <a:pt x="8974" y="39020"/>
                    <a:pt x="4687" y="45701"/>
                  </a:cubicBezTo>
                  <a:cubicBezTo>
                    <a:pt x="401" y="52383"/>
                    <a:pt x="3048" y="66502"/>
                    <a:pt x="4687" y="75957"/>
                  </a:cubicBezTo>
                  <a:cubicBezTo>
                    <a:pt x="6200" y="85412"/>
                    <a:pt x="17672" y="91211"/>
                    <a:pt x="14899" y="99153"/>
                  </a:cubicBezTo>
                  <a:cubicBezTo>
                    <a:pt x="13638" y="102809"/>
                    <a:pt x="16159" y="106843"/>
                    <a:pt x="18933" y="110877"/>
                  </a:cubicBezTo>
                  <a:cubicBezTo>
                    <a:pt x="29396" y="111129"/>
                    <a:pt x="38977" y="111885"/>
                    <a:pt x="43137" y="113272"/>
                  </a:cubicBezTo>
                  <a:cubicBezTo>
                    <a:pt x="44776" y="113776"/>
                    <a:pt x="48306" y="113650"/>
                    <a:pt x="52970" y="113020"/>
                  </a:cubicBezTo>
                  <a:cubicBezTo>
                    <a:pt x="49566" y="107347"/>
                    <a:pt x="41751" y="102809"/>
                    <a:pt x="42381" y="98774"/>
                  </a:cubicBezTo>
                  <a:cubicBezTo>
                    <a:pt x="43137" y="93354"/>
                    <a:pt x="50575" y="96757"/>
                    <a:pt x="56122" y="101548"/>
                  </a:cubicBezTo>
                  <a:cubicBezTo>
                    <a:pt x="61543" y="106212"/>
                    <a:pt x="73771" y="107095"/>
                    <a:pt x="74906" y="101170"/>
                  </a:cubicBezTo>
                  <a:cubicBezTo>
                    <a:pt x="75662" y="97514"/>
                    <a:pt x="72889" y="80747"/>
                    <a:pt x="65451" y="84655"/>
                  </a:cubicBezTo>
                  <a:cubicBezTo>
                    <a:pt x="58013" y="88563"/>
                    <a:pt x="55996" y="87050"/>
                    <a:pt x="53222" y="83016"/>
                  </a:cubicBezTo>
                  <a:cubicBezTo>
                    <a:pt x="50449" y="79108"/>
                    <a:pt x="58769" y="72805"/>
                    <a:pt x="60660" y="66502"/>
                  </a:cubicBezTo>
                  <a:cubicBezTo>
                    <a:pt x="62551" y="60199"/>
                    <a:pt x="75536" y="62594"/>
                    <a:pt x="77553" y="57425"/>
                  </a:cubicBezTo>
                  <a:cubicBezTo>
                    <a:pt x="79570" y="52509"/>
                    <a:pt x="68981" y="47088"/>
                    <a:pt x="65073" y="45071"/>
                  </a:cubicBezTo>
                  <a:close/>
                  <a:moveTo>
                    <a:pt x="124323" y="69023"/>
                  </a:moveTo>
                  <a:cubicBezTo>
                    <a:pt x="121171" y="67006"/>
                    <a:pt x="118776" y="74570"/>
                    <a:pt x="115247" y="75326"/>
                  </a:cubicBezTo>
                  <a:cubicBezTo>
                    <a:pt x="111716" y="76083"/>
                    <a:pt x="107808" y="60451"/>
                    <a:pt x="106170" y="69023"/>
                  </a:cubicBezTo>
                  <a:cubicBezTo>
                    <a:pt x="104531" y="77596"/>
                    <a:pt x="96715" y="65493"/>
                    <a:pt x="88899" y="76461"/>
                  </a:cubicBezTo>
                  <a:cubicBezTo>
                    <a:pt x="81083" y="87429"/>
                    <a:pt x="93563" y="97262"/>
                    <a:pt x="99110" y="100791"/>
                  </a:cubicBezTo>
                  <a:cubicBezTo>
                    <a:pt x="104657" y="104321"/>
                    <a:pt x="98732" y="109364"/>
                    <a:pt x="91672" y="107851"/>
                  </a:cubicBezTo>
                  <a:cubicBezTo>
                    <a:pt x="84613" y="106338"/>
                    <a:pt x="88899" y="118062"/>
                    <a:pt x="98732" y="119575"/>
                  </a:cubicBezTo>
                  <a:cubicBezTo>
                    <a:pt x="108565" y="121088"/>
                    <a:pt x="119155" y="102304"/>
                    <a:pt x="118020" y="97640"/>
                  </a:cubicBezTo>
                  <a:cubicBezTo>
                    <a:pt x="116885" y="92975"/>
                    <a:pt x="127979" y="71292"/>
                    <a:pt x="124323" y="69023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E648D22C-9D82-48BF-A0AC-AFE13FA23579}"/>
                </a:ext>
              </a:extLst>
            </p:cNvPr>
            <p:cNvSpPr/>
            <p:nvPr/>
          </p:nvSpPr>
          <p:spPr>
            <a:xfrm>
              <a:off x="6099030" y="2342170"/>
              <a:ext cx="327769" cy="567293"/>
            </a:xfrm>
            <a:custGeom>
              <a:avLst/>
              <a:gdLst>
                <a:gd name="connsiteX0" fmla="*/ 329656 w 327769"/>
                <a:gd name="connsiteY0" fmla="*/ 134875 h 567292"/>
                <a:gd name="connsiteX1" fmla="*/ 324613 w 327769"/>
                <a:gd name="connsiteY1" fmla="*/ 121008 h 567292"/>
                <a:gd name="connsiteX2" fmla="*/ 325874 w 327769"/>
                <a:gd name="connsiteY2" fmla="*/ 98316 h 567292"/>
                <a:gd name="connsiteX3" fmla="*/ 319571 w 327769"/>
                <a:gd name="connsiteY3" fmla="*/ 74364 h 567292"/>
                <a:gd name="connsiteX4" fmla="*/ 318310 w 327769"/>
                <a:gd name="connsiteY4" fmla="*/ 49151 h 567292"/>
                <a:gd name="connsiteX5" fmla="*/ 280490 w 327769"/>
                <a:gd name="connsiteY5" fmla="*/ 26459 h 567292"/>
                <a:gd name="connsiteX6" fmla="*/ 248974 w 327769"/>
                <a:gd name="connsiteY6" fmla="*/ 3767 h 567292"/>
                <a:gd name="connsiteX7" fmla="*/ 233847 w 327769"/>
                <a:gd name="connsiteY7" fmla="*/ 23938 h 567292"/>
                <a:gd name="connsiteX8" fmla="*/ 216198 w 327769"/>
                <a:gd name="connsiteY8" fmla="*/ 28980 h 567292"/>
                <a:gd name="connsiteX9" fmla="*/ 188463 w 327769"/>
                <a:gd name="connsiteY9" fmla="*/ 23938 h 567292"/>
                <a:gd name="connsiteX10" fmla="*/ 182160 w 327769"/>
                <a:gd name="connsiteY10" fmla="*/ 42847 h 567292"/>
                <a:gd name="connsiteX11" fmla="*/ 161989 w 327769"/>
                <a:gd name="connsiteY11" fmla="*/ 50411 h 567292"/>
                <a:gd name="connsiteX12" fmla="*/ 141819 w 327769"/>
                <a:gd name="connsiteY12" fmla="*/ 65539 h 567292"/>
                <a:gd name="connsiteX13" fmla="*/ 134255 w 327769"/>
                <a:gd name="connsiteY13" fmla="*/ 84449 h 567292"/>
                <a:gd name="connsiteX14" fmla="*/ 127952 w 327769"/>
                <a:gd name="connsiteY14" fmla="*/ 98316 h 567292"/>
                <a:gd name="connsiteX15" fmla="*/ 114085 w 327769"/>
                <a:gd name="connsiteY15" fmla="*/ 118486 h 567292"/>
                <a:gd name="connsiteX16" fmla="*/ 109042 w 327769"/>
                <a:gd name="connsiteY16" fmla="*/ 133614 h 567292"/>
                <a:gd name="connsiteX17" fmla="*/ 88872 w 327769"/>
                <a:gd name="connsiteY17" fmla="*/ 138657 h 567292"/>
                <a:gd name="connsiteX18" fmla="*/ 87611 w 327769"/>
                <a:gd name="connsiteY18" fmla="*/ 162609 h 567292"/>
                <a:gd name="connsiteX19" fmla="*/ 69962 w 327769"/>
                <a:gd name="connsiteY19" fmla="*/ 196647 h 567292"/>
                <a:gd name="connsiteX20" fmla="*/ 76265 w 327769"/>
                <a:gd name="connsiteY20" fmla="*/ 210514 h 567292"/>
                <a:gd name="connsiteX21" fmla="*/ 76265 w 327769"/>
                <a:gd name="connsiteY21" fmla="*/ 225642 h 567292"/>
                <a:gd name="connsiteX22" fmla="*/ 58616 w 327769"/>
                <a:gd name="connsiteY22" fmla="*/ 226902 h 567292"/>
                <a:gd name="connsiteX23" fmla="*/ 32143 w 327769"/>
                <a:gd name="connsiteY23" fmla="*/ 244551 h 567292"/>
                <a:gd name="connsiteX24" fmla="*/ 29621 w 327769"/>
                <a:gd name="connsiteY24" fmla="*/ 271025 h 567292"/>
                <a:gd name="connsiteX25" fmla="*/ 29621 w 327769"/>
                <a:gd name="connsiteY25" fmla="*/ 297499 h 567292"/>
                <a:gd name="connsiteX26" fmla="*/ 28360 w 327769"/>
                <a:gd name="connsiteY26" fmla="*/ 322712 h 567292"/>
                <a:gd name="connsiteX27" fmla="*/ 46010 w 327769"/>
                <a:gd name="connsiteY27" fmla="*/ 341622 h 567292"/>
                <a:gd name="connsiteX28" fmla="*/ 35924 w 327769"/>
                <a:gd name="connsiteY28" fmla="*/ 355489 h 567292"/>
                <a:gd name="connsiteX29" fmla="*/ 37185 w 327769"/>
                <a:gd name="connsiteY29" fmla="*/ 368095 h 567292"/>
                <a:gd name="connsiteX30" fmla="*/ 38446 w 327769"/>
                <a:gd name="connsiteY30" fmla="*/ 393308 h 567292"/>
                <a:gd name="connsiteX31" fmla="*/ 20797 w 327769"/>
                <a:gd name="connsiteY31" fmla="*/ 399611 h 567292"/>
                <a:gd name="connsiteX32" fmla="*/ 17015 w 327769"/>
                <a:gd name="connsiteY32" fmla="*/ 421042 h 567292"/>
                <a:gd name="connsiteX33" fmla="*/ 10711 w 327769"/>
                <a:gd name="connsiteY33" fmla="*/ 438692 h 567292"/>
                <a:gd name="connsiteX34" fmla="*/ 2391 w 327769"/>
                <a:gd name="connsiteY34" fmla="*/ 437557 h 567292"/>
                <a:gd name="connsiteX35" fmla="*/ 2391 w 327769"/>
                <a:gd name="connsiteY35" fmla="*/ 440078 h 567292"/>
                <a:gd name="connsiteX36" fmla="*/ 14115 w 327769"/>
                <a:gd name="connsiteY36" fmla="*/ 466804 h 567292"/>
                <a:gd name="connsiteX37" fmla="*/ 23570 w 327769"/>
                <a:gd name="connsiteY37" fmla="*/ 494286 h 567292"/>
                <a:gd name="connsiteX38" fmla="*/ 36933 w 327769"/>
                <a:gd name="connsiteY38" fmla="*/ 518239 h 567292"/>
                <a:gd name="connsiteX39" fmla="*/ 42480 w 327769"/>
                <a:gd name="connsiteY39" fmla="*/ 538283 h 567292"/>
                <a:gd name="connsiteX40" fmla="*/ 49918 w 327769"/>
                <a:gd name="connsiteY40" fmla="*/ 550385 h 567292"/>
                <a:gd name="connsiteX41" fmla="*/ 50296 w 327769"/>
                <a:gd name="connsiteY41" fmla="*/ 572699 h 567292"/>
                <a:gd name="connsiteX42" fmla="*/ 71097 w 327769"/>
                <a:gd name="connsiteY42" fmla="*/ 572321 h 567292"/>
                <a:gd name="connsiteX43" fmla="*/ 80930 w 327769"/>
                <a:gd name="connsiteY43" fmla="*/ 556562 h 567292"/>
                <a:gd name="connsiteX44" fmla="*/ 89124 w 327769"/>
                <a:gd name="connsiteY44" fmla="*/ 547990 h 567292"/>
                <a:gd name="connsiteX45" fmla="*/ 111059 w 327769"/>
                <a:gd name="connsiteY45" fmla="*/ 545973 h 567292"/>
                <a:gd name="connsiteX46" fmla="*/ 126313 w 327769"/>
                <a:gd name="connsiteY46" fmla="*/ 533871 h 567292"/>
                <a:gd name="connsiteX47" fmla="*/ 135768 w 327769"/>
                <a:gd name="connsiteY47" fmla="*/ 537779 h 567292"/>
                <a:gd name="connsiteX48" fmla="*/ 150644 w 327769"/>
                <a:gd name="connsiteY48" fmla="*/ 512692 h 567292"/>
                <a:gd name="connsiteX49" fmla="*/ 141189 w 327769"/>
                <a:gd name="connsiteY49" fmla="*/ 514205 h 567292"/>
                <a:gd name="connsiteX50" fmla="*/ 140811 w 327769"/>
                <a:gd name="connsiteY50" fmla="*/ 495799 h 567292"/>
                <a:gd name="connsiteX51" fmla="*/ 145097 w 327769"/>
                <a:gd name="connsiteY51" fmla="*/ 458106 h 567292"/>
                <a:gd name="connsiteX52" fmla="*/ 159972 w 327769"/>
                <a:gd name="connsiteY52" fmla="*/ 441969 h 567292"/>
                <a:gd name="connsiteX53" fmla="*/ 183925 w 327769"/>
                <a:gd name="connsiteY53" fmla="*/ 419656 h 567292"/>
                <a:gd name="connsiteX54" fmla="*/ 199557 w 327769"/>
                <a:gd name="connsiteY54" fmla="*/ 398099 h 567292"/>
                <a:gd name="connsiteX55" fmla="*/ 174470 w 327769"/>
                <a:gd name="connsiteY55" fmla="*/ 370238 h 567292"/>
                <a:gd name="connsiteX56" fmla="*/ 155686 w 327769"/>
                <a:gd name="connsiteY56" fmla="*/ 365196 h 567292"/>
                <a:gd name="connsiteX57" fmla="*/ 152535 w 327769"/>
                <a:gd name="connsiteY57" fmla="*/ 335318 h 567292"/>
                <a:gd name="connsiteX58" fmla="*/ 162368 w 327769"/>
                <a:gd name="connsiteY58" fmla="*/ 309475 h 567292"/>
                <a:gd name="connsiteX59" fmla="*/ 169427 w 327769"/>
                <a:gd name="connsiteY59" fmla="*/ 289052 h 567292"/>
                <a:gd name="connsiteX60" fmla="*/ 182034 w 327769"/>
                <a:gd name="connsiteY60" fmla="*/ 276950 h 567292"/>
                <a:gd name="connsiteX61" fmla="*/ 200439 w 327769"/>
                <a:gd name="connsiteY61" fmla="*/ 256149 h 567292"/>
                <a:gd name="connsiteX62" fmla="*/ 225526 w 327769"/>
                <a:gd name="connsiteY62" fmla="*/ 241652 h 567292"/>
                <a:gd name="connsiteX63" fmla="*/ 266371 w 327769"/>
                <a:gd name="connsiteY63" fmla="*/ 211018 h 567292"/>
                <a:gd name="connsiteX64" fmla="*/ 263598 w 327769"/>
                <a:gd name="connsiteY64" fmla="*/ 185553 h 567292"/>
                <a:gd name="connsiteX65" fmla="*/ 273809 w 327769"/>
                <a:gd name="connsiteY65" fmla="*/ 163996 h 567292"/>
                <a:gd name="connsiteX66" fmla="*/ 291080 w 327769"/>
                <a:gd name="connsiteY66" fmla="*/ 150255 h 567292"/>
                <a:gd name="connsiteX67" fmla="*/ 318941 w 327769"/>
                <a:gd name="connsiteY67" fmla="*/ 147481 h 567292"/>
                <a:gd name="connsiteX68" fmla="*/ 333312 w 327769"/>
                <a:gd name="connsiteY68" fmla="*/ 148112 h 567292"/>
                <a:gd name="connsiteX69" fmla="*/ 329656 w 327769"/>
                <a:gd name="connsiteY69" fmla="*/ 134875 h 567292"/>
                <a:gd name="connsiteX70" fmla="*/ 197035 w 327769"/>
                <a:gd name="connsiteY70" fmla="*/ 479915 h 567292"/>
                <a:gd name="connsiteX71" fmla="*/ 179008 w 327769"/>
                <a:gd name="connsiteY71" fmla="*/ 514457 h 567292"/>
                <a:gd name="connsiteX72" fmla="*/ 197035 w 327769"/>
                <a:gd name="connsiteY72" fmla="*/ 479915 h 56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27769" h="567292">
                  <a:moveTo>
                    <a:pt x="329656" y="134875"/>
                  </a:moveTo>
                  <a:cubicBezTo>
                    <a:pt x="325874" y="131093"/>
                    <a:pt x="318310" y="121008"/>
                    <a:pt x="324613" y="121008"/>
                  </a:cubicBezTo>
                  <a:cubicBezTo>
                    <a:pt x="330917" y="121008"/>
                    <a:pt x="333438" y="102098"/>
                    <a:pt x="325874" y="98316"/>
                  </a:cubicBezTo>
                  <a:cubicBezTo>
                    <a:pt x="318310" y="94534"/>
                    <a:pt x="325874" y="78146"/>
                    <a:pt x="319571" y="74364"/>
                  </a:cubicBezTo>
                  <a:cubicBezTo>
                    <a:pt x="313267" y="70582"/>
                    <a:pt x="317050" y="57975"/>
                    <a:pt x="318310" y="49151"/>
                  </a:cubicBezTo>
                  <a:cubicBezTo>
                    <a:pt x="319571" y="40326"/>
                    <a:pt x="294358" y="32762"/>
                    <a:pt x="280490" y="26459"/>
                  </a:cubicBezTo>
                  <a:cubicBezTo>
                    <a:pt x="266624" y="20156"/>
                    <a:pt x="260320" y="10070"/>
                    <a:pt x="248974" y="3767"/>
                  </a:cubicBezTo>
                  <a:cubicBezTo>
                    <a:pt x="237628" y="-2536"/>
                    <a:pt x="233847" y="13852"/>
                    <a:pt x="233847" y="23938"/>
                  </a:cubicBezTo>
                  <a:cubicBezTo>
                    <a:pt x="233847" y="34023"/>
                    <a:pt x="223761" y="35284"/>
                    <a:pt x="216198" y="28980"/>
                  </a:cubicBezTo>
                  <a:cubicBezTo>
                    <a:pt x="208634" y="22677"/>
                    <a:pt x="199809" y="28980"/>
                    <a:pt x="188463" y="23938"/>
                  </a:cubicBezTo>
                  <a:cubicBezTo>
                    <a:pt x="177117" y="18895"/>
                    <a:pt x="182160" y="35284"/>
                    <a:pt x="182160" y="42847"/>
                  </a:cubicBezTo>
                  <a:cubicBezTo>
                    <a:pt x="182160" y="50411"/>
                    <a:pt x="169553" y="50411"/>
                    <a:pt x="161989" y="50411"/>
                  </a:cubicBezTo>
                  <a:cubicBezTo>
                    <a:pt x="154425" y="50411"/>
                    <a:pt x="141819" y="56715"/>
                    <a:pt x="141819" y="65539"/>
                  </a:cubicBezTo>
                  <a:cubicBezTo>
                    <a:pt x="141819" y="74364"/>
                    <a:pt x="130473" y="79406"/>
                    <a:pt x="134255" y="84449"/>
                  </a:cubicBezTo>
                  <a:cubicBezTo>
                    <a:pt x="138037" y="89492"/>
                    <a:pt x="132995" y="94534"/>
                    <a:pt x="127952" y="98316"/>
                  </a:cubicBezTo>
                  <a:cubicBezTo>
                    <a:pt x="122909" y="102098"/>
                    <a:pt x="117867" y="114705"/>
                    <a:pt x="114085" y="118486"/>
                  </a:cubicBezTo>
                  <a:cubicBezTo>
                    <a:pt x="110303" y="122268"/>
                    <a:pt x="116606" y="128572"/>
                    <a:pt x="109042" y="133614"/>
                  </a:cubicBezTo>
                  <a:cubicBezTo>
                    <a:pt x="101478" y="138657"/>
                    <a:pt x="92654" y="134875"/>
                    <a:pt x="88872" y="138657"/>
                  </a:cubicBezTo>
                  <a:cubicBezTo>
                    <a:pt x="85090" y="142439"/>
                    <a:pt x="88872" y="151263"/>
                    <a:pt x="87611" y="162609"/>
                  </a:cubicBezTo>
                  <a:cubicBezTo>
                    <a:pt x="86350" y="173955"/>
                    <a:pt x="77526" y="186562"/>
                    <a:pt x="69962" y="196647"/>
                  </a:cubicBezTo>
                  <a:cubicBezTo>
                    <a:pt x="62398" y="206732"/>
                    <a:pt x="72483" y="209253"/>
                    <a:pt x="76265" y="210514"/>
                  </a:cubicBezTo>
                  <a:cubicBezTo>
                    <a:pt x="80047" y="211775"/>
                    <a:pt x="80047" y="218078"/>
                    <a:pt x="76265" y="225642"/>
                  </a:cubicBezTo>
                  <a:cubicBezTo>
                    <a:pt x="72483" y="233206"/>
                    <a:pt x="63659" y="228163"/>
                    <a:pt x="58616" y="226902"/>
                  </a:cubicBezTo>
                  <a:cubicBezTo>
                    <a:pt x="53573" y="225642"/>
                    <a:pt x="39707" y="231945"/>
                    <a:pt x="32143" y="244551"/>
                  </a:cubicBezTo>
                  <a:cubicBezTo>
                    <a:pt x="24579" y="257158"/>
                    <a:pt x="27100" y="264722"/>
                    <a:pt x="29621" y="271025"/>
                  </a:cubicBezTo>
                  <a:cubicBezTo>
                    <a:pt x="32143" y="277328"/>
                    <a:pt x="23318" y="284892"/>
                    <a:pt x="29621" y="297499"/>
                  </a:cubicBezTo>
                  <a:cubicBezTo>
                    <a:pt x="35924" y="310105"/>
                    <a:pt x="27100" y="312627"/>
                    <a:pt x="28360" y="322712"/>
                  </a:cubicBezTo>
                  <a:cubicBezTo>
                    <a:pt x="29621" y="332797"/>
                    <a:pt x="44749" y="331536"/>
                    <a:pt x="46010" y="341622"/>
                  </a:cubicBezTo>
                  <a:cubicBezTo>
                    <a:pt x="47270" y="351707"/>
                    <a:pt x="40967" y="355489"/>
                    <a:pt x="35924" y="355489"/>
                  </a:cubicBezTo>
                  <a:cubicBezTo>
                    <a:pt x="30882" y="355489"/>
                    <a:pt x="32143" y="365574"/>
                    <a:pt x="37185" y="368095"/>
                  </a:cubicBezTo>
                  <a:cubicBezTo>
                    <a:pt x="42228" y="370616"/>
                    <a:pt x="40967" y="388266"/>
                    <a:pt x="38446" y="393308"/>
                  </a:cubicBezTo>
                  <a:cubicBezTo>
                    <a:pt x="35924" y="398351"/>
                    <a:pt x="19536" y="393308"/>
                    <a:pt x="20797" y="399611"/>
                  </a:cubicBezTo>
                  <a:cubicBezTo>
                    <a:pt x="22057" y="405915"/>
                    <a:pt x="17015" y="416000"/>
                    <a:pt x="17015" y="421042"/>
                  </a:cubicBezTo>
                  <a:cubicBezTo>
                    <a:pt x="17015" y="426085"/>
                    <a:pt x="15754" y="442474"/>
                    <a:pt x="10711" y="438692"/>
                  </a:cubicBezTo>
                  <a:cubicBezTo>
                    <a:pt x="8694" y="437179"/>
                    <a:pt x="5543" y="437053"/>
                    <a:pt x="2391" y="437557"/>
                  </a:cubicBezTo>
                  <a:cubicBezTo>
                    <a:pt x="2391" y="438313"/>
                    <a:pt x="2391" y="439196"/>
                    <a:pt x="2391" y="440078"/>
                  </a:cubicBezTo>
                  <a:cubicBezTo>
                    <a:pt x="2013" y="449911"/>
                    <a:pt x="5543" y="459744"/>
                    <a:pt x="14115" y="466804"/>
                  </a:cubicBezTo>
                  <a:cubicBezTo>
                    <a:pt x="22688" y="473864"/>
                    <a:pt x="16132" y="484453"/>
                    <a:pt x="23570" y="494286"/>
                  </a:cubicBezTo>
                  <a:cubicBezTo>
                    <a:pt x="31008" y="504119"/>
                    <a:pt x="28613" y="511179"/>
                    <a:pt x="36933" y="518239"/>
                  </a:cubicBezTo>
                  <a:cubicBezTo>
                    <a:pt x="45127" y="525298"/>
                    <a:pt x="46010" y="529206"/>
                    <a:pt x="42480" y="538283"/>
                  </a:cubicBezTo>
                  <a:cubicBezTo>
                    <a:pt x="38950" y="547360"/>
                    <a:pt x="49540" y="544964"/>
                    <a:pt x="49918" y="550385"/>
                  </a:cubicBezTo>
                  <a:cubicBezTo>
                    <a:pt x="50296" y="555932"/>
                    <a:pt x="47648" y="567278"/>
                    <a:pt x="50296" y="572699"/>
                  </a:cubicBezTo>
                  <a:cubicBezTo>
                    <a:pt x="53069" y="578246"/>
                    <a:pt x="58490" y="572699"/>
                    <a:pt x="71097" y="572321"/>
                  </a:cubicBezTo>
                  <a:cubicBezTo>
                    <a:pt x="83703" y="571942"/>
                    <a:pt x="80552" y="564126"/>
                    <a:pt x="80930" y="556562"/>
                  </a:cubicBezTo>
                  <a:cubicBezTo>
                    <a:pt x="81308" y="549125"/>
                    <a:pt x="87611" y="552654"/>
                    <a:pt x="89124" y="547990"/>
                  </a:cubicBezTo>
                  <a:cubicBezTo>
                    <a:pt x="90763" y="543326"/>
                    <a:pt x="102109" y="542065"/>
                    <a:pt x="111059" y="545973"/>
                  </a:cubicBezTo>
                  <a:cubicBezTo>
                    <a:pt x="120010" y="549881"/>
                    <a:pt x="124800" y="543200"/>
                    <a:pt x="126313" y="533871"/>
                  </a:cubicBezTo>
                  <a:cubicBezTo>
                    <a:pt x="127826" y="524416"/>
                    <a:pt x="132995" y="535888"/>
                    <a:pt x="135768" y="537779"/>
                  </a:cubicBezTo>
                  <a:cubicBezTo>
                    <a:pt x="138542" y="539796"/>
                    <a:pt x="146736" y="523281"/>
                    <a:pt x="150644" y="512692"/>
                  </a:cubicBezTo>
                  <a:cubicBezTo>
                    <a:pt x="154552" y="502102"/>
                    <a:pt x="150265" y="504119"/>
                    <a:pt x="141189" y="514205"/>
                  </a:cubicBezTo>
                  <a:cubicBezTo>
                    <a:pt x="132112" y="524416"/>
                    <a:pt x="137281" y="503993"/>
                    <a:pt x="140811" y="495799"/>
                  </a:cubicBezTo>
                  <a:cubicBezTo>
                    <a:pt x="144340" y="487605"/>
                    <a:pt x="143962" y="463653"/>
                    <a:pt x="145097" y="458106"/>
                  </a:cubicBezTo>
                  <a:cubicBezTo>
                    <a:pt x="146231" y="452559"/>
                    <a:pt x="148627" y="444364"/>
                    <a:pt x="159972" y="441969"/>
                  </a:cubicBezTo>
                  <a:cubicBezTo>
                    <a:pt x="171318" y="439574"/>
                    <a:pt x="186320" y="425455"/>
                    <a:pt x="183925" y="419656"/>
                  </a:cubicBezTo>
                  <a:cubicBezTo>
                    <a:pt x="181530" y="413731"/>
                    <a:pt x="199557" y="404024"/>
                    <a:pt x="199557" y="398099"/>
                  </a:cubicBezTo>
                  <a:cubicBezTo>
                    <a:pt x="199557" y="392174"/>
                    <a:pt x="180773" y="374146"/>
                    <a:pt x="174470" y="370238"/>
                  </a:cubicBezTo>
                  <a:cubicBezTo>
                    <a:pt x="168166" y="366330"/>
                    <a:pt x="154425" y="369482"/>
                    <a:pt x="155686" y="365196"/>
                  </a:cubicBezTo>
                  <a:cubicBezTo>
                    <a:pt x="156821" y="360910"/>
                    <a:pt x="154047" y="344017"/>
                    <a:pt x="152535" y="335318"/>
                  </a:cubicBezTo>
                  <a:cubicBezTo>
                    <a:pt x="150896" y="326620"/>
                    <a:pt x="162368" y="317669"/>
                    <a:pt x="162368" y="309475"/>
                  </a:cubicBezTo>
                  <a:cubicBezTo>
                    <a:pt x="162368" y="301281"/>
                    <a:pt x="161989" y="291826"/>
                    <a:pt x="169427" y="289052"/>
                  </a:cubicBezTo>
                  <a:cubicBezTo>
                    <a:pt x="176865" y="286279"/>
                    <a:pt x="172201" y="279219"/>
                    <a:pt x="182034" y="276950"/>
                  </a:cubicBezTo>
                  <a:cubicBezTo>
                    <a:pt x="191867" y="274555"/>
                    <a:pt x="189850" y="260436"/>
                    <a:pt x="200439" y="256149"/>
                  </a:cubicBezTo>
                  <a:cubicBezTo>
                    <a:pt x="211029" y="251863"/>
                    <a:pt x="211785" y="248333"/>
                    <a:pt x="225526" y="241652"/>
                  </a:cubicBezTo>
                  <a:cubicBezTo>
                    <a:pt x="239267" y="234971"/>
                    <a:pt x="262337" y="219338"/>
                    <a:pt x="266371" y="211018"/>
                  </a:cubicBezTo>
                  <a:cubicBezTo>
                    <a:pt x="270279" y="202824"/>
                    <a:pt x="252252" y="194125"/>
                    <a:pt x="263598" y="185553"/>
                  </a:cubicBezTo>
                  <a:cubicBezTo>
                    <a:pt x="274944" y="176981"/>
                    <a:pt x="265615" y="167148"/>
                    <a:pt x="273809" y="163996"/>
                  </a:cubicBezTo>
                  <a:cubicBezTo>
                    <a:pt x="282003" y="160844"/>
                    <a:pt x="285155" y="156558"/>
                    <a:pt x="291080" y="150255"/>
                  </a:cubicBezTo>
                  <a:cubicBezTo>
                    <a:pt x="297005" y="143952"/>
                    <a:pt x="304821" y="149877"/>
                    <a:pt x="318941" y="147481"/>
                  </a:cubicBezTo>
                  <a:cubicBezTo>
                    <a:pt x="324109" y="146599"/>
                    <a:pt x="328899" y="146977"/>
                    <a:pt x="333312" y="148112"/>
                  </a:cubicBezTo>
                  <a:cubicBezTo>
                    <a:pt x="332808" y="141682"/>
                    <a:pt x="331295" y="136640"/>
                    <a:pt x="329656" y="134875"/>
                  </a:cubicBezTo>
                  <a:close/>
                  <a:moveTo>
                    <a:pt x="197035" y="479915"/>
                  </a:moveTo>
                  <a:cubicBezTo>
                    <a:pt x="182160" y="480293"/>
                    <a:pt x="175100" y="509666"/>
                    <a:pt x="179008" y="514457"/>
                  </a:cubicBezTo>
                  <a:cubicBezTo>
                    <a:pt x="182160" y="518365"/>
                    <a:pt x="211911" y="479537"/>
                    <a:pt x="197035" y="479915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AACCABCB-198B-4912-B669-9ACF4A9D93C5}"/>
                </a:ext>
              </a:extLst>
            </p:cNvPr>
            <p:cNvSpPr/>
            <p:nvPr/>
          </p:nvSpPr>
          <p:spPr>
            <a:xfrm>
              <a:off x="6373865" y="2749553"/>
              <a:ext cx="163885" cy="75639"/>
            </a:xfrm>
            <a:custGeom>
              <a:avLst/>
              <a:gdLst>
                <a:gd name="connsiteX0" fmla="*/ 154790 w 163884"/>
                <a:gd name="connsiteY0" fmla="*/ 22484 h 75639"/>
                <a:gd name="connsiteX1" fmla="*/ 160211 w 163884"/>
                <a:gd name="connsiteY1" fmla="*/ 5087 h 75639"/>
                <a:gd name="connsiteX2" fmla="*/ 154412 w 163884"/>
                <a:gd name="connsiteY2" fmla="*/ 7860 h 75639"/>
                <a:gd name="connsiteX3" fmla="*/ 104238 w 163884"/>
                <a:gd name="connsiteY3" fmla="*/ 2818 h 75639"/>
                <a:gd name="connsiteX4" fmla="*/ 54821 w 163884"/>
                <a:gd name="connsiteY4" fmla="*/ 12651 h 75639"/>
                <a:gd name="connsiteX5" fmla="*/ 38684 w 163884"/>
                <a:gd name="connsiteY5" fmla="*/ 27905 h 75639"/>
                <a:gd name="connsiteX6" fmla="*/ 44231 w 163884"/>
                <a:gd name="connsiteY6" fmla="*/ 44797 h 75639"/>
                <a:gd name="connsiteX7" fmla="*/ 59989 w 163884"/>
                <a:gd name="connsiteY7" fmla="*/ 53748 h 75639"/>
                <a:gd name="connsiteX8" fmla="*/ 65410 w 163884"/>
                <a:gd name="connsiteY8" fmla="*/ 64338 h 75639"/>
                <a:gd name="connsiteX9" fmla="*/ 65032 w 163884"/>
                <a:gd name="connsiteY9" fmla="*/ 64842 h 75639"/>
                <a:gd name="connsiteX10" fmla="*/ 93649 w 163884"/>
                <a:gd name="connsiteY10" fmla="*/ 64338 h 75639"/>
                <a:gd name="connsiteX11" fmla="*/ 120375 w 163884"/>
                <a:gd name="connsiteY11" fmla="*/ 80096 h 75639"/>
                <a:gd name="connsiteX12" fmla="*/ 145714 w 163884"/>
                <a:gd name="connsiteY12" fmla="*/ 81735 h 75639"/>
                <a:gd name="connsiteX13" fmla="*/ 146722 w 163884"/>
                <a:gd name="connsiteY13" fmla="*/ 74423 h 75639"/>
                <a:gd name="connsiteX14" fmla="*/ 153782 w 163884"/>
                <a:gd name="connsiteY14" fmla="*/ 65598 h 75639"/>
                <a:gd name="connsiteX15" fmla="*/ 147857 w 163884"/>
                <a:gd name="connsiteY15" fmla="*/ 51479 h 75639"/>
                <a:gd name="connsiteX16" fmla="*/ 146092 w 163884"/>
                <a:gd name="connsiteY16" fmla="*/ 36225 h 75639"/>
                <a:gd name="connsiteX17" fmla="*/ 154790 w 163884"/>
                <a:gd name="connsiteY17" fmla="*/ 22484 h 75639"/>
                <a:gd name="connsiteX18" fmla="*/ 15867 w 163884"/>
                <a:gd name="connsiteY18" fmla="*/ 41646 h 75639"/>
                <a:gd name="connsiteX19" fmla="*/ 5277 w 163884"/>
                <a:gd name="connsiteY19" fmla="*/ 64842 h 75639"/>
                <a:gd name="connsiteX20" fmla="*/ 32760 w 163884"/>
                <a:gd name="connsiteY20" fmla="*/ 46815 h 75639"/>
                <a:gd name="connsiteX21" fmla="*/ 15867 w 163884"/>
                <a:gd name="connsiteY21" fmla="*/ 41646 h 75639"/>
                <a:gd name="connsiteX22" fmla="*/ 27717 w 163884"/>
                <a:gd name="connsiteY22" fmla="*/ 30174 h 75639"/>
                <a:gd name="connsiteX23" fmla="*/ 10824 w 163884"/>
                <a:gd name="connsiteY23" fmla="*/ 32191 h 75639"/>
                <a:gd name="connsiteX24" fmla="*/ 27717 w 163884"/>
                <a:gd name="connsiteY24" fmla="*/ 30174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884" h="75639">
                  <a:moveTo>
                    <a:pt x="154790" y="22484"/>
                  </a:moveTo>
                  <a:cubicBezTo>
                    <a:pt x="158068" y="15424"/>
                    <a:pt x="166514" y="14290"/>
                    <a:pt x="160211" y="5087"/>
                  </a:cubicBezTo>
                  <a:cubicBezTo>
                    <a:pt x="159077" y="6095"/>
                    <a:pt x="157312" y="6978"/>
                    <a:pt x="154412" y="7860"/>
                  </a:cubicBezTo>
                  <a:cubicBezTo>
                    <a:pt x="143066" y="11012"/>
                    <a:pt x="118357" y="44"/>
                    <a:pt x="104238" y="2818"/>
                  </a:cubicBezTo>
                  <a:cubicBezTo>
                    <a:pt x="90119" y="5591"/>
                    <a:pt x="61502" y="5591"/>
                    <a:pt x="54821" y="12651"/>
                  </a:cubicBezTo>
                  <a:cubicBezTo>
                    <a:pt x="48139" y="19711"/>
                    <a:pt x="31246" y="21728"/>
                    <a:pt x="38684" y="27905"/>
                  </a:cubicBezTo>
                  <a:cubicBezTo>
                    <a:pt x="46122" y="34208"/>
                    <a:pt x="38684" y="37360"/>
                    <a:pt x="44231" y="44797"/>
                  </a:cubicBezTo>
                  <a:cubicBezTo>
                    <a:pt x="49778" y="52235"/>
                    <a:pt x="52426" y="55387"/>
                    <a:pt x="59989" y="53748"/>
                  </a:cubicBezTo>
                  <a:cubicBezTo>
                    <a:pt x="67427" y="52235"/>
                    <a:pt x="73352" y="56143"/>
                    <a:pt x="65410" y="64338"/>
                  </a:cubicBezTo>
                  <a:cubicBezTo>
                    <a:pt x="65284" y="64464"/>
                    <a:pt x="65284" y="64590"/>
                    <a:pt x="65032" y="64842"/>
                  </a:cubicBezTo>
                  <a:cubicBezTo>
                    <a:pt x="77639" y="63707"/>
                    <a:pt x="91506" y="62825"/>
                    <a:pt x="93649" y="64338"/>
                  </a:cubicBezTo>
                  <a:cubicBezTo>
                    <a:pt x="96800" y="66733"/>
                    <a:pt x="115584" y="81608"/>
                    <a:pt x="120375" y="80096"/>
                  </a:cubicBezTo>
                  <a:cubicBezTo>
                    <a:pt x="123274" y="79087"/>
                    <a:pt x="136133" y="80474"/>
                    <a:pt x="145714" y="81735"/>
                  </a:cubicBezTo>
                  <a:cubicBezTo>
                    <a:pt x="144579" y="78835"/>
                    <a:pt x="144705" y="76062"/>
                    <a:pt x="146722" y="74423"/>
                  </a:cubicBezTo>
                  <a:cubicBezTo>
                    <a:pt x="150252" y="71523"/>
                    <a:pt x="157942" y="71523"/>
                    <a:pt x="153782" y="65598"/>
                  </a:cubicBezTo>
                  <a:cubicBezTo>
                    <a:pt x="149622" y="59673"/>
                    <a:pt x="148487" y="58539"/>
                    <a:pt x="147857" y="51479"/>
                  </a:cubicBezTo>
                  <a:cubicBezTo>
                    <a:pt x="147226" y="44419"/>
                    <a:pt x="145461" y="40889"/>
                    <a:pt x="146092" y="36225"/>
                  </a:cubicBezTo>
                  <a:cubicBezTo>
                    <a:pt x="146596" y="31435"/>
                    <a:pt x="151261" y="30174"/>
                    <a:pt x="154790" y="22484"/>
                  </a:cubicBezTo>
                  <a:close/>
                  <a:moveTo>
                    <a:pt x="15867" y="41646"/>
                  </a:moveTo>
                  <a:cubicBezTo>
                    <a:pt x="1747" y="45554"/>
                    <a:pt x="-396" y="65094"/>
                    <a:pt x="5277" y="64842"/>
                  </a:cubicBezTo>
                  <a:cubicBezTo>
                    <a:pt x="12337" y="64464"/>
                    <a:pt x="28473" y="51101"/>
                    <a:pt x="32760" y="46815"/>
                  </a:cubicBezTo>
                  <a:cubicBezTo>
                    <a:pt x="37172" y="42402"/>
                    <a:pt x="30112" y="37612"/>
                    <a:pt x="15867" y="41646"/>
                  </a:cubicBezTo>
                  <a:close/>
                  <a:moveTo>
                    <a:pt x="27717" y="30174"/>
                  </a:moveTo>
                  <a:cubicBezTo>
                    <a:pt x="30868" y="24249"/>
                    <a:pt x="5025" y="26896"/>
                    <a:pt x="10824" y="32191"/>
                  </a:cubicBezTo>
                  <a:cubicBezTo>
                    <a:pt x="15110" y="36099"/>
                    <a:pt x="24565" y="36099"/>
                    <a:pt x="27717" y="30174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DCFBDAAC-D4C9-4DD3-919E-DB45ED335FA5}"/>
                </a:ext>
              </a:extLst>
            </p:cNvPr>
            <p:cNvSpPr/>
            <p:nvPr/>
          </p:nvSpPr>
          <p:spPr>
            <a:xfrm>
              <a:off x="6678452" y="4438890"/>
              <a:ext cx="214311" cy="252130"/>
            </a:xfrm>
            <a:custGeom>
              <a:avLst/>
              <a:gdLst>
                <a:gd name="connsiteX0" fmla="*/ 191083 w 214310"/>
                <a:gd name="connsiteY0" fmla="*/ 61247 h 252130"/>
                <a:gd name="connsiteX1" fmla="*/ 203311 w 214310"/>
                <a:gd name="connsiteY1" fmla="*/ 42211 h 252130"/>
                <a:gd name="connsiteX2" fmla="*/ 215918 w 214310"/>
                <a:gd name="connsiteY2" fmla="*/ 23680 h 252130"/>
                <a:gd name="connsiteX3" fmla="*/ 202681 w 214310"/>
                <a:gd name="connsiteY3" fmla="*/ 27462 h 252130"/>
                <a:gd name="connsiteX4" fmla="*/ 189696 w 214310"/>
                <a:gd name="connsiteY4" fmla="*/ 22167 h 252130"/>
                <a:gd name="connsiteX5" fmla="*/ 166752 w 214310"/>
                <a:gd name="connsiteY5" fmla="*/ 26831 h 252130"/>
                <a:gd name="connsiteX6" fmla="*/ 149103 w 214310"/>
                <a:gd name="connsiteY6" fmla="*/ 40951 h 252130"/>
                <a:gd name="connsiteX7" fmla="*/ 118470 w 214310"/>
                <a:gd name="connsiteY7" fmla="*/ 35656 h 252130"/>
                <a:gd name="connsiteX8" fmla="*/ 87836 w 214310"/>
                <a:gd name="connsiteY8" fmla="*/ 18007 h 252130"/>
                <a:gd name="connsiteX9" fmla="*/ 60732 w 214310"/>
                <a:gd name="connsiteY9" fmla="*/ 12712 h 252130"/>
                <a:gd name="connsiteX10" fmla="*/ 45478 w 214310"/>
                <a:gd name="connsiteY10" fmla="*/ 5022 h 252130"/>
                <a:gd name="connsiteX11" fmla="*/ 29593 w 214310"/>
                <a:gd name="connsiteY11" fmla="*/ 3257 h 252130"/>
                <a:gd name="connsiteX12" fmla="*/ 8415 w 214310"/>
                <a:gd name="connsiteY12" fmla="*/ 17376 h 252130"/>
                <a:gd name="connsiteX13" fmla="*/ 5011 w 214310"/>
                <a:gd name="connsiteY13" fmla="*/ 21663 h 252130"/>
                <a:gd name="connsiteX14" fmla="*/ 17113 w 214310"/>
                <a:gd name="connsiteY14" fmla="*/ 32630 h 252130"/>
                <a:gd name="connsiteX15" fmla="*/ 19760 w 214310"/>
                <a:gd name="connsiteY15" fmla="*/ 51666 h 252130"/>
                <a:gd name="connsiteX16" fmla="*/ 30602 w 214310"/>
                <a:gd name="connsiteY16" fmla="*/ 61121 h 252130"/>
                <a:gd name="connsiteX17" fmla="*/ 29215 w 214310"/>
                <a:gd name="connsiteY17" fmla="*/ 82804 h 252130"/>
                <a:gd name="connsiteX18" fmla="*/ 11566 w 214310"/>
                <a:gd name="connsiteY18" fmla="*/ 114068 h 252130"/>
                <a:gd name="connsiteX19" fmla="*/ 3750 w 214310"/>
                <a:gd name="connsiteY19" fmla="*/ 130583 h 252130"/>
                <a:gd name="connsiteX20" fmla="*/ 21273 w 214310"/>
                <a:gd name="connsiteY20" fmla="*/ 140290 h 252130"/>
                <a:gd name="connsiteX21" fmla="*/ 2490 w 214310"/>
                <a:gd name="connsiteY21" fmla="*/ 157309 h 252130"/>
                <a:gd name="connsiteX22" fmla="*/ 2364 w 214310"/>
                <a:gd name="connsiteY22" fmla="*/ 159956 h 252130"/>
                <a:gd name="connsiteX23" fmla="*/ 102585 w 214310"/>
                <a:gd name="connsiteY23" fmla="*/ 213155 h 252130"/>
                <a:gd name="connsiteX24" fmla="*/ 101199 w 214310"/>
                <a:gd name="connsiteY24" fmla="*/ 229418 h 252130"/>
                <a:gd name="connsiteX25" fmla="*/ 145700 w 214310"/>
                <a:gd name="connsiteY25" fmla="*/ 261060 h 252130"/>
                <a:gd name="connsiteX26" fmla="*/ 171669 w 214310"/>
                <a:gd name="connsiteY26" fmla="*/ 203322 h 252130"/>
                <a:gd name="connsiteX27" fmla="*/ 188562 w 214310"/>
                <a:gd name="connsiteY27" fmla="*/ 189581 h 252130"/>
                <a:gd name="connsiteX28" fmla="*/ 203059 w 214310"/>
                <a:gd name="connsiteY28" fmla="*/ 180126 h 252130"/>
                <a:gd name="connsiteX29" fmla="*/ 205328 w 214310"/>
                <a:gd name="connsiteY29" fmla="*/ 176849 h 252130"/>
                <a:gd name="connsiteX30" fmla="*/ 192218 w 214310"/>
                <a:gd name="connsiteY30" fmla="*/ 156048 h 252130"/>
                <a:gd name="connsiteX31" fmla="*/ 191083 w 214310"/>
                <a:gd name="connsiteY31" fmla="*/ 6124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4310" h="252130">
                  <a:moveTo>
                    <a:pt x="191083" y="61247"/>
                  </a:moveTo>
                  <a:lnTo>
                    <a:pt x="203311" y="42211"/>
                  </a:lnTo>
                  <a:lnTo>
                    <a:pt x="215918" y="23680"/>
                  </a:lnTo>
                  <a:cubicBezTo>
                    <a:pt x="209992" y="25066"/>
                    <a:pt x="204572" y="26453"/>
                    <a:pt x="202681" y="27462"/>
                  </a:cubicBezTo>
                  <a:cubicBezTo>
                    <a:pt x="198017" y="29857"/>
                    <a:pt x="191461" y="26327"/>
                    <a:pt x="189696" y="22167"/>
                  </a:cubicBezTo>
                  <a:cubicBezTo>
                    <a:pt x="187931" y="18007"/>
                    <a:pt x="176207" y="21537"/>
                    <a:pt x="166752" y="26831"/>
                  </a:cubicBezTo>
                  <a:cubicBezTo>
                    <a:pt x="157297" y="32126"/>
                    <a:pt x="152633" y="43346"/>
                    <a:pt x="149103" y="40951"/>
                  </a:cubicBezTo>
                  <a:cubicBezTo>
                    <a:pt x="145573" y="38555"/>
                    <a:pt x="124395" y="35656"/>
                    <a:pt x="118470" y="35656"/>
                  </a:cubicBezTo>
                  <a:cubicBezTo>
                    <a:pt x="112544" y="35656"/>
                    <a:pt x="93761" y="23302"/>
                    <a:pt x="87836" y="18007"/>
                  </a:cubicBezTo>
                  <a:cubicBezTo>
                    <a:pt x="81911" y="12712"/>
                    <a:pt x="64892" y="15107"/>
                    <a:pt x="60732" y="12712"/>
                  </a:cubicBezTo>
                  <a:cubicBezTo>
                    <a:pt x="56572" y="10317"/>
                    <a:pt x="48377" y="8552"/>
                    <a:pt x="45478" y="5022"/>
                  </a:cubicBezTo>
                  <a:cubicBezTo>
                    <a:pt x="42578" y="1492"/>
                    <a:pt x="35519" y="2123"/>
                    <a:pt x="29593" y="3257"/>
                  </a:cubicBezTo>
                  <a:cubicBezTo>
                    <a:pt x="23668" y="4392"/>
                    <a:pt x="9549" y="12712"/>
                    <a:pt x="8415" y="17376"/>
                  </a:cubicBezTo>
                  <a:cubicBezTo>
                    <a:pt x="8036" y="18889"/>
                    <a:pt x="6650" y="20276"/>
                    <a:pt x="5011" y="21663"/>
                  </a:cubicBezTo>
                  <a:lnTo>
                    <a:pt x="17113" y="32630"/>
                  </a:lnTo>
                  <a:lnTo>
                    <a:pt x="19760" y="51666"/>
                  </a:lnTo>
                  <a:lnTo>
                    <a:pt x="30602" y="61121"/>
                  </a:lnTo>
                  <a:cubicBezTo>
                    <a:pt x="30602" y="61121"/>
                    <a:pt x="30602" y="71963"/>
                    <a:pt x="29215" y="82804"/>
                  </a:cubicBezTo>
                  <a:cubicBezTo>
                    <a:pt x="27829" y="93646"/>
                    <a:pt x="18374" y="107261"/>
                    <a:pt x="11566" y="114068"/>
                  </a:cubicBezTo>
                  <a:cubicBezTo>
                    <a:pt x="9549" y="116085"/>
                    <a:pt x="6776" y="122515"/>
                    <a:pt x="3750" y="130583"/>
                  </a:cubicBezTo>
                  <a:cubicBezTo>
                    <a:pt x="14088" y="133230"/>
                    <a:pt x="21904" y="137138"/>
                    <a:pt x="21273" y="140290"/>
                  </a:cubicBezTo>
                  <a:cubicBezTo>
                    <a:pt x="20139" y="146719"/>
                    <a:pt x="2490" y="143820"/>
                    <a:pt x="2490" y="157309"/>
                  </a:cubicBezTo>
                  <a:cubicBezTo>
                    <a:pt x="2490" y="158191"/>
                    <a:pt x="2364" y="159074"/>
                    <a:pt x="2364" y="159956"/>
                  </a:cubicBezTo>
                  <a:lnTo>
                    <a:pt x="102585" y="213155"/>
                  </a:lnTo>
                  <a:lnTo>
                    <a:pt x="101199" y="229418"/>
                  </a:lnTo>
                  <a:cubicBezTo>
                    <a:pt x="101199" y="229418"/>
                    <a:pt x="123764" y="245932"/>
                    <a:pt x="145700" y="261060"/>
                  </a:cubicBezTo>
                  <a:cubicBezTo>
                    <a:pt x="155533" y="236225"/>
                    <a:pt x="168265" y="208491"/>
                    <a:pt x="171669" y="203322"/>
                  </a:cubicBezTo>
                  <a:cubicBezTo>
                    <a:pt x="177594" y="194246"/>
                    <a:pt x="183393" y="195885"/>
                    <a:pt x="188562" y="189581"/>
                  </a:cubicBezTo>
                  <a:cubicBezTo>
                    <a:pt x="193730" y="183278"/>
                    <a:pt x="195243" y="192733"/>
                    <a:pt x="203059" y="180126"/>
                  </a:cubicBezTo>
                  <a:cubicBezTo>
                    <a:pt x="203689" y="179118"/>
                    <a:pt x="204446" y="177983"/>
                    <a:pt x="205328" y="176849"/>
                  </a:cubicBezTo>
                  <a:lnTo>
                    <a:pt x="192218" y="156048"/>
                  </a:lnTo>
                  <a:lnTo>
                    <a:pt x="191083" y="61247"/>
                  </a:ln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B93CC97B-801E-4A89-8C67-0A65711ED7A2}"/>
                </a:ext>
              </a:extLst>
            </p:cNvPr>
            <p:cNvSpPr/>
            <p:nvPr/>
          </p:nvSpPr>
          <p:spPr>
            <a:xfrm>
              <a:off x="6561842" y="4458315"/>
              <a:ext cx="138672" cy="151278"/>
            </a:xfrm>
            <a:custGeom>
              <a:avLst/>
              <a:gdLst>
                <a:gd name="connsiteX0" fmla="*/ 136497 w 138671"/>
                <a:gd name="connsiteY0" fmla="*/ 32367 h 151278"/>
                <a:gd name="connsiteX1" fmla="*/ 133849 w 138671"/>
                <a:gd name="connsiteY1" fmla="*/ 13331 h 151278"/>
                <a:gd name="connsiteX2" fmla="*/ 121747 w 138671"/>
                <a:gd name="connsiteY2" fmla="*/ 2364 h 151278"/>
                <a:gd name="connsiteX3" fmla="*/ 112796 w 138671"/>
                <a:gd name="connsiteY3" fmla="*/ 10936 h 151278"/>
                <a:gd name="connsiteX4" fmla="*/ 96282 w 138671"/>
                <a:gd name="connsiteY4" fmla="*/ 12071 h 151278"/>
                <a:gd name="connsiteX5" fmla="*/ 76868 w 138671"/>
                <a:gd name="connsiteY5" fmla="*/ 18500 h 151278"/>
                <a:gd name="connsiteX6" fmla="*/ 60353 w 138671"/>
                <a:gd name="connsiteY6" fmla="*/ 12575 h 151278"/>
                <a:gd name="connsiteX7" fmla="*/ 40309 w 138671"/>
                <a:gd name="connsiteY7" fmla="*/ 18500 h 151278"/>
                <a:gd name="connsiteX8" fmla="*/ 37914 w 138671"/>
                <a:gd name="connsiteY8" fmla="*/ 41444 h 151278"/>
                <a:gd name="connsiteX9" fmla="*/ 46738 w 138671"/>
                <a:gd name="connsiteY9" fmla="*/ 54428 h 151278"/>
                <a:gd name="connsiteX10" fmla="*/ 39048 w 138671"/>
                <a:gd name="connsiteY10" fmla="*/ 67917 h 151278"/>
                <a:gd name="connsiteX11" fmla="*/ 27829 w 138671"/>
                <a:gd name="connsiteY11" fmla="*/ 75607 h 151278"/>
                <a:gd name="connsiteX12" fmla="*/ 17869 w 138671"/>
                <a:gd name="connsiteY12" fmla="*/ 90357 h 151278"/>
                <a:gd name="connsiteX13" fmla="*/ 11440 w 138671"/>
                <a:gd name="connsiteY13" fmla="*/ 109141 h 151278"/>
                <a:gd name="connsiteX14" fmla="*/ 6776 w 138671"/>
                <a:gd name="connsiteY14" fmla="*/ 132085 h 151278"/>
                <a:gd name="connsiteX15" fmla="*/ 2364 w 138671"/>
                <a:gd name="connsiteY15" fmla="*/ 151372 h 151278"/>
                <a:gd name="connsiteX16" fmla="*/ 15600 w 138671"/>
                <a:gd name="connsiteY16" fmla="*/ 149103 h 151278"/>
                <a:gd name="connsiteX17" fmla="*/ 42704 w 138671"/>
                <a:gd name="connsiteY17" fmla="*/ 141035 h 151278"/>
                <a:gd name="connsiteX18" fmla="*/ 64892 w 138671"/>
                <a:gd name="connsiteY18" fmla="*/ 139270 h 151278"/>
                <a:gd name="connsiteX19" fmla="*/ 85062 w 138671"/>
                <a:gd name="connsiteY19" fmla="*/ 110527 h 151278"/>
                <a:gd name="connsiteX20" fmla="*/ 120487 w 138671"/>
                <a:gd name="connsiteY20" fmla="*/ 111410 h 151278"/>
                <a:gd name="connsiteX21" fmla="*/ 128303 w 138671"/>
                <a:gd name="connsiteY21" fmla="*/ 94895 h 151278"/>
                <a:gd name="connsiteX22" fmla="*/ 145952 w 138671"/>
                <a:gd name="connsiteY22" fmla="*/ 63631 h 151278"/>
                <a:gd name="connsiteX23" fmla="*/ 147339 w 138671"/>
                <a:gd name="connsiteY23" fmla="*/ 41948 h 151278"/>
                <a:gd name="connsiteX24" fmla="*/ 136497 w 138671"/>
                <a:gd name="connsiteY24" fmla="*/ 32367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51278">
                  <a:moveTo>
                    <a:pt x="136497" y="32367"/>
                  </a:moveTo>
                  <a:lnTo>
                    <a:pt x="133849" y="13331"/>
                  </a:lnTo>
                  <a:lnTo>
                    <a:pt x="121747" y="2364"/>
                  </a:lnTo>
                  <a:cubicBezTo>
                    <a:pt x="118217" y="5389"/>
                    <a:pt x="113175" y="8163"/>
                    <a:pt x="112796" y="10936"/>
                  </a:cubicBezTo>
                  <a:cubicBezTo>
                    <a:pt x="112166" y="15096"/>
                    <a:pt x="101072" y="14466"/>
                    <a:pt x="96282" y="12071"/>
                  </a:cubicBezTo>
                  <a:cubicBezTo>
                    <a:pt x="91618" y="9675"/>
                    <a:pt x="79263" y="14970"/>
                    <a:pt x="76868" y="18500"/>
                  </a:cubicBezTo>
                  <a:cubicBezTo>
                    <a:pt x="74473" y="22030"/>
                    <a:pt x="66278" y="12071"/>
                    <a:pt x="60353" y="12575"/>
                  </a:cubicBezTo>
                  <a:cubicBezTo>
                    <a:pt x="54428" y="13205"/>
                    <a:pt x="40309" y="18500"/>
                    <a:pt x="40309" y="18500"/>
                  </a:cubicBezTo>
                  <a:cubicBezTo>
                    <a:pt x="40309" y="18500"/>
                    <a:pt x="37914" y="35015"/>
                    <a:pt x="37914" y="41444"/>
                  </a:cubicBezTo>
                  <a:cubicBezTo>
                    <a:pt x="37914" y="47873"/>
                    <a:pt x="46738" y="49134"/>
                    <a:pt x="46738" y="54428"/>
                  </a:cubicBezTo>
                  <a:cubicBezTo>
                    <a:pt x="46738" y="59723"/>
                    <a:pt x="39679" y="64388"/>
                    <a:pt x="39048" y="67917"/>
                  </a:cubicBezTo>
                  <a:cubicBezTo>
                    <a:pt x="38418" y="71447"/>
                    <a:pt x="33754" y="73843"/>
                    <a:pt x="27829" y="75607"/>
                  </a:cubicBezTo>
                  <a:cubicBezTo>
                    <a:pt x="21904" y="77372"/>
                    <a:pt x="22534" y="86827"/>
                    <a:pt x="17869" y="90357"/>
                  </a:cubicBezTo>
                  <a:cubicBezTo>
                    <a:pt x="13205" y="93887"/>
                    <a:pt x="14340" y="102711"/>
                    <a:pt x="11440" y="109141"/>
                  </a:cubicBezTo>
                  <a:cubicBezTo>
                    <a:pt x="8541" y="115570"/>
                    <a:pt x="6776" y="124395"/>
                    <a:pt x="6776" y="132085"/>
                  </a:cubicBezTo>
                  <a:cubicBezTo>
                    <a:pt x="6776" y="138262"/>
                    <a:pt x="6019" y="146960"/>
                    <a:pt x="2364" y="151372"/>
                  </a:cubicBezTo>
                  <a:cubicBezTo>
                    <a:pt x="9927" y="152129"/>
                    <a:pt x="11819" y="150994"/>
                    <a:pt x="15600" y="149103"/>
                  </a:cubicBezTo>
                  <a:cubicBezTo>
                    <a:pt x="21021" y="146456"/>
                    <a:pt x="42704" y="141035"/>
                    <a:pt x="42704" y="141035"/>
                  </a:cubicBezTo>
                  <a:lnTo>
                    <a:pt x="64892" y="139270"/>
                  </a:lnTo>
                  <a:cubicBezTo>
                    <a:pt x="69808" y="125403"/>
                    <a:pt x="77120" y="112797"/>
                    <a:pt x="85062" y="110527"/>
                  </a:cubicBezTo>
                  <a:cubicBezTo>
                    <a:pt x="95399" y="107502"/>
                    <a:pt x="109393" y="108636"/>
                    <a:pt x="120487" y="111410"/>
                  </a:cubicBezTo>
                  <a:cubicBezTo>
                    <a:pt x="123512" y="103342"/>
                    <a:pt x="126285" y="96912"/>
                    <a:pt x="128303" y="94895"/>
                  </a:cubicBezTo>
                  <a:cubicBezTo>
                    <a:pt x="135110" y="88088"/>
                    <a:pt x="144565" y="74473"/>
                    <a:pt x="145952" y="63631"/>
                  </a:cubicBezTo>
                  <a:cubicBezTo>
                    <a:pt x="147339" y="52790"/>
                    <a:pt x="147339" y="41948"/>
                    <a:pt x="147339" y="41948"/>
                  </a:cubicBezTo>
                  <a:lnTo>
                    <a:pt x="136497" y="32367"/>
                  </a:ln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410762ED-327D-4AC2-85DB-BB6CBDFB1F4E}"/>
                </a:ext>
              </a:extLst>
            </p:cNvPr>
            <p:cNvSpPr/>
            <p:nvPr/>
          </p:nvSpPr>
          <p:spPr>
            <a:xfrm>
              <a:off x="7276882" y="3261579"/>
              <a:ext cx="453834" cy="277343"/>
            </a:xfrm>
            <a:custGeom>
              <a:avLst/>
              <a:gdLst>
                <a:gd name="connsiteX0" fmla="*/ 459224 w 453834"/>
                <a:gd name="connsiteY0" fmla="*/ 156541 h 277343"/>
                <a:gd name="connsiteX1" fmla="*/ 422539 w 453834"/>
                <a:gd name="connsiteY1" fmla="*/ 139775 h 277343"/>
                <a:gd name="connsiteX2" fmla="*/ 401612 w 453834"/>
                <a:gd name="connsiteY2" fmla="*/ 140783 h 277343"/>
                <a:gd name="connsiteX3" fmla="*/ 376399 w 453834"/>
                <a:gd name="connsiteY3" fmla="*/ 133471 h 277343"/>
                <a:gd name="connsiteX4" fmla="*/ 349169 w 453834"/>
                <a:gd name="connsiteY4" fmla="*/ 154398 h 277343"/>
                <a:gd name="connsiteX5" fmla="*/ 336562 w 453834"/>
                <a:gd name="connsiteY5" fmla="*/ 158558 h 277343"/>
                <a:gd name="connsiteX6" fmla="*/ 314627 w 453834"/>
                <a:gd name="connsiteY6" fmla="*/ 144943 h 277343"/>
                <a:gd name="connsiteX7" fmla="*/ 291557 w 453834"/>
                <a:gd name="connsiteY7" fmla="*/ 138640 h 277343"/>
                <a:gd name="connsiteX8" fmla="*/ 276934 w 453834"/>
                <a:gd name="connsiteY8" fmla="*/ 111410 h 277343"/>
                <a:gd name="connsiteX9" fmla="*/ 270630 w 453834"/>
                <a:gd name="connsiteY9" fmla="*/ 86323 h 277343"/>
                <a:gd name="connsiteX10" fmla="*/ 249704 w 453834"/>
                <a:gd name="connsiteY10" fmla="*/ 70565 h 277343"/>
                <a:gd name="connsiteX11" fmla="*/ 196252 w 453834"/>
                <a:gd name="connsiteY11" fmla="*/ 68422 h 277343"/>
                <a:gd name="connsiteX12" fmla="*/ 161710 w 453834"/>
                <a:gd name="connsiteY12" fmla="*/ 70565 h 277343"/>
                <a:gd name="connsiteX13" fmla="*/ 130698 w 453834"/>
                <a:gd name="connsiteY13" fmla="*/ 36653 h 277343"/>
                <a:gd name="connsiteX14" fmla="*/ 122882 w 453834"/>
                <a:gd name="connsiteY14" fmla="*/ 48125 h 277343"/>
                <a:gd name="connsiteX15" fmla="*/ 90735 w 453834"/>
                <a:gd name="connsiteY15" fmla="*/ 42578 h 277343"/>
                <a:gd name="connsiteX16" fmla="*/ 87584 w 453834"/>
                <a:gd name="connsiteY16" fmla="*/ 4885 h 277343"/>
                <a:gd name="connsiteX17" fmla="*/ 76616 w 453834"/>
                <a:gd name="connsiteY17" fmla="*/ 43335 h 277343"/>
                <a:gd name="connsiteX18" fmla="*/ 72834 w 453834"/>
                <a:gd name="connsiteY18" fmla="*/ 2364 h 277343"/>
                <a:gd name="connsiteX19" fmla="*/ 5768 w 453834"/>
                <a:gd name="connsiteY19" fmla="*/ 20265 h 277343"/>
                <a:gd name="connsiteX20" fmla="*/ 2616 w 453834"/>
                <a:gd name="connsiteY20" fmla="*/ 137631 h 277343"/>
                <a:gd name="connsiteX21" fmla="*/ 2364 w 453834"/>
                <a:gd name="connsiteY21" fmla="*/ 137884 h 277343"/>
                <a:gd name="connsiteX22" fmla="*/ 21021 w 453834"/>
                <a:gd name="connsiteY22" fmla="*/ 142296 h 277343"/>
                <a:gd name="connsiteX23" fmla="*/ 30476 w 453834"/>
                <a:gd name="connsiteY23" fmla="*/ 129689 h 277343"/>
                <a:gd name="connsiteX24" fmla="*/ 49386 w 453834"/>
                <a:gd name="connsiteY24" fmla="*/ 115570 h 277343"/>
                <a:gd name="connsiteX25" fmla="*/ 58841 w 453834"/>
                <a:gd name="connsiteY25" fmla="*/ 105359 h 277343"/>
                <a:gd name="connsiteX26" fmla="*/ 69809 w 453834"/>
                <a:gd name="connsiteY26" fmla="*/ 99938 h 277343"/>
                <a:gd name="connsiteX27" fmla="*/ 88718 w 453834"/>
                <a:gd name="connsiteY27" fmla="*/ 104602 h 277343"/>
                <a:gd name="connsiteX28" fmla="*/ 109141 w 453834"/>
                <a:gd name="connsiteY28" fmla="*/ 111662 h 277343"/>
                <a:gd name="connsiteX29" fmla="*/ 118596 w 453834"/>
                <a:gd name="connsiteY29" fmla="*/ 139901 h 277343"/>
                <a:gd name="connsiteX30" fmla="*/ 157802 w 453834"/>
                <a:gd name="connsiteY30" fmla="*/ 144565 h 277343"/>
                <a:gd name="connsiteX31" fmla="*/ 168770 w 453834"/>
                <a:gd name="connsiteY31" fmla="*/ 161836 h 277343"/>
                <a:gd name="connsiteX32" fmla="*/ 180494 w 453834"/>
                <a:gd name="connsiteY32" fmla="*/ 183771 h 277343"/>
                <a:gd name="connsiteX33" fmla="*/ 207219 w 453834"/>
                <a:gd name="connsiteY33" fmla="*/ 203437 h 277343"/>
                <a:gd name="connsiteX34" fmla="*/ 237854 w 453834"/>
                <a:gd name="connsiteY34" fmla="*/ 221465 h 277343"/>
                <a:gd name="connsiteX35" fmla="*/ 265336 w 453834"/>
                <a:gd name="connsiteY35" fmla="*/ 239492 h 277343"/>
                <a:gd name="connsiteX36" fmla="*/ 288910 w 453834"/>
                <a:gd name="connsiteY36" fmla="*/ 247308 h 277343"/>
                <a:gd name="connsiteX37" fmla="*/ 290927 w 453834"/>
                <a:gd name="connsiteY37" fmla="*/ 264831 h 277343"/>
                <a:gd name="connsiteX38" fmla="*/ 293196 w 453834"/>
                <a:gd name="connsiteY38" fmla="*/ 264327 h 277343"/>
                <a:gd name="connsiteX39" fmla="*/ 315257 w 453834"/>
                <a:gd name="connsiteY39" fmla="*/ 271639 h 277343"/>
                <a:gd name="connsiteX40" fmla="*/ 325847 w 453834"/>
                <a:gd name="connsiteY40" fmla="*/ 276555 h 277343"/>
                <a:gd name="connsiteX41" fmla="*/ 336815 w 453834"/>
                <a:gd name="connsiteY41" fmla="*/ 248821 h 277343"/>
                <a:gd name="connsiteX42" fmla="*/ 333663 w 453834"/>
                <a:gd name="connsiteY42" fmla="*/ 225247 h 277343"/>
                <a:gd name="connsiteX43" fmla="*/ 317148 w 453834"/>
                <a:gd name="connsiteY43" fmla="*/ 204824 h 277343"/>
                <a:gd name="connsiteX44" fmla="*/ 342235 w 453834"/>
                <a:gd name="connsiteY44" fmla="*/ 195369 h 277343"/>
                <a:gd name="connsiteX45" fmla="*/ 350808 w 453834"/>
                <a:gd name="connsiteY45" fmla="*/ 180494 h 277343"/>
                <a:gd name="connsiteX46" fmla="*/ 363414 w 453834"/>
                <a:gd name="connsiteY46" fmla="*/ 166374 h 277343"/>
                <a:gd name="connsiteX47" fmla="*/ 383837 w 453834"/>
                <a:gd name="connsiteY47" fmla="*/ 161710 h 277343"/>
                <a:gd name="connsiteX48" fmla="*/ 401864 w 453834"/>
                <a:gd name="connsiteY48" fmla="*/ 157802 h 277343"/>
                <a:gd name="connsiteX49" fmla="*/ 392535 w 453834"/>
                <a:gd name="connsiteY49" fmla="*/ 179611 h 277343"/>
                <a:gd name="connsiteX50" fmla="*/ 423169 w 453834"/>
                <a:gd name="connsiteY50" fmla="*/ 174190 h 277343"/>
                <a:gd name="connsiteX51" fmla="*/ 448256 w 453834"/>
                <a:gd name="connsiteY51" fmla="*/ 170030 h 277343"/>
                <a:gd name="connsiteX52" fmla="*/ 459224 w 453834"/>
                <a:gd name="connsiteY52" fmla="*/ 156541 h 27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53834" h="277343">
                  <a:moveTo>
                    <a:pt x="459224" y="156541"/>
                  </a:moveTo>
                  <a:cubicBezTo>
                    <a:pt x="446617" y="146078"/>
                    <a:pt x="424682" y="133471"/>
                    <a:pt x="422539" y="139775"/>
                  </a:cubicBezTo>
                  <a:cubicBezTo>
                    <a:pt x="420395" y="146078"/>
                    <a:pt x="406781" y="147086"/>
                    <a:pt x="401612" y="140783"/>
                  </a:cubicBezTo>
                  <a:cubicBezTo>
                    <a:pt x="396443" y="134480"/>
                    <a:pt x="392157" y="127168"/>
                    <a:pt x="376399" y="133471"/>
                  </a:cubicBezTo>
                  <a:cubicBezTo>
                    <a:pt x="360641" y="139775"/>
                    <a:pt x="350177" y="148095"/>
                    <a:pt x="349169" y="154398"/>
                  </a:cubicBezTo>
                  <a:cubicBezTo>
                    <a:pt x="348160" y="160701"/>
                    <a:pt x="337571" y="167005"/>
                    <a:pt x="336562" y="158558"/>
                  </a:cubicBezTo>
                  <a:cubicBezTo>
                    <a:pt x="335554" y="150112"/>
                    <a:pt x="322947" y="147086"/>
                    <a:pt x="314627" y="144943"/>
                  </a:cubicBezTo>
                  <a:cubicBezTo>
                    <a:pt x="306181" y="142800"/>
                    <a:pt x="292566" y="146960"/>
                    <a:pt x="291557" y="138640"/>
                  </a:cubicBezTo>
                  <a:cubicBezTo>
                    <a:pt x="290549" y="130194"/>
                    <a:pt x="277942" y="120739"/>
                    <a:pt x="276934" y="111410"/>
                  </a:cubicBezTo>
                  <a:cubicBezTo>
                    <a:pt x="275925" y="101955"/>
                    <a:pt x="279077" y="88340"/>
                    <a:pt x="270630" y="86323"/>
                  </a:cubicBezTo>
                  <a:cubicBezTo>
                    <a:pt x="262184" y="84180"/>
                    <a:pt x="257015" y="70565"/>
                    <a:pt x="249704" y="70565"/>
                  </a:cubicBezTo>
                  <a:cubicBezTo>
                    <a:pt x="242392" y="70565"/>
                    <a:pt x="201547" y="70565"/>
                    <a:pt x="196252" y="68422"/>
                  </a:cubicBezTo>
                  <a:cubicBezTo>
                    <a:pt x="190957" y="66405"/>
                    <a:pt x="163727" y="76742"/>
                    <a:pt x="161710" y="70565"/>
                  </a:cubicBezTo>
                  <a:cubicBezTo>
                    <a:pt x="160071" y="65522"/>
                    <a:pt x="141161" y="45226"/>
                    <a:pt x="130698" y="36653"/>
                  </a:cubicBezTo>
                  <a:cubicBezTo>
                    <a:pt x="129564" y="40940"/>
                    <a:pt x="127168" y="44974"/>
                    <a:pt x="122882" y="48125"/>
                  </a:cubicBezTo>
                  <a:cubicBezTo>
                    <a:pt x="103216" y="62245"/>
                    <a:pt x="84432" y="59849"/>
                    <a:pt x="90735" y="42578"/>
                  </a:cubicBezTo>
                  <a:cubicBezTo>
                    <a:pt x="97039" y="25308"/>
                    <a:pt x="97795" y="4885"/>
                    <a:pt x="87584" y="4885"/>
                  </a:cubicBezTo>
                  <a:cubicBezTo>
                    <a:pt x="77373" y="4885"/>
                    <a:pt x="84432" y="40940"/>
                    <a:pt x="76616" y="43335"/>
                  </a:cubicBezTo>
                  <a:cubicBezTo>
                    <a:pt x="69683" y="45478"/>
                    <a:pt x="67035" y="17113"/>
                    <a:pt x="72834" y="2364"/>
                  </a:cubicBezTo>
                  <a:lnTo>
                    <a:pt x="5768" y="20265"/>
                  </a:lnTo>
                  <a:lnTo>
                    <a:pt x="2616" y="137631"/>
                  </a:lnTo>
                  <a:cubicBezTo>
                    <a:pt x="2616" y="137631"/>
                    <a:pt x="2490" y="137758"/>
                    <a:pt x="2364" y="137884"/>
                  </a:cubicBezTo>
                  <a:cubicBezTo>
                    <a:pt x="8667" y="140909"/>
                    <a:pt x="15979" y="141918"/>
                    <a:pt x="21021" y="142296"/>
                  </a:cubicBezTo>
                  <a:cubicBezTo>
                    <a:pt x="31233" y="143052"/>
                    <a:pt x="30476" y="135236"/>
                    <a:pt x="30476" y="129689"/>
                  </a:cubicBezTo>
                  <a:cubicBezTo>
                    <a:pt x="30476" y="124269"/>
                    <a:pt x="41444" y="114814"/>
                    <a:pt x="49386" y="115570"/>
                  </a:cubicBezTo>
                  <a:cubicBezTo>
                    <a:pt x="57202" y="116326"/>
                    <a:pt x="56446" y="105359"/>
                    <a:pt x="58841" y="105359"/>
                  </a:cubicBezTo>
                  <a:cubicBezTo>
                    <a:pt x="61236" y="105359"/>
                    <a:pt x="67413" y="103720"/>
                    <a:pt x="69809" y="99938"/>
                  </a:cubicBezTo>
                  <a:cubicBezTo>
                    <a:pt x="72204" y="96030"/>
                    <a:pt x="84685" y="100694"/>
                    <a:pt x="88718" y="104602"/>
                  </a:cubicBezTo>
                  <a:cubicBezTo>
                    <a:pt x="92626" y="108510"/>
                    <a:pt x="102081" y="110023"/>
                    <a:pt x="109141" y="111662"/>
                  </a:cubicBezTo>
                  <a:cubicBezTo>
                    <a:pt x="116201" y="113175"/>
                    <a:pt x="118596" y="135236"/>
                    <a:pt x="118596" y="139901"/>
                  </a:cubicBezTo>
                  <a:cubicBezTo>
                    <a:pt x="118596" y="144565"/>
                    <a:pt x="152381" y="143809"/>
                    <a:pt x="157802" y="144565"/>
                  </a:cubicBezTo>
                  <a:cubicBezTo>
                    <a:pt x="163349" y="145321"/>
                    <a:pt x="163223" y="154776"/>
                    <a:pt x="168770" y="161836"/>
                  </a:cubicBezTo>
                  <a:cubicBezTo>
                    <a:pt x="174317" y="168896"/>
                    <a:pt x="178225" y="178351"/>
                    <a:pt x="180494" y="183771"/>
                  </a:cubicBezTo>
                  <a:cubicBezTo>
                    <a:pt x="182889" y="189318"/>
                    <a:pt x="202429" y="196378"/>
                    <a:pt x="207219" y="203437"/>
                  </a:cubicBezTo>
                  <a:cubicBezTo>
                    <a:pt x="211884" y="210497"/>
                    <a:pt x="226886" y="217557"/>
                    <a:pt x="237854" y="221465"/>
                  </a:cubicBezTo>
                  <a:cubicBezTo>
                    <a:pt x="248821" y="225373"/>
                    <a:pt x="259032" y="240248"/>
                    <a:pt x="265336" y="239492"/>
                  </a:cubicBezTo>
                  <a:cubicBezTo>
                    <a:pt x="271639" y="238736"/>
                    <a:pt x="288910" y="247308"/>
                    <a:pt x="288910" y="247308"/>
                  </a:cubicBezTo>
                  <a:lnTo>
                    <a:pt x="290927" y="264831"/>
                  </a:lnTo>
                  <a:cubicBezTo>
                    <a:pt x="291683" y="264705"/>
                    <a:pt x="292439" y="264579"/>
                    <a:pt x="293196" y="264327"/>
                  </a:cubicBezTo>
                  <a:cubicBezTo>
                    <a:pt x="302651" y="261175"/>
                    <a:pt x="307819" y="271639"/>
                    <a:pt x="315257" y="271639"/>
                  </a:cubicBezTo>
                  <a:cubicBezTo>
                    <a:pt x="318409" y="271639"/>
                    <a:pt x="322191" y="274286"/>
                    <a:pt x="325847" y="276555"/>
                  </a:cubicBezTo>
                  <a:cubicBezTo>
                    <a:pt x="325343" y="261175"/>
                    <a:pt x="330763" y="253611"/>
                    <a:pt x="336815" y="248821"/>
                  </a:cubicBezTo>
                  <a:cubicBezTo>
                    <a:pt x="343874" y="243274"/>
                    <a:pt x="332150" y="233945"/>
                    <a:pt x="333663" y="225247"/>
                  </a:cubicBezTo>
                  <a:cubicBezTo>
                    <a:pt x="335176" y="216674"/>
                    <a:pt x="315635" y="211884"/>
                    <a:pt x="317148" y="204824"/>
                  </a:cubicBezTo>
                  <a:cubicBezTo>
                    <a:pt x="318661" y="197765"/>
                    <a:pt x="335176" y="198521"/>
                    <a:pt x="342235" y="195369"/>
                  </a:cubicBezTo>
                  <a:cubicBezTo>
                    <a:pt x="349295" y="192218"/>
                    <a:pt x="343748" y="180494"/>
                    <a:pt x="350808" y="180494"/>
                  </a:cubicBezTo>
                  <a:cubicBezTo>
                    <a:pt x="357867" y="180494"/>
                    <a:pt x="361019" y="173434"/>
                    <a:pt x="363414" y="166374"/>
                  </a:cubicBezTo>
                  <a:cubicBezTo>
                    <a:pt x="365809" y="159315"/>
                    <a:pt x="377533" y="166374"/>
                    <a:pt x="383837" y="161710"/>
                  </a:cubicBezTo>
                  <a:cubicBezTo>
                    <a:pt x="390140" y="157046"/>
                    <a:pt x="399595" y="153894"/>
                    <a:pt x="401864" y="157802"/>
                  </a:cubicBezTo>
                  <a:cubicBezTo>
                    <a:pt x="403755" y="160954"/>
                    <a:pt x="395939" y="174064"/>
                    <a:pt x="392535" y="179611"/>
                  </a:cubicBezTo>
                  <a:cubicBezTo>
                    <a:pt x="403503" y="179233"/>
                    <a:pt x="419891" y="177342"/>
                    <a:pt x="423169" y="174190"/>
                  </a:cubicBezTo>
                  <a:cubicBezTo>
                    <a:pt x="427329" y="170030"/>
                    <a:pt x="443087" y="180494"/>
                    <a:pt x="448256" y="170030"/>
                  </a:cubicBezTo>
                  <a:cubicBezTo>
                    <a:pt x="452920" y="159693"/>
                    <a:pt x="471704" y="167005"/>
                    <a:pt x="459224" y="156541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89DD54B7-AFE8-4B94-ACA6-F0DA7C27DB9F}"/>
                </a:ext>
              </a:extLst>
            </p:cNvPr>
            <p:cNvSpPr/>
            <p:nvPr/>
          </p:nvSpPr>
          <p:spPr>
            <a:xfrm>
              <a:off x="5932811" y="1727216"/>
              <a:ext cx="680751" cy="1084159"/>
            </a:xfrm>
            <a:custGeom>
              <a:avLst/>
              <a:gdLst>
                <a:gd name="connsiteX0" fmla="*/ 664928 w 680751"/>
                <a:gd name="connsiteY0" fmla="*/ 582162 h 1084159"/>
                <a:gd name="connsiteX1" fmla="*/ 653204 w 680751"/>
                <a:gd name="connsiteY1" fmla="*/ 581028 h 1084159"/>
                <a:gd name="connsiteX2" fmla="*/ 635933 w 680751"/>
                <a:gd name="connsiteY2" fmla="*/ 567665 h 1084159"/>
                <a:gd name="connsiteX3" fmla="*/ 649296 w 680751"/>
                <a:gd name="connsiteY3" fmla="*/ 568799 h 1084159"/>
                <a:gd name="connsiteX4" fmla="*/ 666945 w 680751"/>
                <a:gd name="connsiteY4" fmla="*/ 563379 h 1084159"/>
                <a:gd name="connsiteX5" fmla="*/ 684973 w 680751"/>
                <a:gd name="connsiteY5" fmla="*/ 556319 h 1084159"/>
                <a:gd name="connsiteX6" fmla="*/ 671231 w 680751"/>
                <a:gd name="connsiteY6" fmla="*/ 542956 h 1084159"/>
                <a:gd name="connsiteX7" fmla="*/ 651187 w 680751"/>
                <a:gd name="connsiteY7" fmla="*/ 536275 h 1084159"/>
                <a:gd name="connsiteX8" fmla="*/ 637068 w 680751"/>
                <a:gd name="connsiteY8" fmla="*/ 529593 h 1084159"/>
                <a:gd name="connsiteX9" fmla="*/ 616267 w 680751"/>
                <a:gd name="connsiteY9" fmla="*/ 543712 h 1084159"/>
                <a:gd name="connsiteX10" fmla="*/ 609964 w 680751"/>
                <a:gd name="connsiteY10" fmla="*/ 546108 h 1084159"/>
                <a:gd name="connsiteX11" fmla="*/ 613115 w 680751"/>
                <a:gd name="connsiteY11" fmla="*/ 531232 h 1084159"/>
                <a:gd name="connsiteX12" fmla="*/ 602148 w 680751"/>
                <a:gd name="connsiteY12" fmla="*/ 516356 h 1084159"/>
                <a:gd name="connsiteX13" fmla="*/ 585633 w 680751"/>
                <a:gd name="connsiteY13" fmla="*/ 531232 h 1084159"/>
                <a:gd name="connsiteX14" fmla="*/ 569875 w 680751"/>
                <a:gd name="connsiteY14" fmla="*/ 552033 h 1084159"/>
                <a:gd name="connsiteX15" fmla="*/ 570253 w 680751"/>
                <a:gd name="connsiteY15" fmla="*/ 529719 h 1084159"/>
                <a:gd name="connsiteX16" fmla="*/ 553361 w 680751"/>
                <a:gd name="connsiteY16" fmla="*/ 538796 h 1084159"/>
                <a:gd name="connsiteX17" fmla="*/ 527895 w 680751"/>
                <a:gd name="connsiteY17" fmla="*/ 563883 h 1084159"/>
                <a:gd name="connsiteX18" fmla="*/ 532560 w 680751"/>
                <a:gd name="connsiteY18" fmla="*/ 546990 h 1084159"/>
                <a:gd name="connsiteX19" fmla="*/ 549831 w 680751"/>
                <a:gd name="connsiteY19" fmla="*/ 526567 h 1084159"/>
                <a:gd name="connsiteX20" fmla="*/ 546679 w 680751"/>
                <a:gd name="connsiteY20" fmla="*/ 516356 h 1084159"/>
                <a:gd name="connsiteX21" fmla="*/ 532181 w 680751"/>
                <a:gd name="connsiteY21" fmla="*/ 528080 h 1084159"/>
                <a:gd name="connsiteX22" fmla="*/ 513398 w 680751"/>
                <a:gd name="connsiteY22" fmla="*/ 525685 h 1084159"/>
                <a:gd name="connsiteX23" fmla="*/ 508734 w 680751"/>
                <a:gd name="connsiteY23" fmla="*/ 535896 h 1084159"/>
                <a:gd name="connsiteX24" fmla="*/ 502808 w 680751"/>
                <a:gd name="connsiteY24" fmla="*/ 539804 h 1084159"/>
                <a:gd name="connsiteX25" fmla="*/ 484403 w 680751"/>
                <a:gd name="connsiteY25" fmla="*/ 546108 h 1084159"/>
                <a:gd name="connsiteX26" fmla="*/ 478100 w 680751"/>
                <a:gd name="connsiteY26" fmla="*/ 556319 h 1084159"/>
                <a:gd name="connsiteX27" fmla="*/ 475326 w 680751"/>
                <a:gd name="connsiteY27" fmla="*/ 571573 h 1084159"/>
                <a:gd name="connsiteX28" fmla="*/ 465493 w 680751"/>
                <a:gd name="connsiteY28" fmla="*/ 554302 h 1084159"/>
                <a:gd name="connsiteX29" fmla="*/ 470914 w 680751"/>
                <a:gd name="connsiteY29" fmla="*/ 544091 h 1084159"/>
                <a:gd name="connsiteX30" fmla="*/ 485033 w 680751"/>
                <a:gd name="connsiteY30" fmla="*/ 530349 h 1084159"/>
                <a:gd name="connsiteX31" fmla="*/ 475578 w 680751"/>
                <a:gd name="connsiteY31" fmla="*/ 532745 h 1084159"/>
                <a:gd name="connsiteX32" fmla="*/ 454021 w 680751"/>
                <a:gd name="connsiteY32" fmla="*/ 537031 h 1084159"/>
                <a:gd name="connsiteX33" fmla="*/ 455534 w 680751"/>
                <a:gd name="connsiteY33" fmla="*/ 554680 h 1084159"/>
                <a:gd name="connsiteX34" fmla="*/ 448096 w 680751"/>
                <a:gd name="connsiteY34" fmla="*/ 560227 h 1084159"/>
                <a:gd name="connsiteX35" fmla="*/ 428052 w 680751"/>
                <a:gd name="connsiteY35" fmla="*/ 560605 h 1084159"/>
                <a:gd name="connsiteX36" fmla="*/ 442928 w 680751"/>
                <a:gd name="connsiteY36" fmla="*/ 573968 h 1084159"/>
                <a:gd name="connsiteX37" fmla="*/ 430321 w 680751"/>
                <a:gd name="connsiteY37" fmla="*/ 572455 h 1084159"/>
                <a:gd name="connsiteX38" fmla="*/ 416202 w 680751"/>
                <a:gd name="connsiteY38" fmla="*/ 563757 h 1084159"/>
                <a:gd name="connsiteX39" fmla="*/ 407629 w 680751"/>
                <a:gd name="connsiteY39" fmla="*/ 568799 h 1084159"/>
                <a:gd name="connsiteX40" fmla="*/ 413933 w 680751"/>
                <a:gd name="connsiteY40" fmla="*/ 586070 h 1084159"/>
                <a:gd name="connsiteX41" fmla="*/ 404856 w 680751"/>
                <a:gd name="connsiteY41" fmla="*/ 580523 h 1084159"/>
                <a:gd name="connsiteX42" fmla="*/ 389980 w 680751"/>
                <a:gd name="connsiteY42" fmla="*/ 579389 h 1084159"/>
                <a:gd name="connsiteX43" fmla="*/ 387963 w 680751"/>
                <a:gd name="connsiteY43" fmla="*/ 564135 h 1084159"/>
                <a:gd name="connsiteX44" fmla="*/ 369558 w 680751"/>
                <a:gd name="connsiteY44" fmla="*/ 565774 h 1084159"/>
                <a:gd name="connsiteX45" fmla="*/ 362120 w 680751"/>
                <a:gd name="connsiteY45" fmla="*/ 573212 h 1084159"/>
                <a:gd name="connsiteX46" fmla="*/ 359725 w 680751"/>
                <a:gd name="connsiteY46" fmla="*/ 585314 h 1084159"/>
                <a:gd name="connsiteX47" fmla="*/ 351152 w 680751"/>
                <a:gd name="connsiteY47" fmla="*/ 591617 h 1084159"/>
                <a:gd name="connsiteX48" fmla="*/ 341697 w 680751"/>
                <a:gd name="connsiteY48" fmla="*/ 592752 h 1084159"/>
                <a:gd name="connsiteX49" fmla="*/ 323670 w 680751"/>
                <a:gd name="connsiteY49" fmla="*/ 595147 h 1084159"/>
                <a:gd name="connsiteX50" fmla="*/ 309929 w 680751"/>
                <a:gd name="connsiteY50" fmla="*/ 613174 h 1084159"/>
                <a:gd name="connsiteX51" fmla="*/ 326822 w 680751"/>
                <a:gd name="connsiteY51" fmla="*/ 612040 h 1084159"/>
                <a:gd name="connsiteX52" fmla="*/ 330352 w 680751"/>
                <a:gd name="connsiteY52" fmla="*/ 621494 h 1084159"/>
                <a:gd name="connsiteX53" fmla="*/ 327956 w 680751"/>
                <a:gd name="connsiteY53" fmla="*/ 628554 h 1084159"/>
                <a:gd name="connsiteX54" fmla="*/ 314215 w 680751"/>
                <a:gd name="connsiteY54" fmla="*/ 630067 h 1084159"/>
                <a:gd name="connsiteX55" fmla="*/ 302491 w 680751"/>
                <a:gd name="connsiteY55" fmla="*/ 623007 h 1084159"/>
                <a:gd name="connsiteX56" fmla="*/ 287994 w 680751"/>
                <a:gd name="connsiteY56" fmla="*/ 630067 h 1084159"/>
                <a:gd name="connsiteX57" fmla="*/ 294297 w 680751"/>
                <a:gd name="connsiteY57" fmla="*/ 608132 h 1084159"/>
                <a:gd name="connsiteX58" fmla="*/ 278665 w 680751"/>
                <a:gd name="connsiteY58" fmla="*/ 620738 h 1084159"/>
                <a:gd name="connsiteX59" fmla="*/ 261772 w 680751"/>
                <a:gd name="connsiteY59" fmla="*/ 633723 h 1084159"/>
                <a:gd name="connsiteX60" fmla="*/ 250426 w 680751"/>
                <a:gd name="connsiteY60" fmla="*/ 647842 h 1084159"/>
                <a:gd name="connsiteX61" fmla="*/ 217901 w 680751"/>
                <a:gd name="connsiteY61" fmla="*/ 665869 h 1084159"/>
                <a:gd name="connsiteX62" fmla="*/ 226978 w 680751"/>
                <a:gd name="connsiteY62" fmla="*/ 666626 h 1084159"/>
                <a:gd name="connsiteX63" fmla="*/ 246644 w 680751"/>
                <a:gd name="connsiteY63" fmla="*/ 656793 h 1084159"/>
                <a:gd name="connsiteX64" fmla="*/ 272488 w 680751"/>
                <a:gd name="connsiteY64" fmla="*/ 647338 h 1084159"/>
                <a:gd name="connsiteX65" fmla="*/ 288120 w 680751"/>
                <a:gd name="connsiteY65" fmla="*/ 644943 h 1084159"/>
                <a:gd name="connsiteX66" fmla="*/ 304634 w 680751"/>
                <a:gd name="connsiteY66" fmla="*/ 643808 h 1084159"/>
                <a:gd name="connsiteX67" fmla="*/ 302239 w 680751"/>
                <a:gd name="connsiteY67" fmla="*/ 657927 h 1084159"/>
                <a:gd name="connsiteX68" fmla="*/ 294801 w 680751"/>
                <a:gd name="connsiteY68" fmla="*/ 662213 h 1084159"/>
                <a:gd name="connsiteX69" fmla="*/ 284212 w 680751"/>
                <a:gd name="connsiteY69" fmla="*/ 657045 h 1084159"/>
                <a:gd name="connsiteX70" fmla="*/ 271605 w 680751"/>
                <a:gd name="connsiteY70" fmla="*/ 668013 h 1084159"/>
                <a:gd name="connsiteX71" fmla="*/ 261016 w 680751"/>
                <a:gd name="connsiteY71" fmla="*/ 687300 h 1084159"/>
                <a:gd name="connsiteX72" fmla="*/ 251183 w 680751"/>
                <a:gd name="connsiteY72" fmla="*/ 695495 h 1084159"/>
                <a:gd name="connsiteX73" fmla="*/ 226852 w 680751"/>
                <a:gd name="connsiteY73" fmla="*/ 728776 h 1084159"/>
                <a:gd name="connsiteX74" fmla="*/ 222566 w 680751"/>
                <a:gd name="connsiteY74" fmla="*/ 748442 h 1084159"/>
                <a:gd name="connsiteX75" fmla="*/ 201765 w 680751"/>
                <a:gd name="connsiteY75" fmla="*/ 751972 h 1084159"/>
                <a:gd name="connsiteX76" fmla="*/ 198235 w 680751"/>
                <a:gd name="connsiteY76" fmla="*/ 776302 h 1084159"/>
                <a:gd name="connsiteX77" fmla="*/ 198235 w 680751"/>
                <a:gd name="connsiteY77" fmla="*/ 794330 h 1084159"/>
                <a:gd name="connsiteX78" fmla="*/ 181721 w 680751"/>
                <a:gd name="connsiteY78" fmla="*/ 796725 h 1084159"/>
                <a:gd name="connsiteX79" fmla="*/ 163315 w 680751"/>
                <a:gd name="connsiteY79" fmla="*/ 802650 h 1084159"/>
                <a:gd name="connsiteX80" fmla="*/ 178191 w 680751"/>
                <a:gd name="connsiteY80" fmla="*/ 819164 h 1084159"/>
                <a:gd name="connsiteX81" fmla="*/ 169997 w 680751"/>
                <a:gd name="connsiteY81" fmla="*/ 822694 h 1084159"/>
                <a:gd name="connsiteX82" fmla="*/ 146423 w 680751"/>
                <a:gd name="connsiteY82" fmla="*/ 832149 h 1084159"/>
                <a:gd name="connsiteX83" fmla="*/ 129908 w 680751"/>
                <a:gd name="connsiteY83" fmla="*/ 849042 h 1084159"/>
                <a:gd name="connsiteX84" fmla="*/ 116923 w 680751"/>
                <a:gd name="connsiteY84" fmla="*/ 869086 h 1084159"/>
                <a:gd name="connsiteX85" fmla="*/ 102426 w 680751"/>
                <a:gd name="connsiteY85" fmla="*/ 857740 h 1084159"/>
                <a:gd name="connsiteX86" fmla="*/ 99274 w 680751"/>
                <a:gd name="connsiteY86" fmla="*/ 872616 h 1084159"/>
                <a:gd name="connsiteX87" fmla="*/ 84777 w 680751"/>
                <a:gd name="connsiteY87" fmla="*/ 881693 h 1084159"/>
                <a:gd name="connsiteX88" fmla="*/ 59312 w 680751"/>
                <a:gd name="connsiteY88" fmla="*/ 891148 h 1084159"/>
                <a:gd name="connsiteX89" fmla="*/ 73431 w 680751"/>
                <a:gd name="connsiteY89" fmla="*/ 901737 h 1084159"/>
                <a:gd name="connsiteX90" fmla="*/ 50739 w 680751"/>
                <a:gd name="connsiteY90" fmla="*/ 902115 h 1084159"/>
                <a:gd name="connsiteX91" fmla="*/ 36620 w 680751"/>
                <a:gd name="connsiteY91" fmla="*/ 911570 h 1084159"/>
                <a:gd name="connsiteX92" fmla="*/ 24518 w 680751"/>
                <a:gd name="connsiteY92" fmla="*/ 923798 h 1084159"/>
                <a:gd name="connsiteX93" fmla="*/ 14685 w 680751"/>
                <a:gd name="connsiteY93" fmla="*/ 926572 h 1084159"/>
                <a:gd name="connsiteX94" fmla="*/ 2582 w 680751"/>
                <a:gd name="connsiteY94" fmla="*/ 938296 h 1084159"/>
                <a:gd name="connsiteX95" fmla="*/ 12794 w 680751"/>
                <a:gd name="connsiteY95" fmla="*/ 951659 h 1084159"/>
                <a:gd name="connsiteX96" fmla="*/ 9642 w 680751"/>
                <a:gd name="connsiteY96" fmla="*/ 961492 h 1084159"/>
                <a:gd name="connsiteX97" fmla="*/ 6869 w 680751"/>
                <a:gd name="connsiteY97" fmla="*/ 971325 h 1084159"/>
                <a:gd name="connsiteX98" fmla="*/ 6869 w 680751"/>
                <a:gd name="connsiteY98" fmla="*/ 983931 h 1084159"/>
                <a:gd name="connsiteX99" fmla="*/ 4852 w 680751"/>
                <a:gd name="connsiteY99" fmla="*/ 1000068 h 1084159"/>
                <a:gd name="connsiteX100" fmla="*/ 18593 w 680751"/>
                <a:gd name="connsiteY100" fmla="*/ 1004354 h 1084159"/>
                <a:gd name="connsiteX101" fmla="*/ 37376 w 680751"/>
                <a:gd name="connsiteY101" fmla="*/ 997294 h 1084159"/>
                <a:gd name="connsiteX102" fmla="*/ 42041 w 680751"/>
                <a:gd name="connsiteY102" fmla="*/ 1005489 h 1084159"/>
                <a:gd name="connsiteX103" fmla="*/ 28299 w 680751"/>
                <a:gd name="connsiteY103" fmla="*/ 1016456 h 1084159"/>
                <a:gd name="connsiteX104" fmla="*/ 17710 w 680751"/>
                <a:gd name="connsiteY104" fmla="*/ 1013683 h 1084159"/>
                <a:gd name="connsiteX105" fmla="*/ 8633 w 680751"/>
                <a:gd name="connsiteY105" fmla="*/ 1021499 h 1084159"/>
                <a:gd name="connsiteX106" fmla="*/ 6742 w 680751"/>
                <a:gd name="connsiteY106" fmla="*/ 1037131 h 1084159"/>
                <a:gd name="connsiteX107" fmla="*/ 21618 w 680751"/>
                <a:gd name="connsiteY107" fmla="*/ 1035114 h 1084159"/>
                <a:gd name="connsiteX108" fmla="*/ 35738 w 680751"/>
                <a:gd name="connsiteY108" fmla="*/ 1036753 h 1084159"/>
                <a:gd name="connsiteX109" fmla="*/ 29056 w 680751"/>
                <a:gd name="connsiteY109" fmla="*/ 1047342 h 1084159"/>
                <a:gd name="connsiteX110" fmla="*/ 18088 w 680751"/>
                <a:gd name="connsiteY110" fmla="*/ 1055536 h 1084159"/>
                <a:gd name="connsiteX111" fmla="*/ 45949 w 680751"/>
                <a:gd name="connsiteY111" fmla="*/ 1077472 h 1084159"/>
                <a:gd name="connsiteX112" fmla="*/ 76961 w 680751"/>
                <a:gd name="connsiteY112" fmla="*/ 1085666 h 1084159"/>
                <a:gd name="connsiteX113" fmla="*/ 126378 w 680751"/>
                <a:gd name="connsiteY113" fmla="*/ 1049233 h 1084159"/>
                <a:gd name="connsiteX114" fmla="*/ 144784 w 680751"/>
                <a:gd name="connsiteY114" fmla="*/ 1045325 h 1084159"/>
                <a:gd name="connsiteX115" fmla="*/ 151465 w 680751"/>
                <a:gd name="connsiteY115" fmla="*/ 1026163 h 1084159"/>
                <a:gd name="connsiteX116" fmla="*/ 162055 w 680751"/>
                <a:gd name="connsiteY116" fmla="*/ 1040661 h 1084159"/>
                <a:gd name="connsiteX117" fmla="*/ 168358 w 680751"/>
                <a:gd name="connsiteY117" fmla="*/ 1052637 h 1084159"/>
                <a:gd name="connsiteX118" fmla="*/ 176678 w 680751"/>
                <a:gd name="connsiteY118" fmla="*/ 1053772 h 1084159"/>
                <a:gd name="connsiteX119" fmla="*/ 182982 w 680751"/>
                <a:gd name="connsiteY119" fmla="*/ 1036122 h 1084159"/>
                <a:gd name="connsiteX120" fmla="*/ 186763 w 680751"/>
                <a:gd name="connsiteY120" fmla="*/ 1014691 h 1084159"/>
                <a:gd name="connsiteX121" fmla="*/ 204412 w 680751"/>
                <a:gd name="connsiteY121" fmla="*/ 1008388 h 1084159"/>
                <a:gd name="connsiteX122" fmla="*/ 203152 w 680751"/>
                <a:gd name="connsiteY122" fmla="*/ 983175 h 1084159"/>
                <a:gd name="connsiteX123" fmla="*/ 201891 w 680751"/>
                <a:gd name="connsiteY123" fmla="*/ 970569 h 1084159"/>
                <a:gd name="connsiteX124" fmla="*/ 211976 w 680751"/>
                <a:gd name="connsiteY124" fmla="*/ 956701 h 1084159"/>
                <a:gd name="connsiteX125" fmla="*/ 194327 w 680751"/>
                <a:gd name="connsiteY125" fmla="*/ 937792 h 1084159"/>
                <a:gd name="connsiteX126" fmla="*/ 195588 w 680751"/>
                <a:gd name="connsiteY126" fmla="*/ 912579 h 1084159"/>
                <a:gd name="connsiteX127" fmla="*/ 195588 w 680751"/>
                <a:gd name="connsiteY127" fmla="*/ 886105 h 1084159"/>
                <a:gd name="connsiteX128" fmla="*/ 198109 w 680751"/>
                <a:gd name="connsiteY128" fmla="*/ 859631 h 1084159"/>
                <a:gd name="connsiteX129" fmla="*/ 224583 w 680751"/>
                <a:gd name="connsiteY129" fmla="*/ 841982 h 1084159"/>
                <a:gd name="connsiteX130" fmla="*/ 242232 w 680751"/>
                <a:gd name="connsiteY130" fmla="*/ 840722 h 1084159"/>
                <a:gd name="connsiteX131" fmla="*/ 242232 w 680751"/>
                <a:gd name="connsiteY131" fmla="*/ 825594 h 1084159"/>
                <a:gd name="connsiteX132" fmla="*/ 235929 w 680751"/>
                <a:gd name="connsiteY132" fmla="*/ 811727 h 1084159"/>
                <a:gd name="connsiteX133" fmla="*/ 253578 w 680751"/>
                <a:gd name="connsiteY133" fmla="*/ 777689 h 1084159"/>
                <a:gd name="connsiteX134" fmla="*/ 254838 w 680751"/>
                <a:gd name="connsiteY134" fmla="*/ 753737 h 1084159"/>
                <a:gd name="connsiteX135" fmla="*/ 275009 w 680751"/>
                <a:gd name="connsiteY135" fmla="*/ 748694 h 1084159"/>
                <a:gd name="connsiteX136" fmla="*/ 280051 w 680751"/>
                <a:gd name="connsiteY136" fmla="*/ 733566 h 1084159"/>
                <a:gd name="connsiteX137" fmla="*/ 293919 w 680751"/>
                <a:gd name="connsiteY137" fmla="*/ 713396 h 1084159"/>
                <a:gd name="connsiteX138" fmla="*/ 300222 w 680751"/>
                <a:gd name="connsiteY138" fmla="*/ 699529 h 1084159"/>
                <a:gd name="connsiteX139" fmla="*/ 307786 w 680751"/>
                <a:gd name="connsiteY139" fmla="*/ 680619 h 1084159"/>
                <a:gd name="connsiteX140" fmla="*/ 327956 w 680751"/>
                <a:gd name="connsiteY140" fmla="*/ 665491 h 1084159"/>
                <a:gd name="connsiteX141" fmla="*/ 348127 w 680751"/>
                <a:gd name="connsiteY141" fmla="*/ 657927 h 1084159"/>
                <a:gd name="connsiteX142" fmla="*/ 354430 w 680751"/>
                <a:gd name="connsiteY142" fmla="*/ 639018 h 1084159"/>
                <a:gd name="connsiteX143" fmla="*/ 382164 w 680751"/>
                <a:gd name="connsiteY143" fmla="*/ 644060 h 1084159"/>
                <a:gd name="connsiteX144" fmla="*/ 399813 w 680751"/>
                <a:gd name="connsiteY144" fmla="*/ 639018 h 1084159"/>
                <a:gd name="connsiteX145" fmla="*/ 414941 w 680751"/>
                <a:gd name="connsiteY145" fmla="*/ 618847 h 1084159"/>
                <a:gd name="connsiteX146" fmla="*/ 417463 w 680751"/>
                <a:gd name="connsiteY146" fmla="*/ 620486 h 1084159"/>
                <a:gd name="connsiteX147" fmla="*/ 435112 w 680751"/>
                <a:gd name="connsiteY147" fmla="*/ 607501 h 1084159"/>
                <a:gd name="connsiteX148" fmla="*/ 464106 w 680751"/>
                <a:gd name="connsiteY148" fmla="*/ 628932 h 1084159"/>
                <a:gd name="connsiteX149" fmla="*/ 493102 w 680751"/>
                <a:gd name="connsiteY149" fmla="*/ 630193 h 1084159"/>
                <a:gd name="connsiteX150" fmla="*/ 513272 w 680751"/>
                <a:gd name="connsiteY150" fmla="*/ 631454 h 1084159"/>
                <a:gd name="connsiteX151" fmla="*/ 528400 w 680751"/>
                <a:gd name="connsiteY151" fmla="*/ 635236 h 1084159"/>
                <a:gd name="connsiteX152" fmla="*/ 539745 w 680751"/>
                <a:gd name="connsiteY152" fmla="*/ 620108 h 1084159"/>
                <a:gd name="connsiteX153" fmla="*/ 544788 w 680751"/>
                <a:gd name="connsiteY153" fmla="*/ 597416 h 1084159"/>
                <a:gd name="connsiteX154" fmla="*/ 561177 w 680751"/>
                <a:gd name="connsiteY154" fmla="*/ 579767 h 1084159"/>
                <a:gd name="connsiteX155" fmla="*/ 587650 w 680751"/>
                <a:gd name="connsiteY155" fmla="*/ 573464 h 1084159"/>
                <a:gd name="connsiteX156" fmla="*/ 609081 w 680751"/>
                <a:gd name="connsiteY156" fmla="*/ 573464 h 1084159"/>
                <a:gd name="connsiteX157" fmla="*/ 636816 w 680751"/>
                <a:gd name="connsiteY157" fmla="*/ 592373 h 1084159"/>
                <a:gd name="connsiteX158" fmla="*/ 636816 w 680751"/>
                <a:gd name="connsiteY158" fmla="*/ 607123 h 1084159"/>
                <a:gd name="connsiteX159" fmla="*/ 649044 w 680751"/>
                <a:gd name="connsiteY159" fmla="*/ 601072 h 1084159"/>
                <a:gd name="connsiteX160" fmla="*/ 670979 w 680751"/>
                <a:gd name="connsiteY160" fmla="*/ 590861 h 1084159"/>
                <a:gd name="connsiteX161" fmla="*/ 684468 w 680751"/>
                <a:gd name="connsiteY161" fmla="*/ 581406 h 1084159"/>
                <a:gd name="connsiteX162" fmla="*/ 664928 w 680751"/>
                <a:gd name="connsiteY162" fmla="*/ 582162 h 1084159"/>
                <a:gd name="connsiteX163" fmla="*/ 190419 w 680751"/>
                <a:gd name="connsiteY163" fmla="*/ 79289 h 1084159"/>
                <a:gd name="connsiteX164" fmla="*/ 175166 w 680751"/>
                <a:gd name="connsiteY164" fmla="*/ 105132 h 1084159"/>
                <a:gd name="connsiteX165" fmla="*/ 201639 w 680751"/>
                <a:gd name="connsiteY165" fmla="*/ 134505 h 1084159"/>
                <a:gd name="connsiteX166" fmla="*/ 239333 w 680751"/>
                <a:gd name="connsiteY166" fmla="*/ 136900 h 1084159"/>
                <a:gd name="connsiteX167" fmla="*/ 254586 w 680751"/>
                <a:gd name="connsiteY167" fmla="*/ 116352 h 1084159"/>
                <a:gd name="connsiteX168" fmla="*/ 267571 w 680751"/>
                <a:gd name="connsiteY168" fmla="*/ 104628 h 1084159"/>
                <a:gd name="connsiteX169" fmla="*/ 269966 w 680751"/>
                <a:gd name="connsiteY169" fmla="*/ 120512 h 1084159"/>
                <a:gd name="connsiteX170" fmla="*/ 292910 w 680751"/>
                <a:gd name="connsiteY170" fmla="*/ 118117 h 1084159"/>
                <a:gd name="connsiteX171" fmla="*/ 303500 w 680751"/>
                <a:gd name="connsiteY171" fmla="*/ 126941 h 1084159"/>
                <a:gd name="connsiteX172" fmla="*/ 271731 w 680751"/>
                <a:gd name="connsiteY172" fmla="*/ 141691 h 1084159"/>
                <a:gd name="connsiteX173" fmla="*/ 230004 w 680751"/>
                <a:gd name="connsiteY173" fmla="*/ 155810 h 1084159"/>
                <a:gd name="connsiteX174" fmla="*/ 254082 w 680751"/>
                <a:gd name="connsiteY174" fmla="*/ 165265 h 1084159"/>
                <a:gd name="connsiteX175" fmla="*/ 307029 w 680751"/>
                <a:gd name="connsiteY175" fmla="*/ 162870 h 1084159"/>
                <a:gd name="connsiteX176" fmla="*/ 282951 w 680751"/>
                <a:gd name="connsiteY176" fmla="*/ 168795 h 1084159"/>
                <a:gd name="connsiteX177" fmla="*/ 260007 w 680751"/>
                <a:gd name="connsiteY177" fmla="*/ 178754 h 1084159"/>
                <a:gd name="connsiteX178" fmla="*/ 234164 w 680751"/>
                <a:gd name="connsiteY178" fmla="*/ 184049 h 1084159"/>
                <a:gd name="connsiteX179" fmla="*/ 260638 w 680751"/>
                <a:gd name="connsiteY179" fmla="*/ 205228 h 1084159"/>
                <a:gd name="connsiteX180" fmla="*/ 286481 w 680751"/>
                <a:gd name="connsiteY180" fmla="*/ 208127 h 1084159"/>
                <a:gd name="connsiteX181" fmla="*/ 273496 w 680751"/>
                <a:gd name="connsiteY181" fmla="*/ 218086 h 1084159"/>
                <a:gd name="connsiteX182" fmla="*/ 295306 w 680751"/>
                <a:gd name="connsiteY182" fmla="*/ 231071 h 1084159"/>
                <a:gd name="connsiteX183" fmla="*/ 312955 w 680751"/>
                <a:gd name="connsiteY183" fmla="*/ 225776 h 1084159"/>
                <a:gd name="connsiteX184" fmla="*/ 343588 w 680751"/>
                <a:gd name="connsiteY184" fmla="*/ 178124 h 1084159"/>
                <a:gd name="connsiteX185" fmla="*/ 353547 w 680751"/>
                <a:gd name="connsiteY185" fmla="*/ 155810 h 1084159"/>
                <a:gd name="connsiteX186" fmla="*/ 365902 w 680751"/>
                <a:gd name="connsiteY186" fmla="*/ 145851 h 1084159"/>
                <a:gd name="connsiteX187" fmla="*/ 375356 w 680751"/>
                <a:gd name="connsiteY187" fmla="*/ 123538 h 1084159"/>
                <a:gd name="connsiteX188" fmla="*/ 407125 w 680751"/>
                <a:gd name="connsiteY188" fmla="*/ 114083 h 1084159"/>
                <a:gd name="connsiteX189" fmla="*/ 412420 w 680751"/>
                <a:gd name="connsiteY189" fmla="*/ 120008 h 1084159"/>
                <a:gd name="connsiteX190" fmla="*/ 416580 w 680751"/>
                <a:gd name="connsiteY190" fmla="*/ 140052 h 1084159"/>
                <a:gd name="connsiteX191" fmla="*/ 426035 w 680751"/>
                <a:gd name="connsiteY191" fmla="*/ 149507 h 1084159"/>
                <a:gd name="connsiteX192" fmla="*/ 421371 w 680751"/>
                <a:gd name="connsiteY192" fmla="*/ 174846 h 1084159"/>
                <a:gd name="connsiteX193" fmla="*/ 446709 w 680751"/>
                <a:gd name="connsiteY193" fmla="*/ 180141 h 1084159"/>
                <a:gd name="connsiteX194" fmla="*/ 461459 w 680751"/>
                <a:gd name="connsiteY194" fmla="*/ 193630 h 1084159"/>
                <a:gd name="connsiteX195" fmla="*/ 494992 w 680751"/>
                <a:gd name="connsiteY195" fmla="*/ 177746 h 1084159"/>
                <a:gd name="connsiteX196" fmla="*/ 517936 w 680751"/>
                <a:gd name="connsiteY196" fmla="*/ 162492 h 1084159"/>
                <a:gd name="connsiteX197" fmla="*/ 499152 w 680751"/>
                <a:gd name="connsiteY197" fmla="*/ 157827 h 1084159"/>
                <a:gd name="connsiteX198" fmla="*/ 477343 w 680751"/>
                <a:gd name="connsiteY198" fmla="*/ 152533 h 1084159"/>
                <a:gd name="connsiteX199" fmla="*/ 472679 w 680751"/>
                <a:gd name="connsiteY199" fmla="*/ 141943 h 1084159"/>
                <a:gd name="connsiteX200" fmla="*/ 452130 w 680751"/>
                <a:gd name="connsiteY200" fmla="*/ 134253 h 1084159"/>
                <a:gd name="connsiteX201" fmla="*/ 437381 w 680751"/>
                <a:gd name="connsiteY201" fmla="*/ 119504 h 1084159"/>
                <a:gd name="connsiteX202" fmla="*/ 432086 w 680751"/>
                <a:gd name="connsiteY202" fmla="*/ 104250 h 1084159"/>
                <a:gd name="connsiteX203" fmla="*/ 413302 w 680751"/>
                <a:gd name="connsiteY203" fmla="*/ 92526 h 1084159"/>
                <a:gd name="connsiteX204" fmla="*/ 399813 w 680751"/>
                <a:gd name="connsiteY204" fmla="*/ 89626 h 1084159"/>
                <a:gd name="connsiteX205" fmla="*/ 389224 w 680751"/>
                <a:gd name="connsiteY205" fmla="*/ 86096 h 1084159"/>
                <a:gd name="connsiteX206" fmla="*/ 364515 w 680751"/>
                <a:gd name="connsiteY206" fmla="*/ 81432 h 1084159"/>
                <a:gd name="connsiteX207" fmla="*/ 353926 w 680751"/>
                <a:gd name="connsiteY207" fmla="*/ 60883 h 1084159"/>
                <a:gd name="connsiteX208" fmla="*/ 332116 w 680751"/>
                <a:gd name="connsiteY208" fmla="*/ 70338 h 1084159"/>
                <a:gd name="connsiteX209" fmla="*/ 339176 w 680751"/>
                <a:gd name="connsiteY209" fmla="*/ 51554 h 1084159"/>
                <a:gd name="connsiteX210" fmla="*/ 311568 w 680751"/>
                <a:gd name="connsiteY210" fmla="*/ 42100 h 1084159"/>
                <a:gd name="connsiteX211" fmla="*/ 297448 w 680751"/>
                <a:gd name="connsiteY211" fmla="*/ 29745 h 1084159"/>
                <a:gd name="connsiteX212" fmla="*/ 291019 w 680751"/>
                <a:gd name="connsiteY212" fmla="*/ 42730 h 1084159"/>
                <a:gd name="connsiteX213" fmla="*/ 287489 w 680751"/>
                <a:gd name="connsiteY213" fmla="*/ 55084 h 1084159"/>
                <a:gd name="connsiteX214" fmla="*/ 304004 w 680751"/>
                <a:gd name="connsiteY214" fmla="*/ 95047 h 1084159"/>
                <a:gd name="connsiteX215" fmla="*/ 274631 w 680751"/>
                <a:gd name="connsiteY215" fmla="*/ 61514 h 1084159"/>
                <a:gd name="connsiteX216" fmla="*/ 256351 w 680751"/>
                <a:gd name="connsiteY216" fmla="*/ 48025 h 1084159"/>
                <a:gd name="connsiteX217" fmla="*/ 245762 w 680751"/>
                <a:gd name="connsiteY217" fmla="*/ 69204 h 1084159"/>
                <a:gd name="connsiteX218" fmla="*/ 238702 w 680751"/>
                <a:gd name="connsiteY218" fmla="*/ 73868 h 1084159"/>
                <a:gd name="connsiteX219" fmla="*/ 218658 w 680751"/>
                <a:gd name="connsiteY219" fmla="*/ 57984 h 1084159"/>
                <a:gd name="connsiteX220" fmla="*/ 241097 w 680751"/>
                <a:gd name="connsiteY220" fmla="*/ 49790 h 1084159"/>
                <a:gd name="connsiteX221" fmla="*/ 225844 w 680751"/>
                <a:gd name="connsiteY221" fmla="*/ 44495 h 1084159"/>
                <a:gd name="connsiteX222" fmla="*/ 203530 w 680751"/>
                <a:gd name="connsiteY222" fmla="*/ 48025 h 1084159"/>
                <a:gd name="connsiteX223" fmla="*/ 184746 w 680751"/>
                <a:gd name="connsiteY223" fmla="*/ 46260 h 1084159"/>
                <a:gd name="connsiteX224" fmla="*/ 163567 w 680751"/>
                <a:gd name="connsiteY224" fmla="*/ 55715 h 1084159"/>
                <a:gd name="connsiteX225" fmla="*/ 163567 w 680751"/>
                <a:gd name="connsiteY225" fmla="*/ 82188 h 1084159"/>
                <a:gd name="connsiteX226" fmla="*/ 190419 w 680751"/>
                <a:gd name="connsiteY226" fmla="*/ 79289 h 1084159"/>
                <a:gd name="connsiteX227" fmla="*/ 166341 w 680751"/>
                <a:gd name="connsiteY227" fmla="*/ 126941 h 1084159"/>
                <a:gd name="connsiteX228" fmla="*/ 185124 w 680751"/>
                <a:gd name="connsiteY228" fmla="*/ 139926 h 1084159"/>
                <a:gd name="connsiteX229" fmla="*/ 167475 w 680751"/>
                <a:gd name="connsiteY229" fmla="*/ 116982 h 1084159"/>
                <a:gd name="connsiteX230" fmla="*/ 149826 w 680751"/>
                <a:gd name="connsiteY230" fmla="*/ 103493 h 1084159"/>
                <a:gd name="connsiteX231" fmla="*/ 166341 w 680751"/>
                <a:gd name="connsiteY231" fmla="*/ 126941 h 1084159"/>
                <a:gd name="connsiteX232" fmla="*/ 353421 w 680751"/>
                <a:gd name="connsiteY232" fmla="*/ 31510 h 1084159"/>
                <a:gd name="connsiteX233" fmla="*/ 350522 w 680751"/>
                <a:gd name="connsiteY233" fmla="*/ 41469 h 1084159"/>
                <a:gd name="connsiteX234" fmla="*/ 447088 w 680751"/>
                <a:gd name="connsiteY234" fmla="*/ 44369 h 1084159"/>
                <a:gd name="connsiteX235" fmla="*/ 391745 w 680751"/>
                <a:gd name="connsiteY235" fmla="*/ 63152 h 1084159"/>
                <a:gd name="connsiteX236" fmla="*/ 454147 w 680751"/>
                <a:gd name="connsiteY236" fmla="*/ 71347 h 1084159"/>
                <a:gd name="connsiteX237" fmla="*/ 485916 w 680751"/>
                <a:gd name="connsiteY237" fmla="*/ 81936 h 1084159"/>
                <a:gd name="connsiteX238" fmla="*/ 515919 w 680751"/>
                <a:gd name="connsiteY238" fmla="*/ 74246 h 1084159"/>
                <a:gd name="connsiteX239" fmla="*/ 550083 w 680751"/>
                <a:gd name="connsiteY239" fmla="*/ 59497 h 1084159"/>
                <a:gd name="connsiteX240" fmla="*/ 586515 w 680751"/>
                <a:gd name="connsiteY240" fmla="*/ 29493 h 1084159"/>
                <a:gd name="connsiteX241" fmla="*/ 534073 w 680751"/>
                <a:gd name="connsiteY241" fmla="*/ 20038 h 1084159"/>
                <a:gd name="connsiteX242" fmla="*/ 494614 w 680751"/>
                <a:gd name="connsiteY242" fmla="*/ 15878 h 1084159"/>
                <a:gd name="connsiteX243" fmla="*/ 479865 w 680751"/>
                <a:gd name="connsiteY243" fmla="*/ 22938 h 1084159"/>
                <a:gd name="connsiteX244" fmla="*/ 464611 w 680751"/>
                <a:gd name="connsiteY244" fmla="*/ 5919 h 1084159"/>
                <a:gd name="connsiteX245" fmla="*/ 459946 w 680751"/>
                <a:gd name="connsiteY245" fmla="*/ 31762 h 1084159"/>
                <a:gd name="connsiteX246" fmla="*/ 438767 w 680751"/>
                <a:gd name="connsiteY246" fmla="*/ 20038 h 1084159"/>
                <a:gd name="connsiteX247" fmla="*/ 416958 w 680751"/>
                <a:gd name="connsiteY247" fmla="*/ 18904 h 1084159"/>
                <a:gd name="connsiteX248" fmla="*/ 388089 w 680751"/>
                <a:gd name="connsiteY248" fmla="*/ 2389 h 1084159"/>
                <a:gd name="connsiteX249" fmla="*/ 389854 w 680751"/>
                <a:gd name="connsiteY249" fmla="*/ 14113 h 1084159"/>
                <a:gd name="connsiteX250" fmla="*/ 370440 w 680751"/>
                <a:gd name="connsiteY250" fmla="*/ 8818 h 1084159"/>
                <a:gd name="connsiteX251" fmla="*/ 371070 w 680751"/>
                <a:gd name="connsiteY251" fmla="*/ 23568 h 1084159"/>
                <a:gd name="connsiteX252" fmla="*/ 351026 w 680751"/>
                <a:gd name="connsiteY252" fmla="*/ 9449 h 1084159"/>
                <a:gd name="connsiteX253" fmla="*/ 339806 w 680751"/>
                <a:gd name="connsiteY253" fmla="*/ 19408 h 1084159"/>
                <a:gd name="connsiteX254" fmla="*/ 353421 w 680751"/>
                <a:gd name="connsiteY254" fmla="*/ 31510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680751" h="1084159">
                  <a:moveTo>
                    <a:pt x="664928" y="582162"/>
                  </a:moveTo>
                  <a:cubicBezTo>
                    <a:pt x="663289" y="588087"/>
                    <a:pt x="652826" y="586827"/>
                    <a:pt x="653204" y="581028"/>
                  </a:cubicBezTo>
                  <a:cubicBezTo>
                    <a:pt x="653582" y="575103"/>
                    <a:pt x="636689" y="570438"/>
                    <a:pt x="635933" y="567665"/>
                  </a:cubicBezTo>
                  <a:cubicBezTo>
                    <a:pt x="635177" y="564891"/>
                    <a:pt x="642993" y="565270"/>
                    <a:pt x="649296" y="568799"/>
                  </a:cubicBezTo>
                  <a:cubicBezTo>
                    <a:pt x="655599" y="572329"/>
                    <a:pt x="659885" y="569934"/>
                    <a:pt x="666945" y="563379"/>
                  </a:cubicBezTo>
                  <a:cubicBezTo>
                    <a:pt x="674005" y="556697"/>
                    <a:pt x="683838" y="562244"/>
                    <a:pt x="684973" y="556319"/>
                  </a:cubicBezTo>
                  <a:cubicBezTo>
                    <a:pt x="686107" y="550394"/>
                    <a:pt x="673626" y="546486"/>
                    <a:pt x="671231" y="542956"/>
                  </a:cubicBezTo>
                  <a:cubicBezTo>
                    <a:pt x="668836" y="539426"/>
                    <a:pt x="659885" y="534762"/>
                    <a:pt x="651187" y="536275"/>
                  </a:cubicBezTo>
                  <a:cubicBezTo>
                    <a:pt x="642615" y="537787"/>
                    <a:pt x="642110" y="534257"/>
                    <a:pt x="637068" y="529593"/>
                  </a:cubicBezTo>
                  <a:cubicBezTo>
                    <a:pt x="632025" y="524929"/>
                    <a:pt x="616267" y="532745"/>
                    <a:pt x="616267" y="543712"/>
                  </a:cubicBezTo>
                  <a:cubicBezTo>
                    <a:pt x="616267" y="554680"/>
                    <a:pt x="606434" y="551907"/>
                    <a:pt x="609964" y="546108"/>
                  </a:cubicBezTo>
                  <a:cubicBezTo>
                    <a:pt x="613494" y="540183"/>
                    <a:pt x="605299" y="533123"/>
                    <a:pt x="613115" y="531232"/>
                  </a:cubicBezTo>
                  <a:cubicBezTo>
                    <a:pt x="620931" y="529341"/>
                    <a:pt x="616645" y="517491"/>
                    <a:pt x="602148" y="516356"/>
                  </a:cubicBezTo>
                  <a:cubicBezTo>
                    <a:pt x="587650" y="515222"/>
                    <a:pt x="582103" y="527324"/>
                    <a:pt x="585633" y="531232"/>
                  </a:cubicBezTo>
                  <a:cubicBezTo>
                    <a:pt x="589163" y="535140"/>
                    <a:pt x="575800" y="552033"/>
                    <a:pt x="569875" y="552033"/>
                  </a:cubicBezTo>
                  <a:cubicBezTo>
                    <a:pt x="563950" y="552033"/>
                    <a:pt x="570632" y="537535"/>
                    <a:pt x="570253" y="529719"/>
                  </a:cubicBezTo>
                  <a:cubicBezTo>
                    <a:pt x="569875" y="521903"/>
                    <a:pt x="564328" y="526189"/>
                    <a:pt x="553361" y="538796"/>
                  </a:cubicBezTo>
                  <a:cubicBezTo>
                    <a:pt x="542393" y="551402"/>
                    <a:pt x="534199" y="562748"/>
                    <a:pt x="527895" y="563883"/>
                  </a:cubicBezTo>
                  <a:cubicBezTo>
                    <a:pt x="521592" y="565017"/>
                    <a:pt x="522348" y="552537"/>
                    <a:pt x="532560" y="546990"/>
                  </a:cubicBezTo>
                  <a:cubicBezTo>
                    <a:pt x="542771" y="541443"/>
                    <a:pt x="543149" y="526567"/>
                    <a:pt x="549831" y="526567"/>
                  </a:cubicBezTo>
                  <a:cubicBezTo>
                    <a:pt x="556512" y="526567"/>
                    <a:pt x="556512" y="518751"/>
                    <a:pt x="546679" y="516356"/>
                  </a:cubicBezTo>
                  <a:cubicBezTo>
                    <a:pt x="536846" y="513961"/>
                    <a:pt x="535333" y="524929"/>
                    <a:pt x="532181" y="528080"/>
                  </a:cubicBezTo>
                  <a:cubicBezTo>
                    <a:pt x="529030" y="531232"/>
                    <a:pt x="513020" y="522533"/>
                    <a:pt x="513398" y="525685"/>
                  </a:cubicBezTo>
                  <a:cubicBezTo>
                    <a:pt x="513776" y="528837"/>
                    <a:pt x="504826" y="529971"/>
                    <a:pt x="508734" y="535896"/>
                  </a:cubicBezTo>
                  <a:cubicBezTo>
                    <a:pt x="512641" y="541821"/>
                    <a:pt x="506843" y="546864"/>
                    <a:pt x="502808" y="539804"/>
                  </a:cubicBezTo>
                  <a:cubicBezTo>
                    <a:pt x="498900" y="532745"/>
                    <a:pt x="489067" y="538166"/>
                    <a:pt x="484403" y="546108"/>
                  </a:cubicBezTo>
                  <a:cubicBezTo>
                    <a:pt x="479613" y="553924"/>
                    <a:pt x="473435" y="553545"/>
                    <a:pt x="478100" y="556319"/>
                  </a:cubicBezTo>
                  <a:cubicBezTo>
                    <a:pt x="482764" y="559092"/>
                    <a:pt x="482386" y="569682"/>
                    <a:pt x="475326" y="571573"/>
                  </a:cubicBezTo>
                  <a:cubicBezTo>
                    <a:pt x="468267" y="573590"/>
                    <a:pt x="471040" y="552285"/>
                    <a:pt x="465493" y="554302"/>
                  </a:cubicBezTo>
                  <a:cubicBezTo>
                    <a:pt x="459946" y="556319"/>
                    <a:pt x="463476" y="544091"/>
                    <a:pt x="470914" y="544091"/>
                  </a:cubicBezTo>
                  <a:cubicBezTo>
                    <a:pt x="478352" y="544091"/>
                    <a:pt x="485790" y="533123"/>
                    <a:pt x="485033" y="530349"/>
                  </a:cubicBezTo>
                  <a:cubicBezTo>
                    <a:pt x="483772" y="525811"/>
                    <a:pt x="475578" y="526820"/>
                    <a:pt x="475578" y="532745"/>
                  </a:cubicBezTo>
                  <a:cubicBezTo>
                    <a:pt x="475578" y="538670"/>
                    <a:pt x="463854" y="537409"/>
                    <a:pt x="454021" y="537031"/>
                  </a:cubicBezTo>
                  <a:cubicBezTo>
                    <a:pt x="444188" y="536653"/>
                    <a:pt x="444566" y="548377"/>
                    <a:pt x="455534" y="554680"/>
                  </a:cubicBezTo>
                  <a:cubicBezTo>
                    <a:pt x="466502" y="560983"/>
                    <a:pt x="453517" y="564891"/>
                    <a:pt x="448096" y="560227"/>
                  </a:cubicBezTo>
                  <a:cubicBezTo>
                    <a:pt x="442549" y="555562"/>
                    <a:pt x="433977" y="557832"/>
                    <a:pt x="428052" y="560605"/>
                  </a:cubicBezTo>
                  <a:cubicBezTo>
                    <a:pt x="422127" y="563379"/>
                    <a:pt x="442171" y="570438"/>
                    <a:pt x="442928" y="573968"/>
                  </a:cubicBezTo>
                  <a:cubicBezTo>
                    <a:pt x="443684" y="577498"/>
                    <a:pt x="432716" y="569682"/>
                    <a:pt x="430321" y="572455"/>
                  </a:cubicBezTo>
                  <a:cubicBezTo>
                    <a:pt x="427926" y="575229"/>
                    <a:pt x="416958" y="570438"/>
                    <a:pt x="416202" y="563757"/>
                  </a:cubicBezTo>
                  <a:cubicBezTo>
                    <a:pt x="415445" y="557075"/>
                    <a:pt x="397796" y="566530"/>
                    <a:pt x="407629" y="568799"/>
                  </a:cubicBezTo>
                  <a:cubicBezTo>
                    <a:pt x="417463" y="571195"/>
                    <a:pt x="413933" y="577498"/>
                    <a:pt x="413933" y="586070"/>
                  </a:cubicBezTo>
                  <a:cubicBezTo>
                    <a:pt x="413933" y="594643"/>
                    <a:pt x="402587" y="588087"/>
                    <a:pt x="404856" y="580523"/>
                  </a:cubicBezTo>
                  <a:cubicBezTo>
                    <a:pt x="407251" y="573086"/>
                    <a:pt x="397796" y="574598"/>
                    <a:pt x="389980" y="579389"/>
                  </a:cubicBezTo>
                  <a:cubicBezTo>
                    <a:pt x="382164" y="584053"/>
                    <a:pt x="391115" y="570816"/>
                    <a:pt x="387963" y="564135"/>
                  </a:cubicBezTo>
                  <a:cubicBezTo>
                    <a:pt x="384811" y="557453"/>
                    <a:pt x="377752" y="564135"/>
                    <a:pt x="369558" y="565774"/>
                  </a:cubicBezTo>
                  <a:cubicBezTo>
                    <a:pt x="361363" y="567287"/>
                    <a:pt x="357077" y="567665"/>
                    <a:pt x="362120" y="573212"/>
                  </a:cubicBezTo>
                  <a:cubicBezTo>
                    <a:pt x="367162" y="578758"/>
                    <a:pt x="366406" y="586574"/>
                    <a:pt x="359725" y="585314"/>
                  </a:cubicBezTo>
                  <a:cubicBezTo>
                    <a:pt x="353043" y="584179"/>
                    <a:pt x="350270" y="585314"/>
                    <a:pt x="351152" y="591617"/>
                  </a:cubicBezTo>
                  <a:cubicBezTo>
                    <a:pt x="351909" y="597920"/>
                    <a:pt x="342580" y="598299"/>
                    <a:pt x="341697" y="592752"/>
                  </a:cubicBezTo>
                  <a:cubicBezTo>
                    <a:pt x="340941" y="587205"/>
                    <a:pt x="327578" y="588844"/>
                    <a:pt x="323670" y="595147"/>
                  </a:cubicBezTo>
                  <a:cubicBezTo>
                    <a:pt x="319762" y="601450"/>
                    <a:pt x="308794" y="606115"/>
                    <a:pt x="309929" y="613174"/>
                  </a:cubicBezTo>
                  <a:cubicBezTo>
                    <a:pt x="311064" y="620234"/>
                    <a:pt x="319762" y="609644"/>
                    <a:pt x="326822" y="612040"/>
                  </a:cubicBezTo>
                  <a:cubicBezTo>
                    <a:pt x="333881" y="614435"/>
                    <a:pt x="326444" y="617965"/>
                    <a:pt x="330352" y="621494"/>
                  </a:cubicBezTo>
                  <a:cubicBezTo>
                    <a:pt x="334260" y="625024"/>
                    <a:pt x="333503" y="633723"/>
                    <a:pt x="327956" y="628554"/>
                  </a:cubicBezTo>
                  <a:cubicBezTo>
                    <a:pt x="322409" y="623511"/>
                    <a:pt x="315350" y="621873"/>
                    <a:pt x="314215" y="630067"/>
                  </a:cubicBezTo>
                  <a:cubicBezTo>
                    <a:pt x="313081" y="638261"/>
                    <a:pt x="307156" y="628932"/>
                    <a:pt x="302491" y="623007"/>
                  </a:cubicBezTo>
                  <a:cubicBezTo>
                    <a:pt x="297827" y="617082"/>
                    <a:pt x="293036" y="633975"/>
                    <a:pt x="287994" y="630067"/>
                  </a:cubicBezTo>
                  <a:cubicBezTo>
                    <a:pt x="282951" y="626159"/>
                    <a:pt x="298205" y="614057"/>
                    <a:pt x="294297" y="608132"/>
                  </a:cubicBezTo>
                  <a:cubicBezTo>
                    <a:pt x="290389" y="602207"/>
                    <a:pt x="287615" y="611661"/>
                    <a:pt x="278665" y="620738"/>
                  </a:cubicBezTo>
                  <a:cubicBezTo>
                    <a:pt x="269588" y="629689"/>
                    <a:pt x="257486" y="629437"/>
                    <a:pt x="261772" y="633723"/>
                  </a:cubicBezTo>
                  <a:cubicBezTo>
                    <a:pt x="266058" y="638009"/>
                    <a:pt x="252695" y="640404"/>
                    <a:pt x="250426" y="647842"/>
                  </a:cubicBezTo>
                  <a:cubicBezTo>
                    <a:pt x="248031" y="655280"/>
                    <a:pt x="229625" y="658053"/>
                    <a:pt x="217901" y="665869"/>
                  </a:cubicBezTo>
                  <a:cubicBezTo>
                    <a:pt x="206177" y="673685"/>
                    <a:pt x="220297" y="674064"/>
                    <a:pt x="226978" y="666626"/>
                  </a:cubicBezTo>
                  <a:cubicBezTo>
                    <a:pt x="233660" y="659188"/>
                    <a:pt x="236055" y="663474"/>
                    <a:pt x="246644" y="656793"/>
                  </a:cubicBezTo>
                  <a:cubicBezTo>
                    <a:pt x="257234" y="650111"/>
                    <a:pt x="268579" y="644690"/>
                    <a:pt x="272488" y="647338"/>
                  </a:cubicBezTo>
                  <a:cubicBezTo>
                    <a:pt x="276396" y="650111"/>
                    <a:pt x="283077" y="652128"/>
                    <a:pt x="288120" y="644943"/>
                  </a:cubicBezTo>
                  <a:cubicBezTo>
                    <a:pt x="293162" y="637883"/>
                    <a:pt x="299465" y="639396"/>
                    <a:pt x="304634" y="643808"/>
                  </a:cubicBezTo>
                  <a:cubicBezTo>
                    <a:pt x="309803" y="648094"/>
                    <a:pt x="296062" y="651624"/>
                    <a:pt x="302239" y="657927"/>
                  </a:cubicBezTo>
                  <a:cubicBezTo>
                    <a:pt x="308542" y="664231"/>
                    <a:pt x="294801" y="667760"/>
                    <a:pt x="294801" y="662213"/>
                  </a:cubicBezTo>
                  <a:cubicBezTo>
                    <a:pt x="294801" y="656667"/>
                    <a:pt x="286985" y="652002"/>
                    <a:pt x="284212" y="657045"/>
                  </a:cubicBezTo>
                  <a:cubicBezTo>
                    <a:pt x="281438" y="662213"/>
                    <a:pt x="276774" y="667634"/>
                    <a:pt x="271605" y="668013"/>
                  </a:cubicBezTo>
                  <a:cubicBezTo>
                    <a:pt x="266563" y="668391"/>
                    <a:pt x="261016" y="677846"/>
                    <a:pt x="261016" y="687300"/>
                  </a:cubicBezTo>
                  <a:cubicBezTo>
                    <a:pt x="261016" y="696755"/>
                    <a:pt x="251939" y="687300"/>
                    <a:pt x="251183" y="695495"/>
                  </a:cubicBezTo>
                  <a:cubicBezTo>
                    <a:pt x="250426" y="703689"/>
                    <a:pt x="237820" y="718186"/>
                    <a:pt x="226852" y="728776"/>
                  </a:cubicBezTo>
                  <a:cubicBezTo>
                    <a:pt x="215884" y="739365"/>
                    <a:pt x="226096" y="741761"/>
                    <a:pt x="222566" y="748442"/>
                  </a:cubicBezTo>
                  <a:cubicBezTo>
                    <a:pt x="219036" y="755123"/>
                    <a:pt x="206051" y="749198"/>
                    <a:pt x="201765" y="751972"/>
                  </a:cubicBezTo>
                  <a:cubicBezTo>
                    <a:pt x="197479" y="754745"/>
                    <a:pt x="204160" y="771260"/>
                    <a:pt x="198235" y="776302"/>
                  </a:cubicBezTo>
                  <a:cubicBezTo>
                    <a:pt x="192310" y="781345"/>
                    <a:pt x="198235" y="788405"/>
                    <a:pt x="198235" y="794330"/>
                  </a:cubicBezTo>
                  <a:cubicBezTo>
                    <a:pt x="198235" y="800255"/>
                    <a:pt x="182982" y="790800"/>
                    <a:pt x="181721" y="796725"/>
                  </a:cubicBezTo>
                  <a:cubicBezTo>
                    <a:pt x="180586" y="802650"/>
                    <a:pt x="167223" y="801011"/>
                    <a:pt x="163315" y="802650"/>
                  </a:cubicBezTo>
                  <a:cubicBezTo>
                    <a:pt x="159407" y="804289"/>
                    <a:pt x="171131" y="813618"/>
                    <a:pt x="178191" y="819164"/>
                  </a:cubicBezTo>
                  <a:cubicBezTo>
                    <a:pt x="185251" y="824711"/>
                    <a:pt x="171510" y="828998"/>
                    <a:pt x="169997" y="822694"/>
                  </a:cubicBezTo>
                  <a:cubicBezTo>
                    <a:pt x="168484" y="816391"/>
                    <a:pt x="158651" y="826602"/>
                    <a:pt x="146423" y="832149"/>
                  </a:cubicBezTo>
                  <a:cubicBezTo>
                    <a:pt x="134194" y="837696"/>
                    <a:pt x="139363" y="848664"/>
                    <a:pt x="129908" y="849042"/>
                  </a:cubicBezTo>
                  <a:cubicBezTo>
                    <a:pt x="120453" y="849420"/>
                    <a:pt x="123226" y="864296"/>
                    <a:pt x="116923" y="869086"/>
                  </a:cubicBezTo>
                  <a:cubicBezTo>
                    <a:pt x="110620" y="873877"/>
                    <a:pt x="112259" y="858119"/>
                    <a:pt x="102426" y="857740"/>
                  </a:cubicBezTo>
                  <a:cubicBezTo>
                    <a:pt x="92593" y="857362"/>
                    <a:pt x="93349" y="864422"/>
                    <a:pt x="99274" y="872616"/>
                  </a:cubicBezTo>
                  <a:cubicBezTo>
                    <a:pt x="105199" y="880810"/>
                    <a:pt x="90324" y="874633"/>
                    <a:pt x="84777" y="881693"/>
                  </a:cubicBezTo>
                  <a:cubicBezTo>
                    <a:pt x="79230" y="888752"/>
                    <a:pt x="63598" y="885223"/>
                    <a:pt x="59312" y="891148"/>
                  </a:cubicBezTo>
                  <a:cubicBezTo>
                    <a:pt x="55026" y="897073"/>
                    <a:pt x="71036" y="897073"/>
                    <a:pt x="73431" y="901737"/>
                  </a:cubicBezTo>
                  <a:cubicBezTo>
                    <a:pt x="75826" y="906528"/>
                    <a:pt x="59312" y="904132"/>
                    <a:pt x="50739" y="902115"/>
                  </a:cubicBezTo>
                  <a:cubicBezTo>
                    <a:pt x="42167" y="900224"/>
                    <a:pt x="44436" y="913083"/>
                    <a:pt x="36620" y="911570"/>
                  </a:cubicBezTo>
                  <a:cubicBezTo>
                    <a:pt x="28804" y="909931"/>
                    <a:pt x="18971" y="918252"/>
                    <a:pt x="24518" y="923798"/>
                  </a:cubicBezTo>
                  <a:cubicBezTo>
                    <a:pt x="30065" y="929345"/>
                    <a:pt x="20231" y="930102"/>
                    <a:pt x="14685" y="926572"/>
                  </a:cubicBezTo>
                  <a:cubicBezTo>
                    <a:pt x="9138" y="923042"/>
                    <a:pt x="4473" y="931614"/>
                    <a:pt x="2582" y="938296"/>
                  </a:cubicBezTo>
                  <a:cubicBezTo>
                    <a:pt x="565" y="944977"/>
                    <a:pt x="13172" y="948507"/>
                    <a:pt x="12794" y="951659"/>
                  </a:cubicBezTo>
                  <a:cubicBezTo>
                    <a:pt x="12416" y="954810"/>
                    <a:pt x="2582" y="959853"/>
                    <a:pt x="9642" y="961492"/>
                  </a:cubicBezTo>
                  <a:cubicBezTo>
                    <a:pt x="16702" y="963005"/>
                    <a:pt x="11659" y="969308"/>
                    <a:pt x="6869" y="971325"/>
                  </a:cubicBezTo>
                  <a:cubicBezTo>
                    <a:pt x="2204" y="973342"/>
                    <a:pt x="2204" y="978006"/>
                    <a:pt x="6869" y="983931"/>
                  </a:cubicBezTo>
                  <a:cubicBezTo>
                    <a:pt x="11533" y="989857"/>
                    <a:pt x="-1326" y="990991"/>
                    <a:pt x="4852" y="1000068"/>
                  </a:cubicBezTo>
                  <a:cubicBezTo>
                    <a:pt x="11155" y="1009018"/>
                    <a:pt x="15819" y="997672"/>
                    <a:pt x="18593" y="1004354"/>
                  </a:cubicBezTo>
                  <a:cubicBezTo>
                    <a:pt x="21366" y="1011035"/>
                    <a:pt x="28804" y="1005110"/>
                    <a:pt x="37376" y="997294"/>
                  </a:cubicBezTo>
                  <a:cubicBezTo>
                    <a:pt x="45949" y="989478"/>
                    <a:pt x="49100" y="1005867"/>
                    <a:pt x="42041" y="1005489"/>
                  </a:cubicBezTo>
                  <a:cubicBezTo>
                    <a:pt x="34981" y="1005110"/>
                    <a:pt x="26787" y="1009397"/>
                    <a:pt x="28299" y="1016456"/>
                  </a:cubicBezTo>
                  <a:cubicBezTo>
                    <a:pt x="29938" y="1023516"/>
                    <a:pt x="17332" y="1022381"/>
                    <a:pt x="17710" y="1013683"/>
                  </a:cubicBezTo>
                  <a:cubicBezTo>
                    <a:pt x="18088" y="1005110"/>
                    <a:pt x="3213" y="1015196"/>
                    <a:pt x="8633" y="1021499"/>
                  </a:cubicBezTo>
                  <a:cubicBezTo>
                    <a:pt x="14180" y="1027802"/>
                    <a:pt x="6742" y="1031332"/>
                    <a:pt x="6742" y="1037131"/>
                  </a:cubicBezTo>
                  <a:cubicBezTo>
                    <a:pt x="6742" y="1043056"/>
                    <a:pt x="17332" y="1041795"/>
                    <a:pt x="21618" y="1035114"/>
                  </a:cubicBezTo>
                  <a:cubicBezTo>
                    <a:pt x="25904" y="1028432"/>
                    <a:pt x="32964" y="1030071"/>
                    <a:pt x="35738" y="1036753"/>
                  </a:cubicBezTo>
                  <a:cubicBezTo>
                    <a:pt x="38511" y="1043434"/>
                    <a:pt x="29056" y="1038265"/>
                    <a:pt x="29056" y="1047342"/>
                  </a:cubicBezTo>
                  <a:cubicBezTo>
                    <a:pt x="29056" y="1056419"/>
                    <a:pt x="23131" y="1048477"/>
                    <a:pt x="18088" y="1055536"/>
                  </a:cubicBezTo>
                  <a:cubicBezTo>
                    <a:pt x="13046" y="1062596"/>
                    <a:pt x="38133" y="1075581"/>
                    <a:pt x="45949" y="1077472"/>
                  </a:cubicBezTo>
                  <a:cubicBezTo>
                    <a:pt x="53765" y="1079489"/>
                    <a:pt x="61203" y="1088061"/>
                    <a:pt x="76961" y="1085666"/>
                  </a:cubicBezTo>
                  <a:cubicBezTo>
                    <a:pt x="92719" y="1083271"/>
                    <a:pt x="122470" y="1054276"/>
                    <a:pt x="126378" y="1049233"/>
                  </a:cubicBezTo>
                  <a:cubicBezTo>
                    <a:pt x="130286" y="1044064"/>
                    <a:pt x="138985" y="1049990"/>
                    <a:pt x="144784" y="1045325"/>
                  </a:cubicBezTo>
                  <a:cubicBezTo>
                    <a:pt x="150709" y="1040661"/>
                    <a:pt x="147179" y="1028432"/>
                    <a:pt x="151465" y="1026163"/>
                  </a:cubicBezTo>
                  <a:cubicBezTo>
                    <a:pt x="155751" y="1023768"/>
                    <a:pt x="158147" y="1039148"/>
                    <a:pt x="162055" y="1040661"/>
                  </a:cubicBezTo>
                  <a:cubicBezTo>
                    <a:pt x="165584" y="1042047"/>
                    <a:pt x="168232" y="1044821"/>
                    <a:pt x="168358" y="1052637"/>
                  </a:cubicBezTo>
                  <a:cubicBezTo>
                    <a:pt x="171510" y="1052259"/>
                    <a:pt x="174661" y="1052385"/>
                    <a:pt x="176678" y="1053772"/>
                  </a:cubicBezTo>
                  <a:cubicBezTo>
                    <a:pt x="181721" y="1057553"/>
                    <a:pt x="182982" y="1041165"/>
                    <a:pt x="182982" y="1036122"/>
                  </a:cubicBezTo>
                  <a:cubicBezTo>
                    <a:pt x="182982" y="1031080"/>
                    <a:pt x="188024" y="1020995"/>
                    <a:pt x="186763" y="1014691"/>
                  </a:cubicBezTo>
                  <a:cubicBezTo>
                    <a:pt x="185503" y="1008388"/>
                    <a:pt x="201891" y="1013431"/>
                    <a:pt x="204412" y="1008388"/>
                  </a:cubicBezTo>
                  <a:cubicBezTo>
                    <a:pt x="206934" y="1003345"/>
                    <a:pt x="208195" y="985696"/>
                    <a:pt x="203152" y="983175"/>
                  </a:cubicBezTo>
                  <a:cubicBezTo>
                    <a:pt x="198109" y="980654"/>
                    <a:pt x="196849" y="970569"/>
                    <a:pt x="201891" y="970569"/>
                  </a:cubicBezTo>
                  <a:cubicBezTo>
                    <a:pt x="206934" y="970569"/>
                    <a:pt x="213237" y="966787"/>
                    <a:pt x="211976" y="956701"/>
                  </a:cubicBezTo>
                  <a:cubicBezTo>
                    <a:pt x="210716" y="946616"/>
                    <a:pt x="195588" y="947877"/>
                    <a:pt x="194327" y="937792"/>
                  </a:cubicBezTo>
                  <a:cubicBezTo>
                    <a:pt x="193067" y="927706"/>
                    <a:pt x="201891" y="925185"/>
                    <a:pt x="195588" y="912579"/>
                  </a:cubicBezTo>
                  <a:cubicBezTo>
                    <a:pt x="189285" y="899972"/>
                    <a:pt x="198109" y="892408"/>
                    <a:pt x="195588" y="886105"/>
                  </a:cubicBezTo>
                  <a:cubicBezTo>
                    <a:pt x="193067" y="879802"/>
                    <a:pt x="190545" y="872238"/>
                    <a:pt x="198109" y="859631"/>
                  </a:cubicBezTo>
                  <a:cubicBezTo>
                    <a:pt x="205673" y="847025"/>
                    <a:pt x="219540" y="840722"/>
                    <a:pt x="224583" y="841982"/>
                  </a:cubicBezTo>
                  <a:cubicBezTo>
                    <a:pt x="229625" y="843243"/>
                    <a:pt x="238450" y="848285"/>
                    <a:pt x="242232" y="840722"/>
                  </a:cubicBezTo>
                  <a:cubicBezTo>
                    <a:pt x="246014" y="833158"/>
                    <a:pt x="246014" y="826854"/>
                    <a:pt x="242232" y="825594"/>
                  </a:cubicBezTo>
                  <a:cubicBezTo>
                    <a:pt x="238450" y="824333"/>
                    <a:pt x="228365" y="821812"/>
                    <a:pt x="235929" y="811727"/>
                  </a:cubicBezTo>
                  <a:cubicBezTo>
                    <a:pt x="243493" y="801641"/>
                    <a:pt x="252317" y="789035"/>
                    <a:pt x="253578" y="777689"/>
                  </a:cubicBezTo>
                  <a:cubicBezTo>
                    <a:pt x="254838" y="766343"/>
                    <a:pt x="251057" y="757519"/>
                    <a:pt x="254838" y="753737"/>
                  </a:cubicBezTo>
                  <a:cubicBezTo>
                    <a:pt x="258621" y="749955"/>
                    <a:pt x="267445" y="753737"/>
                    <a:pt x="275009" y="748694"/>
                  </a:cubicBezTo>
                  <a:cubicBezTo>
                    <a:pt x="282573" y="743652"/>
                    <a:pt x="276270" y="737348"/>
                    <a:pt x="280051" y="733566"/>
                  </a:cubicBezTo>
                  <a:cubicBezTo>
                    <a:pt x="283834" y="729784"/>
                    <a:pt x="288876" y="717178"/>
                    <a:pt x="293919" y="713396"/>
                  </a:cubicBezTo>
                  <a:cubicBezTo>
                    <a:pt x="298961" y="709614"/>
                    <a:pt x="304004" y="704571"/>
                    <a:pt x="300222" y="699529"/>
                  </a:cubicBezTo>
                  <a:cubicBezTo>
                    <a:pt x="296440" y="694486"/>
                    <a:pt x="307786" y="689444"/>
                    <a:pt x="307786" y="680619"/>
                  </a:cubicBezTo>
                  <a:cubicBezTo>
                    <a:pt x="307786" y="671794"/>
                    <a:pt x="320392" y="665491"/>
                    <a:pt x="327956" y="665491"/>
                  </a:cubicBezTo>
                  <a:cubicBezTo>
                    <a:pt x="335520" y="665491"/>
                    <a:pt x="348127" y="665491"/>
                    <a:pt x="348127" y="657927"/>
                  </a:cubicBezTo>
                  <a:cubicBezTo>
                    <a:pt x="348127" y="650363"/>
                    <a:pt x="343084" y="633975"/>
                    <a:pt x="354430" y="639018"/>
                  </a:cubicBezTo>
                  <a:cubicBezTo>
                    <a:pt x="365776" y="644060"/>
                    <a:pt x="374600" y="637757"/>
                    <a:pt x="382164" y="644060"/>
                  </a:cubicBezTo>
                  <a:cubicBezTo>
                    <a:pt x="389728" y="650363"/>
                    <a:pt x="399813" y="649103"/>
                    <a:pt x="399813" y="639018"/>
                  </a:cubicBezTo>
                  <a:cubicBezTo>
                    <a:pt x="399813" y="628932"/>
                    <a:pt x="403595" y="612544"/>
                    <a:pt x="414941" y="618847"/>
                  </a:cubicBezTo>
                  <a:cubicBezTo>
                    <a:pt x="415824" y="619351"/>
                    <a:pt x="416706" y="619856"/>
                    <a:pt x="417463" y="620486"/>
                  </a:cubicBezTo>
                  <a:cubicBezTo>
                    <a:pt x="421244" y="612040"/>
                    <a:pt x="428304" y="606745"/>
                    <a:pt x="435112" y="607501"/>
                  </a:cubicBezTo>
                  <a:cubicBezTo>
                    <a:pt x="445197" y="608762"/>
                    <a:pt x="451500" y="626411"/>
                    <a:pt x="464106" y="628932"/>
                  </a:cubicBezTo>
                  <a:cubicBezTo>
                    <a:pt x="476713" y="631454"/>
                    <a:pt x="489319" y="636496"/>
                    <a:pt x="493102" y="630193"/>
                  </a:cubicBezTo>
                  <a:cubicBezTo>
                    <a:pt x="496883" y="623890"/>
                    <a:pt x="505708" y="633975"/>
                    <a:pt x="513272" y="631454"/>
                  </a:cubicBezTo>
                  <a:cubicBezTo>
                    <a:pt x="520836" y="628932"/>
                    <a:pt x="520836" y="645321"/>
                    <a:pt x="528400" y="635236"/>
                  </a:cubicBezTo>
                  <a:cubicBezTo>
                    <a:pt x="535964" y="625150"/>
                    <a:pt x="527139" y="618847"/>
                    <a:pt x="539745" y="620108"/>
                  </a:cubicBezTo>
                  <a:cubicBezTo>
                    <a:pt x="552352" y="621368"/>
                    <a:pt x="544788" y="606241"/>
                    <a:pt x="544788" y="597416"/>
                  </a:cubicBezTo>
                  <a:cubicBezTo>
                    <a:pt x="544788" y="588592"/>
                    <a:pt x="561177" y="587331"/>
                    <a:pt x="561177" y="579767"/>
                  </a:cubicBezTo>
                  <a:cubicBezTo>
                    <a:pt x="561177" y="572203"/>
                    <a:pt x="583868" y="578506"/>
                    <a:pt x="587650" y="573464"/>
                  </a:cubicBezTo>
                  <a:cubicBezTo>
                    <a:pt x="591432" y="568421"/>
                    <a:pt x="604039" y="564639"/>
                    <a:pt x="609081" y="573464"/>
                  </a:cubicBezTo>
                  <a:cubicBezTo>
                    <a:pt x="614124" y="582288"/>
                    <a:pt x="635555" y="584810"/>
                    <a:pt x="636816" y="592373"/>
                  </a:cubicBezTo>
                  <a:cubicBezTo>
                    <a:pt x="637446" y="596029"/>
                    <a:pt x="636816" y="601828"/>
                    <a:pt x="636816" y="607123"/>
                  </a:cubicBezTo>
                  <a:cubicBezTo>
                    <a:pt x="640345" y="603719"/>
                    <a:pt x="644758" y="601072"/>
                    <a:pt x="649044" y="601072"/>
                  </a:cubicBezTo>
                  <a:cubicBezTo>
                    <a:pt x="656860" y="601072"/>
                    <a:pt x="663920" y="589348"/>
                    <a:pt x="670979" y="590861"/>
                  </a:cubicBezTo>
                  <a:cubicBezTo>
                    <a:pt x="676904" y="592121"/>
                    <a:pt x="682703" y="591239"/>
                    <a:pt x="684468" y="581406"/>
                  </a:cubicBezTo>
                  <a:cubicBezTo>
                    <a:pt x="678417" y="577372"/>
                    <a:pt x="666315" y="576867"/>
                    <a:pt x="664928" y="582162"/>
                  </a:cubicBezTo>
                  <a:close/>
                  <a:moveTo>
                    <a:pt x="190419" y="79289"/>
                  </a:moveTo>
                  <a:cubicBezTo>
                    <a:pt x="201639" y="81684"/>
                    <a:pt x="178695" y="94038"/>
                    <a:pt x="175166" y="105132"/>
                  </a:cubicBezTo>
                  <a:cubicBezTo>
                    <a:pt x="171636" y="116352"/>
                    <a:pt x="192815" y="126311"/>
                    <a:pt x="201639" y="134505"/>
                  </a:cubicBezTo>
                  <a:cubicBezTo>
                    <a:pt x="210464" y="142699"/>
                    <a:pt x="231642" y="141565"/>
                    <a:pt x="239333" y="136900"/>
                  </a:cubicBezTo>
                  <a:cubicBezTo>
                    <a:pt x="247022" y="132236"/>
                    <a:pt x="244627" y="115722"/>
                    <a:pt x="254586" y="116352"/>
                  </a:cubicBezTo>
                  <a:cubicBezTo>
                    <a:pt x="264546" y="116982"/>
                    <a:pt x="259251" y="107527"/>
                    <a:pt x="267571" y="104628"/>
                  </a:cubicBezTo>
                  <a:cubicBezTo>
                    <a:pt x="275765" y="101728"/>
                    <a:pt x="277026" y="112318"/>
                    <a:pt x="269966" y="120512"/>
                  </a:cubicBezTo>
                  <a:cubicBezTo>
                    <a:pt x="262907" y="128706"/>
                    <a:pt x="282321" y="128202"/>
                    <a:pt x="292910" y="118117"/>
                  </a:cubicBezTo>
                  <a:cubicBezTo>
                    <a:pt x="303500" y="108158"/>
                    <a:pt x="305895" y="117486"/>
                    <a:pt x="303500" y="126941"/>
                  </a:cubicBezTo>
                  <a:cubicBezTo>
                    <a:pt x="301104" y="136396"/>
                    <a:pt x="279421" y="131101"/>
                    <a:pt x="271731" y="141691"/>
                  </a:cubicBezTo>
                  <a:cubicBezTo>
                    <a:pt x="264041" y="152280"/>
                    <a:pt x="240593" y="144086"/>
                    <a:pt x="230004" y="155810"/>
                  </a:cubicBezTo>
                  <a:cubicBezTo>
                    <a:pt x="219414" y="167534"/>
                    <a:pt x="239458" y="168165"/>
                    <a:pt x="254082" y="165265"/>
                  </a:cubicBezTo>
                  <a:cubicBezTo>
                    <a:pt x="268832" y="162366"/>
                    <a:pt x="296440" y="160601"/>
                    <a:pt x="307029" y="162870"/>
                  </a:cubicBezTo>
                  <a:cubicBezTo>
                    <a:pt x="317619" y="165265"/>
                    <a:pt x="300600" y="168795"/>
                    <a:pt x="282951" y="168795"/>
                  </a:cubicBezTo>
                  <a:cubicBezTo>
                    <a:pt x="265302" y="168795"/>
                    <a:pt x="259377" y="174090"/>
                    <a:pt x="260007" y="178754"/>
                  </a:cubicBezTo>
                  <a:cubicBezTo>
                    <a:pt x="260638" y="183419"/>
                    <a:pt x="235298" y="173459"/>
                    <a:pt x="234164" y="184049"/>
                  </a:cubicBezTo>
                  <a:cubicBezTo>
                    <a:pt x="233029" y="194638"/>
                    <a:pt x="257738" y="198798"/>
                    <a:pt x="260638" y="205228"/>
                  </a:cubicBezTo>
                  <a:cubicBezTo>
                    <a:pt x="263537" y="211657"/>
                    <a:pt x="280051" y="205858"/>
                    <a:pt x="286481" y="208127"/>
                  </a:cubicBezTo>
                  <a:cubicBezTo>
                    <a:pt x="292910" y="210522"/>
                    <a:pt x="275891" y="215187"/>
                    <a:pt x="273496" y="218086"/>
                  </a:cubicBezTo>
                  <a:cubicBezTo>
                    <a:pt x="271101" y="220986"/>
                    <a:pt x="291776" y="225146"/>
                    <a:pt x="295306" y="231071"/>
                  </a:cubicBezTo>
                  <a:cubicBezTo>
                    <a:pt x="298835" y="236996"/>
                    <a:pt x="313585" y="233971"/>
                    <a:pt x="312955" y="225776"/>
                  </a:cubicBezTo>
                  <a:cubicBezTo>
                    <a:pt x="312198" y="215565"/>
                    <a:pt x="325939" y="184553"/>
                    <a:pt x="343588" y="178124"/>
                  </a:cubicBezTo>
                  <a:cubicBezTo>
                    <a:pt x="361237" y="171694"/>
                    <a:pt x="351278" y="165769"/>
                    <a:pt x="353547" y="155810"/>
                  </a:cubicBezTo>
                  <a:cubicBezTo>
                    <a:pt x="355943" y="145851"/>
                    <a:pt x="370062" y="154045"/>
                    <a:pt x="365902" y="145851"/>
                  </a:cubicBezTo>
                  <a:cubicBezTo>
                    <a:pt x="361742" y="137657"/>
                    <a:pt x="364137" y="134127"/>
                    <a:pt x="375356" y="123538"/>
                  </a:cubicBezTo>
                  <a:cubicBezTo>
                    <a:pt x="386576" y="112948"/>
                    <a:pt x="393636" y="120638"/>
                    <a:pt x="407125" y="114083"/>
                  </a:cubicBezTo>
                  <a:cubicBezTo>
                    <a:pt x="420614" y="107653"/>
                    <a:pt x="427169" y="118747"/>
                    <a:pt x="412420" y="120008"/>
                  </a:cubicBezTo>
                  <a:cubicBezTo>
                    <a:pt x="399561" y="121016"/>
                    <a:pt x="405991" y="135892"/>
                    <a:pt x="416580" y="140052"/>
                  </a:cubicBezTo>
                  <a:cubicBezTo>
                    <a:pt x="427169" y="144212"/>
                    <a:pt x="417715" y="147742"/>
                    <a:pt x="426035" y="149507"/>
                  </a:cubicBezTo>
                  <a:cubicBezTo>
                    <a:pt x="434229" y="151272"/>
                    <a:pt x="431960" y="163626"/>
                    <a:pt x="421371" y="174846"/>
                  </a:cubicBezTo>
                  <a:cubicBezTo>
                    <a:pt x="410781" y="186066"/>
                    <a:pt x="424270" y="188335"/>
                    <a:pt x="446709" y="180141"/>
                  </a:cubicBezTo>
                  <a:cubicBezTo>
                    <a:pt x="469023" y="171947"/>
                    <a:pt x="454904" y="187200"/>
                    <a:pt x="461459" y="193630"/>
                  </a:cubicBezTo>
                  <a:cubicBezTo>
                    <a:pt x="467889" y="200059"/>
                    <a:pt x="485538" y="188965"/>
                    <a:pt x="494992" y="177746"/>
                  </a:cubicBezTo>
                  <a:cubicBezTo>
                    <a:pt x="504447" y="166526"/>
                    <a:pt x="518440" y="168417"/>
                    <a:pt x="517936" y="162492"/>
                  </a:cubicBezTo>
                  <a:cubicBezTo>
                    <a:pt x="517306" y="156062"/>
                    <a:pt x="507347" y="154297"/>
                    <a:pt x="499152" y="157827"/>
                  </a:cubicBezTo>
                  <a:cubicBezTo>
                    <a:pt x="490958" y="161357"/>
                    <a:pt x="470283" y="158962"/>
                    <a:pt x="477343" y="152533"/>
                  </a:cubicBezTo>
                  <a:cubicBezTo>
                    <a:pt x="484403" y="146103"/>
                    <a:pt x="483269" y="140809"/>
                    <a:pt x="472679" y="141943"/>
                  </a:cubicBezTo>
                  <a:cubicBezTo>
                    <a:pt x="462089" y="143078"/>
                    <a:pt x="443306" y="137783"/>
                    <a:pt x="452130" y="134253"/>
                  </a:cubicBezTo>
                  <a:cubicBezTo>
                    <a:pt x="460955" y="130723"/>
                    <a:pt x="445701" y="118999"/>
                    <a:pt x="437381" y="119504"/>
                  </a:cubicBezTo>
                  <a:cubicBezTo>
                    <a:pt x="429187" y="120134"/>
                    <a:pt x="431456" y="110679"/>
                    <a:pt x="432086" y="104250"/>
                  </a:cubicBezTo>
                  <a:cubicBezTo>
                    <a:pt x="432716" y="97820"/>
                    <a:pt x="408512" y="94795"/>
                    <a:pt x="413302" y="92526"/>
                  </a:cubicBezTo>
                  <a:cubicBezTo>
                    <a:pt x="417967" y="90130"/>
                    <a:pt x="403343" y="84836"/>
                    <a:pt x="399813" y="89626"/>
                  </a:cubicBezTo>
                  <a:cubicBezTo>
                    <a:pt x="396283" y="94291"/>
                    <a:pt x="389224" y="93156"/>
                    <a:pt x="389224" y="86096"/>
                  </a:cubicBezTo>
                  <a:cubicBezTo>
                    <a:pt x="389224" y="79037"/>
                    <a:pt x="371575" y="80802"/>
                    <a:pt x="364515" y="81432"/>
                  </a:cubicBezTo>
                  <a:cubicBezTo>
                    <a:pt x="357455" y="82062"/>
                    <a:pt x="360985" y="66178"/>
                    <a:pt x="353926" y="60883"/>
                  </a:cubicBezTo>
                  <a:cubicBezTo>
                    <a:pt x="346866" y="55589"/>
                    <a:pt x="337411" y="71473"/>
                    <a:pt x="332116" y="70338"/>
                  </a:cubicBezTo>
                  <a:cubicBezTo>
                    <a:pt x="326822" y="69204"/>
                    <a:pt x="336277" y="58614"/>
                    <a:pt x="339176" y="51554"/>
                  </a:cubicBezTo>
                  <a:cubicBezTo>
                    <a:pt x="342076" y="44495"/>
                    <a:pt x="314467" y="35040"/>
                    <a:pt x="311568" y="42100"/>
                  </a:cubicBezTo>
                  <a:cubicBezTo>
                    <a:pt x="308668" y="49159"/>
                    <a:pt x="303373" y="31510"/>
                    <a:pt x="297448" y="29745"/>
                  </a:cubicBezTo>
                  <a:cubicBezTo>
                    <a:pt x="291523" y="27980"/>
                    <a:pt x="296314" y="41469"/>
                    <a:pt x="291019" y="42730"/>
                  </a:cubicBezTo>
                  <a:cubicBezTo>
                    <a:pt x="285724" y="43864"/>
                    <a:pt x="278665" y="49159"/>
                    <a:pt x="287489" y="55084"/>
                  </a:cubicBezTo>
                  <a:cubicBezTo>
                    <a:pt x="296314" y="61009"/>
                    <a:pt x="305139" y="90382"/>
                    <a:pt x="304004" y="95047"/>
                  </a:cubicBezTo>
                  <a:cubicBezTo>
                    <a:pt x="302869" y="99711"/>
                    <a:pt x="275765" y="73868"/>
                    <a:pt x="274631" y="61514"/>
                  </a:cubicBezTo>
                  <a:cubicBezTo>
                    <a:pt x="273496" y="49159"/>
                    <a:pt x="259881" y="39200"/>
                    <a:pt x="256351" y="48025"/>
                  </a:cubicBezTo>
                  <a:cubicBezTo>
                    <a:pt x="252821" y="56849"/>
                    <a:pt x="242862" y="60379"/>
                    <a:pt x="245762" y="69204"/>
                  </a:cubicBezTo>
                  <a:cubicBezTo>
                    <a:pt x="248661" y="78028"/>
                    <a:pt x="238702" y="80928"/>
                    <a:pt x="238702" y="73868"/>
                  </a:cubicBezTo>
                  <a:cubicBezTo>
                    <a:pt x="238702" y="66808"/>
                    <a:pt x="223953" y="58614"/>
                    <a:pt x="218658" y="57984"/>
                  </a:cubicBezTo>
                  <a:cubicBezTo>
                    <a:pt x="213363" y="57353"/>
                    <a:pt x="232273" y="53824"/>
                    <a:pt x="241097" y="49790"/>
                  </a:cubicBezTo>
                  <a:cubicBezTo>
                    <a:pt x="249922" y="45629"/>
                    <a:pt x="233408" y="39830"/>
                    <a:pt x="225844" y="44495"/>
                  </a:cubicBezTo>
                  <a:cubicBezTo>
                    <a:pt x="218153" y="49159"/>
                    <a:pt x="208195" y="41595"/>
                    <a:pt x="203530" y="48025"/>
                  </a:cubicBezTo>
                  <a:cubicBezTo>
                    <a:pt x="198740" y="54454"/>
                    <a:pt x="192940" y="48025"/>
                    <a:pt x="184746" y="46260"/>
                  </a:cubicBezTo>
                  <a:cubicBezTo>
                    <a:pt x="176552" y="44495"/>
                    <a:pt x="169492" y="57984"/>
                    <a:pt x="163567" y="55715"/>
                  </a:cubicBezTo>
                  <a:cubicBezTo>
                    <a:pt x="157642" y="53319"/>
                    <a:pt x="154113" y="67439"/>
                    <a:pt x="163567" y="82188"/>
                  </a:cubicBezTo>
                  <a:cubicBezTo>
                    <a:pt x="172140" y="96308"/>
                    <a:pt x="179199" y="76894"/>
                    <a:pt x="190419" y="79289"/>
                  </a:cubicBezTo>
                  <a:close/>
                  <a:moveTo>
                    <a:pt x="166341" y="126941"/>
                  </a:moveTo>
                  <a:cubicBezTo>
                    <a:pt x="173400" y="128706"/>
                    <a:pt x="178695" y="140430"/>
                    <a:pt x="185124" y="139926"/>
                  </a:cubicBezTo>
                  <a:cubicBezTo>
                    <a:pt x="188024" y="139674"/>
                    <a:pt x="175166" y="125176"/>
                    <a:pt x="167475" y="116982"/>
                  </a:cubicBezTo>
                  <a:cubicBezTo>
                    <a:pt x="159786" y="108788"/>
                    <a:pt x="160416" y="100468"/>
                    <a:pt x="149826" y="103493"/>
                  </a:cubicBezTo>
                  <a:cubicBezTo>
                    <a:pt x="139237" y="106267"/>
                    <a:pt x="159281" y="125176"/>
                    <a:pt x="166341" y="126941"/>
                  </a:cubicBezTo>
                  <a:close/>
                  <a:moveTo>
                    <a:pt x="353421" y="31510"/>
                  </a:moveTo>
                  <a:cubicBezTo>
                    <a:pt x="358716" y="35670"/>
                    <a:pt x="344723" y="35796"/>
                    <a:pt x="350522" y="41469"/>
                  </a:cubicBezTo>
                  <a:cubicBezTo>
                    <a:pt x="368171" y="59118"/>
                    <a:pt x="437633" y="39074"/>
                    <a:pt x="447088" y="44369"/>
                  </a:cubicBezTo>
                  <a:cubicBezTo>
                    <a:pt x="456542" y="49663"/>
                    <a:pt x="388846" y="56093"/>
                    <a:pt x="391745" y="63152"/>
                  </a:cubicBezTo>
                  <a:cubicBezTo>
                    <a:pt x="394644" y="70212"/>
                    <a:pt x="449987" y="76137"/>
                    <a:pt x="454147" y="71347"/>
                  </a:cubicBezTo>
                  <a:cubicBezTo>
                    <a:pt x="458307" y="66682"/>
                    <a:pt x="467636" y="80802"/>
                    <a:pt x="485916" y="81936"/>
                  </a:cubicBezTo>
                  <a:cubicBezTo>
                    <a:pt x="504195" y="83071"/>
                    <a:pt x="502430" y="74877"/>
                    <a:pt x="515919" y="74246"/>
                  </a:cubicBezTo>
                  <a:cubicBezTo>
                    <a:pt x="529408" y="73616"/>
                    <a:pt x="549453" y="67187"/>
                    <a:pt x="550083" y="59497"/>
                  </a:cubicBezTo>
                  <a:cubicBezTo>
                    <a:pt x="550713" y="51807"/>
                    <a:pt x="590045" y="42478"/>
                    <a:pt x="586515" y="29493"/>
                  </a:cubicBezTo>
                  <a:cubicBezTo>
                    <a:pt x="582986" y="16508"/>
                    <a:pt x="544788" y="25333"/>
                    <a:pt x="534073" y="20038"/>
                  </a:cubicBezTo>
                  <a:cubicBezTo>
                    <a:pt x="523483" y="14743"/>
                    <a:pt x="498774" y="7684"/>
                    <a:pt x="494614" y="15878"/>
                  </a:cubicBezTo>
                  <a:cubicBezTo>
                    <a:pt x="490454" y="24072"/>
                    <a:pt x="483394" y="26468"/>
                    <a:pt x="479865" y="22938"/>
                  </a:cubicBezTo>
                  <a:cubicBezTo>
                    <a:pt x="476335" y="19408"/>
                    <a:pt x="481630" y="624"/>
                    <a:pt x="464611" y="5919"/>
                  </a:cubicBezTo>
                  <a:cubicBezTo>
                    <a:pt x="447592" y="11214"/>
                    <a:pt x="463476" y="29493"/>
                    <a:pt x="459946" y="31762"/>
                  </a:cubicBezTo>
                  <a:cubicBezTo>
                    <a:pt x="456417" y="34158"/>
                    <a:pt x="439902" y="28232"/>
                    <a:pt x="438767" y="20038"/>
                  </a:cubicBezTo>
                  <a:cubicBezTo>
                    <a:pt x="437633" y="11844"/>
                    <a:pt x="419353" y="28863"/>
                    <a:pt x="416958" y="18904"/>
                  </a:cubicBezTo>
                  <a:cubicBezTo>
                    <a:pt x="414563" y="8944"/>
                    <a:pt x="392880" y="1885"/>
                    <a:pt x="388089" y="2389"/>
                  </a:cubicBezTo>
                  <a:cubicBezTo>
                    <a:pt x="383425" y="3019"/>
                    <a:pt x="392754" y="9449"/>
                    <a:pt x="389854" y="14113"/>
                  </a:cubicBezTo>
                  <a:cubicBezTo>
                    <a:pt x="386955" y="18778"/>
                    <a:pt x="375104" y="9449"/>
                    <a:pt x="370440" y="8818"/>
                  </a:cubicBezTo>
                  <a:cubicBezTo>
                    <a:pt x="365776" y="8188"/>
                    <a:pt x="373340" y="18778"/>
                    <a:pt x="371070" y="23568"/>
                  </a:cubicBezTo>
                  <a:cubicBezTo>
                    <a:pt x="368675" y="28232"/>
                    <a:pt x="359346" y="9449"/>
                    <a:pt x="351026" y="9449"/>
                  </a:cubicBezTo>
                  <a:cubicBezTo>
                    <a:pt x="342832" y="9449"/>
                    <a:pt x="345732" y="18904"/>
                    <a:pt x="339806" y="19408"/>
                  </a:cubicBezTo>
                  <a:cubicBezTo>
                    <a:pt x="334007" y="20416"/>
                    <a:pt x="348127" y="27476"/>
                    <a:pt x="353421" y="31510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2D955710-56DE-4B6F-99EC-3336D00856F9}"/>
                </a:ext>
              </a:extLst>
            </p:cNvPr>
            <p:cNvSpPr/>
            <p:nvPr/>
          </p:nvSpPr>
          <p:spPr>
            <a:xfrm>
              <a:off x="10787416" y="2596670"/>
              <a:ext cx="75639" cy="25213"/>
            </a:xfrm>
            <a:custGeom>
              <a:avLst/>
              <a:gdLst>
                <a:gd name="connsiteX0" fmla="*/ 36275 w 75639"/>
                <a:gd name="connsiteY0" fmla="*/ 3037 h 25213"/>
                <a:gd name="connsiteX1" fmla="*/ 3372 w 75639"/>
                <a:gd name="connsiteY1" fmla="*/ 13248 h 25213"/>
                <a:gd name="connsiteX2" fmla="*/ 52790 w 75639"/>
                <a:gd name="connsiteY2" fmla="*/ 24216 h 25213"/>
                <a:gd name="connsiteX3" fmla="*/ 84936 w 75639"/>
                <a:gd name="connsiteY3" fmla="*/ 19551 h 25213"/>
                <a:gd name="connsiteX4" fmla="*/ 36275 w 75639"/>
                <a:gd name="connsiteY4" fmla="*/ 3037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39" h="25213">
                  <a:moveTo>
                    <a:pt x="36275" y="3037"/>
                  </a:moveTo>
                  <a:cubicBezTo>
                    <a:pt x="30728" y="6945"/>
                    <a:pt x="-3939" y="5054"/>
                    <a:pt x="3372" y="13248"/>
                  </a:cubicBezTo>
                  <a:cubicBezTo>
                    <a:pt x="9675" y="20308"/>
                    <a:pt x="39427" y="16400"/>
                    <a:pt x="52790" y="24216"/>
                  </a:cubicBezTo>
                  <a:cubicBezTo>
                    <a:pt x="66153" y="32032"/>
                    <a:pt x="84936" y="25854"/>
                    <a:pt x="84936" y="19551"/>
                  </a:cubicBezTo>
                  <a:cubicBezTo>
                    <a:pt x="84936" y="13248"/>
                    <a:pt x="41822" y="-871"/>
                    <a:pt x="36275" y="303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8BCD8F9C-0714-49B1-8BE8-A60F5B616C41}"/>
                </a:ext>
              </a:extLst>
            </p:cNvPr>
            <p:cNvSpPr/>
            <p:nvPr/>
          </p:nvSpPr>
          <p:spPr>
            <a:xfrm>
              <a:off x="9211646" y="3271071"/>
              <a:ext cx="453834" cy="441228"/>
            </a:xfrm>
            <a:custGeom>
              <a:avLst/>
              <a:gdLst>
                <a:gd name="connsiteX0" fmla="*/ 428798 w 453834"/>
                <a:gd name="connsiteY0" fmla="*/ 44937 h 441227"/>
                <a:gd name="connsiteX1" fmla="*/ 402072 w 453834"/>
                <a:gd name="connsiteY1" fmla="*/ 51240 h 441227"/>
                <a:gd name="connsiteX2" fmla="*/ 343957 w 453834"/>
                <a:gd name="connsiteY2" fmla="*/ 8882 h 441227"/>
                <a:gd name="connsiteX3" fmla="*/ 326686 w 453834"/>
                <a:gd name="connsiteY3" fmla="*/ 16698 h 441227"/>
                <a:gd name="connsiteX4" fmla="*/ 325047 w 453834"/>
                <a:gd name="connsiteY4" fmla="*/ 44180 h 441227"/>
                <a:gd name="connsiteX5" fmla="*/ 317231 w 453834"/>
                <a:gd name="connsiteY5" fmla="*/ 67754 h 441227"/>
                <a:gd name="connsiteX6" fmla="*/ 295170 w 453834"/>
                <a:gd name="connsiteY6" fmla="*/ 77209 h 441227"/>
                <a:gd name="connsiteX7" fmla="*/ 284958 w 453834"/>
                <a:gd name="connsiteY7" fmla="*/ 92967 h 441227"/>
                <a:gd name="connsiteX8" fmla="*/ 280294 w 453834"/>
                <a:gd name="connsiteY8" fmla="*/ 108600 h 441227"/>
                <a:gd name="connsiteX9" fmla="*/ 280294 w 453834"/>
                <a:gd name="connsiteY9" fmla="*/ 129022 h 441227"/>
                <a:gd name="connsiteX10" fmla="*/ 293657 w 453834"/>
                <a:gd name="connsiteY10" fmla="*/ 123475 h 441227"/>
                <a:gd name="connsiteX11" fmla="*/ 307776 w 453834"/>
                <a:gd name="connsiteY11" fmla="*/ 120323 h 441227"/>
                <a:gd name="connsiteX12" fmla="*/ 292018 w 453834"/>
                <a:gd name="connsiteY12" fmla="*/ 100657 h 441227"/>
                <a:gd name="connsiteX13" fmla="*/ 313953 w 453834"/>
                <a:gd name="connsiteY13" fmla="*/ 98262 h 441227"/>
                <a:gd name="connsiteX14" fmla="*/ 353916 w 453834"/>
                <a:gd name="connsiteY14" fmla="*/ 107717 h 441227"/>
                <a:gd name="connsiteX15" fmla="*/ 371187 w 453834"/>
                <a:gd name="connsiteY15" fmla="*/ 101414 h 441227"/>
                <a:gd name="connsiteX16" fmla="*/ 409637 w 453834"/>
                <a:gd name="connsiteY16" fmla="*/ 83387 h 441227"/>
                <a:gd name="connsiteX17" fmla="*/ 423756 w 453834"/>
                <a:gd name="connsiteY17" fmla="*/ 70780 h 441227"/>
                <a:gd name="connsiteX18" fmla="*/ 452751 w 453834"/>
                <a:gd name="connsiteY18" fmla="*/ 37877 h 441227"/>
                <a:gd name="connsiteX19" fmla="*/ 428798 w 453834"/>
                <a:gd name="connsiteY19" fmla="*/ 44937 h 441227"/>
                <a:gd name="connsiteX20" fmla="*/ 284454 w 453834"/>
                <a:gd name="connsiteY20" fmla="*/ 152470 h 441227"/>
                <a:gd name="connsiteX21" fmla="*/ 279790 w 453834"/>
                <a:gd name="connsiteY21" fmla="*/ 187768 h 441227"/>
                <a:gd name="connsiteX22" fmla="*/ 266427 w 453834"/>
                <a:gd name="connsiteY22" fmla="*/ 223066 h 441227"/>
                <a:gd name="connsiteX23" fmla="*/ 249912 w 453834"/>
                <a:gd name="connsiteY23" fmla="*/ 248910 h 441227"/>
                <a:gd name="connsiteX24" fmla="*/ 225581 w 453834"/>
                <a:gd name="connsiteY24" fmla="*/ 267694 h 441227"/>
                <a:gd name="connsiteX25" fmla="*/ 208311 w 453834"/>
                <a:gd name="connsiteY25" fmla="*/ 259121 h 441227"/>
                <a:gd name="connsiteX26" fmla="*/ 188644 w 453834"/>
                <a:gd name="connsiteY26" fmla="*/ 280300 h 441227"/>
                <a:gd name="connsiteX27" fmla="*/ 172130 w 453834"/>
                <a:gd name="connsiteY27" fmla="*/ 307026 h 441227"/>
                <a:gd name="connsiteX28" fmla="*/ 155615 w 453834"/>
                <a:gd name="connsiteY28" fmla="*/ 312447 h 441227"/>
                <a:gd name="connsiteX29" fmla="*/ 123469 w 453834"/>
                <a:gd name="connsiteY29" fmla="*/ 316355 h 441227"/>
                <a:gd name="connsiteX30" fmla="*/ 84263 w 453834"/>
                <a:gd name="connsiteY30" fmla="*/ 318750 h 441227"/>
                <a:gd name="connsiteX31" fmla="*/ 43418 w 453834"/>
                <a:gd name="connsiteY31" fmla="*/ 349384 h 441227"/>
                <a:gd name="connsiteX32" fmla="*/ 43418 w 453834"/>
                <a:gd name="connsiteY32" fmla="*/ 365016 h 441227"/>
                <a:gd name="connsiteX33" fmla="*/ 72413 w 453834"/>
                <a:gd name="connsiteY33" fmla="*/ 357956 h 441227"/>
                <a:gd name="connsiteX34" fmla="*/ 139101 w 453834"/>
                <a:gd name="connsiteY34" fmla="*/ 341441 h 441227"/>
                <a:gd name="connsiteX35" fmla="*/ 150069 w 453834"/>
                <a:gd name="connsiteY35" fmla="*/ 365016 h 441227"/>
                <a:gd name="connsiteX36" fmla="*/ 181459 w 453834"/>
                <a:gd name="connsiteY36" fmla="*/ 363503 h 441227"/>
                <a:gd name="connsiteX37" fmla="*/ 190914 w 453834"/>
                <a:gd name="connsiteY37" fmla="*/ 345476 h 441227"/>
                <a:gd name="connsiteX38" fmla="*/ 198730 w 453834"/>
                <a:gd name="connsiteY38" fmla="*/ 341568 h 441227"/>
                <a:gd name="connsiteX39" fmla="*/ 232516 w 453834"/>
                <a:gd name="connsiteY39" fmla="*/ 339172 h 441227"/>
                <a:gd name="connsiteX40" fmla="*/ 252056 w 453834"/>
                <a:gd name="connsiteY40" fmla="*/ 340685 h 441227"/>
                <a:gd name="connsiteX41" fmla="*/ 267814 w 453834"/>
                <a:gd name="connsiteY41" fmla="*/ 325053 h 441227"/>
                <a:gd name="connsiteX42" fmla="*/ 292901 w 453834"/>
                <a:gd name="connsiteY42" fmla="*/ 321145 h 441227"/>
                <a:gd name="connsiteX43" fmla="*/ 299960 w 453834"/>
                <a:gd name="connsiteY43" fmla="*/ 283452 h 441227"/>
                <a:gd name="connsiteX44" fmla="*/ 306263 w 453834"/>
                <a:gd name="connsiteY44" fmla="*/ 242607 h 441227"/>
                <a:gd name="connsiteX45" fmla="*/ 330594 w 453834"/>
                <a:gd name="connsiteY45" fmla="*/ 213612 h 441227"/>
                <a:gd name="connsiteX46" fmla="*/ 317987 w 453834"/>
                <a:gd name="connsiteY46" fmla="*/ 143015 h 441227"/>
                <a:gd name="connsiteX47" fmla="*/ 284454 w 453834"/>
                <a:gd name="connsiteY47" fmla="*/ 152470 h 441227"/>
                <a:gd name="connsiteX48" fmla="*/ 111871 w 453834"/>
                <a:gd name="connsiteY48" fmla="*/ 356443 h 441227"/>
                <a:gd name="connsiteX49" fmla="*/ 86784 w 453834"/>
                <a:gd name="connsiteY49" fmla="*/ 363503 h 441227"/>
                <a:gd name="connsiteX50" fmla="*/ 82876 w 453834"/>
                <a:gd name="connsiteY50" fmla="*/ 398801 h 441227"/>
                <a:gd name="connsiteX51" fmla="*/ 97752 w 453834"/>
                <a:gd name="connsiteY51" fmla="*/ 391741 h 441227"/>
                <a:gd name="connsiteX52" fmla="*/ 120570 w 453834"/>
                <a:gd name="connsiteY52" fmla="*/ 383043 h 441227"/>
                <a:gd name="connsiteX53" fmla="*/ 138597 w 453834"/>
                <a:gd name="connsiteY53" fmla="*/ 359469 h 441227"/>
                <a:gd name="connsiteX54" fmla="*/ 111871 w 453834"/>
                <a:gd name="connsiteY54" fmla="*/ 356443 h 441227"/>
                <a:gd name="connsiteX55" fmla="*/ 57663 w 453834"/>
                <a:gd name="connsiteY55" fmla="*/ 387077 h 441227"/>
                <a:gd name="connsiteX56" fmla="*/ 39636 w 453834"/>
                <a:gd name="connsiteY56" fmla="*/ 373714 h 441227"/>
                <a:gd name="connsiteX57" fmla="*/ 15305 w 453834"/>
                <a:gd name="connsiteY57" fmla="*/ 379261 h 441227"/>
                <a:gd name="connsiteX58" fmla="*/ 4337 w 453834"/>
                <a:gd name="connsiteY58" fmla="*/ 398045 h 441227"/>
                <a:gd name="connsiteX59" fmla="*/ 19213 w 453834"/>
                <a:gd name="connsiteY59" fmla="*/ 390229 h 441227"/>
                <a:gd name="connsiteX60" fmla="*/ 23121 w 453834"/>
                <a:gd name="connsiteY60" fmla="*/ 416954 h 441227"/>
                <a:gd name="connsiteX61" fmla="*/ 33332 w 453834"/>
                <a:gd name="connsiteY61" fmla="*/ 449101 h 441227"/>
                <a:gd name="connsiteX62" fmla="*/ 63210 w 453834"/>
                <a:gd name="connsiteY62" fmla="*/ 404348 h 441227"/>
                <a:gd name="connsiteX63" fmla="*/ 57663 w 453834"/>
                <a:gd name="connsiteY63" fmla="*/ 387077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53834" h="441227">
                  <a:moveTo>
                    <a:pt x="428798" y="44937"/>
                  </a:moveTo>
                  <a:cubicBezTo>
                    <a:pt x="423251" y="37877"/>
                    <a:pt x="413923" y="48845"/>
                    <a:pt x="402072" y="51240"/>
                  </a:cubicBezTo>
                  <a:cubicBezTo>
                    <a:pt x="390349" y="53635"/>
                    <a:pt x="353412" y="23001"/>
                    <a:pt x="343957" y="8882"/>
                  </a:cubicBezTo>
                  <a:cubicBezTo>
                    <a:pt x="334502" y="-5237"/>
                    <a:pt x="318870" y="6487"/>
                    <a:pt x="326686" y="16698"/>
                  </a:cubicBezTo>
                  <a:cubicBezTo>
                    <a:pt x="334502" y="26909"/>
                    <a:pt x="325047" y="30061"/>
                    <a:pt x="325047" y="44180"/>
                  </a:cubicBezTo>
                  <a:cubicBezTo>
                    <a:pt x="325047" y="58300"/>
                    <a:pt x="315592" y="58300"/>
                    <a:pt x="317231" y="67754"/>
                  </a:cubicBezTo>
                  <a:cubicBezTo>
                    <a:pt x="318744" y="77209"/>
                    <a:pt x="304624" y="75570"/>
                    <a:pt x="295170" y="77209"/>
                  </a:cubicBezTo>
                  <a:cubicBezTo>
                    <a:pt x="285715" y="78848"/>
                    <a:pt x="295926" y="88177"/>
                    <a:pt x="284958" y="92967"/>
                  </a:cubicBezTo>
                  <a:cubicBezTo>
                    <a:pt x="273991" y="97632"/>
                    <a:pt x="274747" y="105574"/>
                    <a:pt x="280294" y="108600"/>
                  </a:cubicBezTo>
                  <a:cubicBezTo>
                    <a:pt x="285841" y="111751"/>
                    <a:pt x="281933" y="121962"/>
                    <a:pt x="280294" y="129022"/>
                  </a:cubicBezTo>
                  <a:cubicBezTo>
                    <a:pt x="278655" y="136082"/>
                    <a:pt x="287354" y="130661"/>
                    <a:pt x="293657" y="123475"/>
                  </a:cubicBezTo>
                  <a:cubicBezTo>
                    <a:pt x="299960" y="116415"/>
                    <a:pt x="306516" y="126879"/>
                    <a:pt x="307776" y="120323"/>
                  </a:cubicBezTo>
                  <a:cubicBezTo>
                    <a:pt x="309415" y="112508"/>
                    <a:pt x="291262" y="108600"/>
                    <a:pt x="292018" y="100657"/>
                  </a:cubicBezTo>
                  <a:cubicBezTo>
                    <a:pt x="292774" y="92841"/>
                    <a:pt x="304624" y="103053"/>
                    <a:pt x="313953" y="98262"/>
                  </a:cubicBezTo>
                  <a:cubicBezTo>
                    <a:pt x="323408" y="93598"/>
                    <a:pt x="342192" y="97506"/>
                    <a:pt x="353916" y="107717"/>
                  </a:cubicBezTo>
                  <a:cubicBezTo>
                    <a:pt x="365640" y="117928"/>
                    <a:pt x="368792" y="114020"/>
                    <a:pt x="371187" y="101414"/>
                  </a:cubicBezTo>
                  <a:cubicBezTo>
                    <a:pt x="373582" y="88807"/>
                    <a:pt x="391610" y="83387"/>
                    <a:pt x="409637" y="83387"/>
                  </a:cubicBezTo>
                  <a:cubicBezTo>
                    <a:pt x="427664" y="83387"/>
                    <a:pt x="429303" y="74688"/>
                    <a:pt x="423756" y="70780"/>
                  </a:cubicBezTo>
                  <a:cubicBezTo>
                    <a:pt x="418335" y="66872"/>
                    <a:pt x="453633" y="44054"/>
                    <a:pt x="452751" y="37877"/>
                  </a:cubicBezTo>
                  <a:cubicBezTo>
                    <a:pt x="452373" y="31700"/>
                    <a:pt x="434345" y="51996"/>
                    <a:pt x="428798" y="44937"/>
                  </a:cubicBezTo>
                  <a:close/>
                  <a:moveTo>
                    <a:pt x="284454" y="152470"/>
                  </a:moveTo>
                  <a:cubicBezTo>
                    <a:pt x="276638" y="156378"/>
                    <a:pt x="271092" y="180709"/>
                    <a:pt x="279790" y="187768"/>
                  </a:cubicBezTo>
                  <a:cubicBezTo>
                    <a:pt x="288362" y="194828"/>
                    <a:pt x="265670" y="208191"/>
                    <a:pt x="266427" y="223066"/>
                  </a:cubicBezTo>
                  <a:cubicBezTo>
                    <a:pt x="267184" y="237942"/>
                    <a:pt x="252307" y="237942"/>
                    <a:pt x="249912" y="248910"/>
                  </a:cubicBezTo>
                  <a:cubicBezTo>
                    <a:pt x="247517" y="259878"/>
                    <a:pt x="238944" y="257608"/>
                    <a:pt x="225581" y="267694"/>
                  </a:cubicBezTo>
                  <a:cubicBezTo>
                    <a:pt x="212219" y="277905"/>
                    <a:pt x="205159" y="266055"/>
                    <a:pt x="208311" y="259121"/>
                  </a:cubicBezTo>
                  <a:cubicBezTo>
                    <a:pt x="211462" y="252061"/>
                    <a:pt x="187888" y="263029"/>
                    <a:pt x="188644" y="280300"/>
                  </a:cubicBezTo>
                  <a:cubicBezTo>
                    <a:pt x="189401" y="297571"/>
                    <a:pt x="166709" y="299084"/>
                    <a:pt x="172130" y="307026"/>
                  </a:cubicBezTo>
                  <a:cubicBezTo>
                    <a:pt x="177677" y="314842"/>
                    <a:pt x="154859" y="319632"/>
                    <a:pt x="155615" y="312447"/>
                  </a:cubicBezTo>
                  <a:cubicBezTo>
                    <a:pt x="156372" y="305387"/>
                    <a:pt x="141496" y="309295"/>
                    <a:pt x="123469" y="316355"/>
                  </a:cubicBezTo>
                  <a:cubicBezTo>
                    <a:pt x="105442" y="323414"/>
                    <a:pt x="94474" y="308538"/>
                    <a:pt x="84263" y="318750"/>
                  </a:cubicBezTo>
                  <a:cubicBezTo>
                    <a:pt x="74052" y="328961"/>
                    <a:pt x="56781" y="346988"/>
                    <a:pt x="43418" y="349384"/>
                  </a:cubicBezTo>
                  <a:cubicBezTo>
                    <a:pt x="30055" y="351779"/>
                    <a:pt x="37745" y="367915"/>
                    <a:pt x="43418" y="365016"/>
                  </a:cubicBezTo>
                  <a:cubicBezTo>
                    <a:pt x="52873" y="360225"/>
                    <a:pt x="67749" y="365016"/>
                    <a:pt x="72413" y="357956"/>
                  </a:cubicBezTo>
                  <a:cubicBezTo>
                    <a:pt x="77077" y="350896"/>
                    <a:pt x="115527" y="342324"/>
                    <a:pt x="139101" y="341441"/>
                  </a:cubicBezTo>
                  <a:cubicBezTo>
                    <a:pt x="162675" y="340685"/>
                    <a:pt x="148556" y="352409"/>
                    <a:pt x="150069" y="365016"/>
                  </a:cubicBezTo>
                  <a:cubicBezTo>
                    <a:pt x="151708" y="377622"/>
                    <a:pt x="171247" y="375227"/>
                    <a:pt x="181459" y="363503"/>
                  </a:cubicBezTo>
                  <a:cubicBezTo>
                    <a:pt x="191670" y="351779"/>
                    <a:pt x="199486" y="352535"/>
                    <a:pt x="190914" y="345476"/>
                  </a:cubicBezTo>
                  <a:cubicBezTo>
                    <a:pt x="182341" y="338416"/>
                    <a:pt x="192552" y="332113"/>
                    <a:pt x="198730" y="341568"/>
                  </a:cubicBezTo>
                  <a:cubicBezTo>
                    <a:pt x="205033" y="351023"/>
                    <a:pt x="224573" y="351779"/>
                    <a:pt x="232516" y="339172"/>
                  </a:cubicBezTo>
                  <a:cubicBezTo>
                    <a:pt x="240332" y="326566"/>
                    <a:pt x="242727" y="341568"/>
                    <a:pt x="252056" y="340685"/>
                  </a:cubicBezTo>
                  <a:cubicBezTo>
                    <a:pt x="261510" y="339929"/>
                    <a:pt x="266931" y="316355"/>
                    <a:pt x="267814" y="325053"/>
                  </a:cubicBezTo>
                  <a:cubicBezTo>
                    <a:pt x="268570" y="333625"/>
                    <a:pt x="283572" y="331356"/>
                    <a:pt x="292901" y="321145"/>
                  </a:cubicBezTo>
                  <a:cubicBezTo>
                    <a:pt x="302355" y="310934"/>
                    <a:pt x="293657" y="292907"/>
                    <a:pt x="299960" y="283452"/>
                  </a:cubicBezTo>
                  <a:cubicBezTo>
                    <a:pt x="306263" y="273997"/>
                    <a:pt x="312567" y="254457"/>
                    <a:pt x="306263" y="242607"/>
                  </a:cubicBezTo>
                  <a:cubicBezTo>
                    <a:pt x="299960" y="230883"/>
                    <a:pt x="320383" y="222940"/>
                    <a:pt x="330594" y="213612"/>
                  </a:cubicBezTo>
                  <a:cubicBezTo>
                    <a:pt x="340805" y="204157"/>
                    <a:pt x="318870" y="157134"/>
                    <a:pt x="317987" y="143015"/>
                  </a:cubicBezTo>
                  <a:cubicBezTo>
                    <a:pt x="317483" y="128896"/>
                    <a:pt x="292270" y="148562"/>
                    <a:pt x="284454" y="152470"/>
                  </a:cubicBezTo>
                  <a:close/>
                  <a:moveTo>
                    <a:pt x="111871" y="356443"/>
                  </a:moveTo>
                  <a:cubicBezTo>
                    <a:pt x="108720" y="365142"/>
                    <a:pt x="99265" y="361234"/>
                    <a:pt x="86784" y="363503"/>
                  </a:cubicBezTo>
                  <a:cubicBezTo>
                    <a:pt x="74178" y="365898"/>
                    <a:pt x="73799" y="395776"/>
                    <a:pt x="82876" y="398801"/>
                  </a:cubicBezTo>
                  <a:cubicBezTo>
                    <a:pt x="89936" y="401196"/>
                    <a:pt x="95482" y="401196"/>
                    <a:pt x="97752" y="391741"/>
                  </a:cubicBezTo>
                  <a:cubicBezTo>
                    <a:pt x="100147" y="382287"/>
                    <a:pt x="112628" y="379135"/>
                    <a:pt x="120570" y="383043"/>
                  </a:cubicBezTo>
                  <a:cubicBezTo>
                    <a:pt x="128386" y="386951"/>
                    <a:pt x="138597" y="371319"/>
                    <a:pt x="138597" y="359469"/>
                  </a:cubicBezTo>
                  <a:cubicBezTo>
                    <a:pt x="138597" y="347871"/>
                    <a:pt x="115023" y="347871"/>
                    <a:pt x="111871" y="356443"/>
                  </a:cubicBezTo>
                  <a:close/>
                  <a:moveTo>
                    <a:pt x="57663" y="387077"/>
                  </a:moveTo>
                  <a:cubicBezTo>
                    <a:pt x="57663" y="379261"/>
                    <a:pt x="40392" y="380774"/>
                    <a:pt x="39636" y="373714"/>
                  </a:cubicBezTo>
                  <a:cubicBezTo>
                    <a:pt x="38879" y="366654"/>
                    <a:pt x="27029" y="370563"/>
                    <a:pt x="15305" y="379261"/>
                  </a:cubicBezTo>
                  <a:cubicBezTo>
                    <a:pt x="3581" y="387833"/>
                    <a:pt x="-453" y="389472"/>
                    <a:pt x="4337" y="398045"/>
                  </a:cubicBezTo>
                  <a:cubicBezTo>
                    <a:pt x="9002" y="406617"/>
                    <a:pt x="16061" y="398801"/>
                    <a:pt x="19213" y="390229"/>
                  </a:cubicBezTo>
                  <a:cubicBezTo>
                    <a:pt x="22365" y="381656"/>
                    <a:pt x="30181" y="402835"/>
                    <a:pt x="23121" y="416954"/>
                  </a:cubicBezTo>
                  <a:cubicBezTo>
                    <a:pt x="16061" y="431074"/>
                    <a:pt x="24004" y="450992"/>
                    <a:pt x="33332" y="449101"/>
                  </a:cubicBezTo>
                  <a:cubicBezTo>
                    <a:pt x="41148" y="447588"/>
                    <a:pt x="51359" y="419350"/>
                    <a:pt x="63210" y="404348"/>
                  </a:cubicBezTo>
                  <a:cubicBezTo>
                    <a:pt x="75060" y="389346"/>
                    <a:pt x="57663" y="394893"/>
                    <a:pt x="57663" y="38707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15B640D3-C868-401B-9E6C-2C76CF05D95B}"/>
                </a:ext>
              </a:extLst>
            </p:cNvPr>
            <p:cNvSpPr/>
            <p:nvPr/>
          </p:nvSpPr>
          <p:spPr>
            <a:xfrm>
              <a:off x="7757190" y="2990413"/>
              <a:ext cx="1588419" cy="1084159"/>
            </a:xfrm>
            <a:custGeom>
              <a:avLst/>
              <a:gdLst>
                <a:gd name="connsiteX0" fmla="*/ 1588262 w 1588419"/>
                <a:gd name="connsiteY0" fmla="*/ 197008 h 1084159"/>
                <a:gd name="connsiteX1" fmla="*/ 1567083 w 1588419"/>
                <a:gd name="connsiteY1" fmla="*/ 191461 h 1084159"/>
                <a:gd name="connsiteX2" fmla="*/ 1541240 w 1588419"/>
                <a:gd name="connsiteY2" fmla="*/ 200916 h 1084159"/>
                <a:gd name="connsiteX3" fmla="*/ 1517665 w 1588419"/>
                <a:gd name="connsiteY3" fmla="*/ 206463 h 1084159"/>
                <a:gd name="connsiteX4" fmla="*/ 1491822 w 1588419"/>
                <a:gd name="connsiteY4" fmla="*/ 196252 h 1084159"/>
                <a:gd name="connsiteX5" fmla="*/ 1486275 w 1588419"/>
                <a:gd name="connsiteY5" fmla="*/ 173560 h 1084159"/>
                <a:gd name="connsiteX6" fmla="*/ 1467492 w 1588419"/>
                <a:gd name="connsiteY6" fmla="*/ 160954 h 1084159"/>
                <a:gd name="connsiteX7" fmla="*/ 1440766 w 1588419"/>
                <a:gd name="connsiteY7" fmla="*/ 149230 h 1084159"/>
                <a:gd name="connsiteX8" fmla="*/ 1414797 w 1588419"/>
                <a:gd name="connsiteY8" fmla="*/ 139775 h 1084159"/>
                <a:gd name="connsiteX9" fmla="*/ 1404585 w 1588419"/>
                <a:gd name="connsiteY9" fmla="*/ 124899 h 1084159"/>
                <a:gd name="connsiteX10" fmla="*/ 1391222 w 1588419"/>
                <a:gd name="connsiteY10" fmla="*/ 92752 h 1084159"/>
                <a:gd name="connsiteX11" fmla="*/ 1375590 w 1588419"/>
                <a:gd name="connsiteY11" fmla="*/ 61362 h 1084159"/>
                <a:gd name="connsiteX12" fmla="*/ 1362984 w 1588419"/>
                <a:gd name="connsiteY12" fmla="*/ 37032 h 1084159"/>
                <a:gd name="connsiteX13" fmla="*/ 1345713 w 1588419"/>
                <a:gd name="connsiteY13" fmla="*/ 17365 h 1084159"/>
                <a:gd name="connsiteX14" fmla="*/ 1313566 w 1588419"/>
                <a:gd name="connsiteY14" fmla="*/ 7911 h 1084159"/>
                <a:gd name="connsiteX15" fmla="*/ 1283815 w 1588419"/>
                <a:gd name="connsiteY15" fmla="*/ 3246 h 1084159"/>
                <a:gd name="connsiteX16" fmla="*/ 1244609 w 1588419"/>
                <a:gd name="connsiteY16" fmla="*/ 6398 h 1084159"/>
                <a:gd name="connsiteX17" fmla="*/ 1210823 w 1588419"/>
                <a:gd name="connsiteY17" fmla="*/ 17365 h 1084159"/>
                <a:gd name="connsiteX18" fmla="*/ 1213219 w 1588419"/>
                <a:gd name="connsiteY18" fmla="*/ 31485 h 1084159"/>
                <a:gd name="connsiteX19" fmla="*/ 1221035 w 1588419"/>
                <a:gd name="connsiteY19" fmla="*/ 50268 h 1084159"/>
                <a:gd name="connsiteX20" fmla="*/ 1209311 w 1588419"/>
                <a:gd name="connsiteY20" fmla="*/ 63631 h 1084159"/>
                <a:gd name="connsiteX21" fmla="*/ 1192796 w 1588419"/>
                <a:gd name="connsiteY21" fmla="*/ 88718 h 1084159"/>
                <a:gd name="connsiteX22" fmla="*/ 1180190 w 1588419"/>
                <a:gd name="connsiteY22" fmla="*/ 116201 h 1084159"/>
                <a:gd name="connsiteX23" fmla="*/ 1168466 w 1588419"/>
                <a:gd name="connsiteY23" fmla="*/ 127924 h 1084159"/>
                <a:gd name="connsiteX24" fmla="*/ 1143378 w 1588419"/>
                <a:gd name="connsiteY24" fmla="*/ 141287 h 1084159"/>
                <a:gd name="connsiteX25" fmla="*/ 1117535 w 1588419"/>
                <a:gd name="connsiteY25" fmla="*/ 134228 h 1084159"/>
                <a:gd name="connsiteX26" fmla="*/ 1111610 w 1588419"/>
                <a:gd name="connsiteY26" fmla="*/ 129815 h 1084159"/>
                <a:gd name="connsiteX27" fmla="*/ 1090431 w 1588419"/>
                <a:gd name="connsiteY27" fmla="*/ 172299 h 1084159"/>
                <a:gd name="connsiteX28" fmla="*/ 1088666 w 1588419"/>
                <a:gd name="connsiteY28" fmla="*/ 185914 h 1084159"/>
                <a:gd name="connsiteX29" fmla="*/ 1085262 w 1588419"/>
                <a:gd name="connsiteY29" fmla="*/ 199656 h 1084159"/>
                <a:gd name="connsiteX30" fmla="*/ 1112619 w 1588419"/>
                <a:gd name="connsiteY30" fmla="*/ 201294 h 1084159"/>
                <a:gd name="connsiteX31" fmla="*/ 1138210 w 1588419"/>
                <a:gd name="connsiteY31" fmla="*/ 204698 h 1084159"/>
                <a:gd name="connsiteX32" fmla="*/ 1163801 w 1588419"/>
                <a:gd name="connsiteY32" fmla="*/ 201294 h 1084159"/>
                <a:gd name="connsiteX33" fmla="*/ 1197965 w 1588419"/>
                <a:gd name="connsiteY33" fmla="*/ 237223 h 1084159"/>
                <a:gd name="connsiteX34" fmla="*/ 1170609 w 1588419"/>
                <a:gd name="connsiteY34" fmla="*/ 240627 h 1084159"/>
                <a:gd name="connsiteX35" fmla="*/ 1136445 w 1588419"/>
                <a:gd name="connsiteY35" fmla="*/ 247434 h 1084159"/>
                <a:gd name="connsiteX36" fmla="*/ 1103920 w 1588419"/>
                <a:gd name="connsiteY36" fmla="*/ 261049 h 1084159"/>
                <a:gd name="connsiteX37" fmla="*/ 1079968 w 1588419"/>
                <a:gd name="connsiteY37" fmla="*/ 283237 h 1084159"/>
                <a:gd name="connsiteX38" fmla="*/ 1040636 w 1588419"/>
                <a:gd name="connsiteY38" fmla="*/ 295213 h 1084159"/>
                <a:gd name="connsiteX39" fmla="*/ 997899 w 1588419"/>
                <a:gd name="connsiteY39" fmla="*/ 298617 h 1084159"/>
                <a:gd name="connsiteX40" fmla="*/ 972182 w 1588419"/>
                <a:gd name="connsiteY40" fmla="*/ 305424 h 1084159"/>
                <a:gd name="connsiteX41" fmla="*/ 978990 w 1588419"/>
                <a:gd name="connsiteY41" fmla="*/ 336184 h 1084159"/>
                <a:gd name="connsiteX42" fmla="*/ 946465 w 1588419"/>
                <a:gd name="connsiteY42" fmla="*/ 361775 h 1084159"/>
                <a:gd name="connsiteX43" fmla="*/ 898560 w 1588419"/>
                <a:gd name="connsiteY43" fmla="*/ 382324 h 1084159"/>
                <a:gd name="connsiteX44" fmla="*/ 838679 w 1588419"/>
                <a:gd name="connsiteY44" fmla="*/ 383963 h 1084159"/>
                <a:gd name="connsiteX45" fmla="*/ 792540 w 1588419"/>
                <a:gd name="connsiteY45" fmla="*/ 407915 h 1084159"/>
                <a:gd name="connsiteX46" fmla="*/ 771991 w 1588419"/>
                <a:gd name="connsiteY46" fmla="*/ 397704 h 1084159"/>
                <a:gd name="connsiteX47" fmla="*/ 744635 w 1588419"/>
                <a:gd name="connsiteY47" fmla="*/ 390896 h 1084159"/>
                <a:gd name="connsiteX48" fmla="*/ 715514 w 1588419"/>
                <a:gd name="connsiteY48" fmla="*/ 384089 h 1084159"/>
                <a:gd name="connsiteX49" fmla="*/ 667609 w 1588419"/>
                <a:gd name="connsiteY49" fmla="*/ 373877 h 1084159"/>
                <a:gd name="connsiteX50" fmla="*/ 604325 w 1588419"/>
                <a:gd name="connsiteY50" fmla="*/ 372113 h 1084159"/>
                <a:gd name="connsiteX51" fmla="*/ 570161 w 1588419"/>
                <a:gd name="connsiteY51" fmla="*/ 368709 h 1084159"/>
                <a:gd name="connsiteX52" fmla="*/ 554781 w 1588419"/>
                <a:gd name="connsiteY52" fmla="*/ 341353 h 1084159"/>
                <a:gd name="connsiteX53" fmla="*/ 534233 w 1588419"/>
                <a:gd name="connsiteY53" fmla="*/ 319165 h 1084159"/>
                <a:gd name="connsiteX54" fmla="*/ 517087 w 1588419"/>
                <a:gd name="connsiteY54" fmla="*/ 307189 h 1084159"/>
                <a:gd name="connsiteX55" fmla="*/ 497169 w 1588419"/>
                <a:gd name="connsiteY55" fmla="*/ 295213 h 1084159"/>
                <a:gd name="connsiteX56" fmla="*/ 437414 w 1588419"/>
                <a:gd name="connsiteY56" fmla="*/ 280589 h 1084159"/>
                <a:gd name="connsiteX57" fmla="*/ 443339 w 1588419"/>
                <a:gd name="connsiteY57" fmla="*/ 258906 h 1084159"/>
                <a:gd name="connsiteX58" fmla="*/ 444978 w 1588419"/>
                <a:gd name="connsiteY58" fmla="*/ 232306 h 1084159"/>
                <a:gd name="connsiteX59" fmla="*/ 430859 w 1588419"/>
                <a:gd name="connsiteY59" fmla="*/ 212262 h 1084159"/>
                <a:gd name="connsiteX60" fmla="*/ 408041 w 1588419"/>
                <a:gd name="connsiteY60" fmla="*/ 193857 h 1084159"/>
                <a:gd name="connsiteX61" fmla="*/ 384215 w 1588419"/>
                <a:gd name="connsiteY61" fmla="*/ 180872 h 1084159"/>
                <a:gd name="connsiteX62" fmla="*/ 365179 w 1588419"/>
                <a:gd name="connsiteY62" fmla="*/ 156415 h 1084159"/>
                <a:gd name="connsiteX63" fmla="*/ 364296 w 1588419"/>
                <a:gd name="connsiteY63" fmla="*/ 153264 h 1084159"/>
                <a:gd name="connsiteX64" fmla="*/ 354211 w 1588419"/>
                <a:gd name="connsiteY64" fmla="*/ 151625 h 1084159"/>
                <a:gd name="connsiteX65" fmla="*/ 347278 w 1588419"/>
                <a:gd name="connsiteY65" fmla="*/ 147465 h 1084159"/>
                <a:gd name="connsiteX66" fmla="*/ 338075 w 1588419"/>
                <a:gd name="connsiteY66" fmla="*/ 164609 h 1084159"/>
                <a:gd name="connsiteX67" fmla="*/ 326729 w 1588419"/>
                <a:gd name="connsiteY67" fmla="*/ 179233 h 1084159"/>
                <a:gd name="connsiteX68" fmla="*/ 309332 w 1588419"/>
                <a:gd name="connsiteY68" fmla="*/ 199277 h 1084159"/>
                <a:gd name="connsiteX69" fmla="*/ 313114 w 1588419"/>
                <a:gd name="connsiteY69" fmla="*/ 220456 h 1084159"/>
                <a:gd name="connsiteX70" fmla="*/ 288153 w 1588419"/>
                <a:gd name="connsiteY70" fmla="*/ 229659 h 1084159"/>
                <a:gd name="connsiteX71" fmla="*/ 263697 w 1588419"/>
                <a:gd name="connsiteY71" fmla="*/ 227516 h 1084159"/>
                <a:gd name="connsiteX72" fmla="*/ 245796 w 1588419"/>
                <a:gd name="connsiteY72" fmla="*/ 227516 h 1084159"/>
                <a:gd name="connsiteX73" fmla="*/ 229533 w 1588419"/>
                <a:gd name="connsiteY73" fmla="*/ 278572 h 1084159"/>
                <a:gd name="connsiteX74" fmla="*/ 229533 w 1588419"/>
                <a:gd name="connsiteY74" fmla="*/ 291053 h 1084159"/>
                <a:gd name="connsiteX75" fmla="*/ 210497 w 1588419"/>
                <a:gd name="connsiteY75" fmla="*/ 286136 h 1084159"/>
                <a:gd name="connsiteX76" fmla="*/ 185536 w 1588419"/>
                <a:gd name="connsiteY76" fmla="*/ 291053 h 1084159"/>
                <a:gd name="connsiteX77" fmla="*/ 170283 w 1588419"/>
                <a:gd name="connsiteY77" fmla="*/ 301390 h 1084159"/>
                <a:gd name="connsiteX78" fmla="*/ 176208 w 1588419"/>
                <a:gd name="connsiteY78" fmla="*/ 324334 h 1084159"/>
                <a:gd name="connsiteX79" fmla="*/ 186797 w 1588419"/>
                <a:gd name="connsiteY79" fmla="*/ 353707 h 1084159"/>
                <a:gd name="connsiteX80" fmla="*/ 172677 w 1588419"/>
                <a:gd name="connsiteY80" fmla="*/ 373751 h 1084159"/>
                <a:gd name="connsiteX81" fmla="*/ 170913 w 1588419"/>
                <a:gd name="connsiteY81" fmla="*/ 390266 h 1084159"/>
                <a:gd name="connsiteX82" fmla="*/ 147339 w 1588419"/>
                <a:gd name="connsiteY82" fmla="*/ 401990 h 1084159"/>
                <a:gd name="connsiteX83" fmla="*/ 126790 w 1588419"/>
                <a:gd name="connsiteY83" fmla="*/ 413714 h 1084159"/>
                <a:gd name="connsiteX84" fmla="*/ 105611 w 1588419"/>
                <a:gd name="connsiteY84" fmla="*/ 425438 h 1084159"/>
                <a:gd name="connsiteX85" fmla="*/ 81406 w 1588419"/>
                <a:gd name="connsiteY85" fmla="*/ 432498 h 1084159"/>
                <a:gd name="connsiteX86" fmla="*/ 65522 w 1588419"/>
                <a:gd name="connsiteY86" fmla="*/ 443087 h 1084159"/>
                <a:gd name="connsiteX87" fmla="*/ 49008 w 1588419"/>
                <a:gd name="connsiteY87" fmla="*/ 437792 h 1084159"/>
                <a:gd name="connsiteX88" fmla="*/ 33124 w 1588419"/>
                <a:gd name="connsiteY88" fmla="*/ 443087 h 1084159"/>
                <a:gd name="connsiteX89" fmla="*/ 18374 w 1588419"/>
                <a:gd name="connsiteY89" fmla="*/ 452542 h 1084159"/>
                <a:gd name="connsiteX90" fmla="*/ 6650 w 1588419"/>
                <a:gd name="connsiteY90" fmla="*/ 459602 h 1084159"/>
                <a:gd name="connsiteX91" fmla="*/ 2364 w 1588419"/>
                <a:gd name="connsiteY91" fmla="*/ 472712 h 1084159"/>
                <a:gd name="connsiteX92" fmla="*/ 2364 w 1588419"/>
                <a:gd name="connsiteY92" fmla="*/ 472712 h 1084159"/>
                <a:gd name="connsiteX93" fmla="*/ 6524 w 1588419"/>
                <a:gd name="connsiteY93" fmla="*/ 495782 h 1084159"/>
                <a:gd name="connsiteX94" fmla="*/ 32745 w 1588419"/>
                <a:gd name="connsiteY94" fmla="*/ 512549 h 1084159"/>
                <a:gd name="connsiteX95" fmla="*/ 38040 w 1588419"/>
                <a:gd name="connsiteY95" fmla="*/ 548225 h 1084159"/>
                <a:gd name="connsiteX96" fmla="*/ 37284 w 1588419"/>
                <a:gd name="connsiteY96" fmla="*/ 548351 h 1084159"/>
                <a:gd name="connsiteX97" fmla="*/ 61489 w 1588419"/>
                <a:gd name="connsiteY97" fmla="*/ 568018 h 1084159"/>
                <a:gd name="connsiteX98" fmla="*/ 74977 w 1588419"/>
                <a:gd name="connsiteY98" fmla="*/ 588062 h 1084159"/>
                <a:gd name="connsiteX99" fmla="*/ 95652 w 1588419"/>
                <a:gd name="connsiteY99" fmla="*/ 599030 h 1084159"/>
                <a:gd name="connsiteX100" fmla="*/ 96661 w 1588419"/>
                <a:gd name="connsiteY100" fmla="*/ 596508 h 1084159"/>
                <a:gd name="connsiteX101" fmla="*/ 107124 w 1588419"/>
                <a:gd name="connsiteY101" fmla="*/ 595500 h 1084159"/>
                <a:gd name="connsiteX102" fmla="*/ 113175 w 1588419"/>
                <a:gd name="connsiteY102" fmla="*/ 600668 h 1084159"/>
                <a:gd name="connsiteX103" fmla="*/ 143305 w 1588419"/>
                <a:gd name="connsiteY103" fmla="*/ 583398 h 1084159"/>
                <a:gd name="connsiteX104" fmla="*/ 173938 w 1588419"/>
                <a:gd name="connsiteY104" fmla="*/ 608737 h 1084159"/>
                <a:gd name="connsiteX105" fmla="*/ 147464 w 1588419"/>
                <a:gd name="connsiteY105" fmla="*/ 640505 h 1084159"/>
                <a:gd name="connsiteX106" fmla="*/ 136119 w 1588419"/>
                <a:gd name="connsiteY106" fmla="*/ 641639 h 1084159"/>
                <a:gd name="connsiteX107" fmla="*/ 134480 w 1588419"/>
                <a:gd name="connsiteY107" fmla="*/ 651094 h 1084159"/>
                <a:gd name="connsiteX108" fmla="*/ 149103 w 1588419"/>
                <a:gd name="connsiteY108" fmla="*/ 674164 h 1084159"/>
                <a:gd name="connsiteX109" fmla="*/ 133345 w 1588419"/>
                <a:gd name="connsiteY109" fmla="*/ 683619 h 1084159"/>
                <a:gd name="connsiteX110" fmla="*/ 127042 w 1588419"/>
                <a:gd name="connsiteY110" fmla="*/ 695091 h 1084159"/>
                <a:gd name="connsiteX111" fmla="*/ 136497 w 1588419"/>
                <a:gd name="connsiteY111" fmla="*/ 716018 h 1084159"/>
                <a:gd name="connsiteX112" fmla="*/ 158558 w 1588419"/>
                <a:gd name="connsiteY112" fmla="*/ 731776 h 1084159"/>
                <a:gd name="connsiteX113" fmla="*/ 174316 w 1588419"/>
                <a:gd name="connsiteY113" fmla="*/ 745391 h 1084159"/>
                <a:gd name="connsiteX114" fmla="*/ 185789 w 1588419"/>
                <a:gd name="connsiteY114" fmla="*/ 756989 h 1084159"/>
                <a:gd name="connsiteX115" fmla="*/ 185284 w 1588419"/>
                <a:gd name="connsiteY115" fmla="*/ 758628 h 1084159"/>
                <a:gd name="connsiteX116" fmla="*/ 201547 w 1588419"/>
                <a:gd name="connsiteY116" fmla="*/ 753585 h 1084159"/>
                <a:gd name="connsiteX117" fmla="*/ 222726 w 1588419"/>
                <a:gd name="connsiteY117" fmla="*/ 757745 h 1084159"/>
                <a:gd name="connsiteX118" fmla="*/ 276807 w 1588419"/>
                <a:gd name="connsiteY118" fmla="*/ 797204 h 1084159"/>
                <a:gd name="connsiteX119" fmla="*/ 327990 w 1588419"/>
                <a:gd name="connsiteY119" fmla="*/ 817752 h 1084159"/>
                <a:gd name="connsiteX120" fmla="*/ 362657 w 1588419"/>
                <a:gd name="connsiteY120" fmla="*/ 824182 h 1084159"/>
                <a:gd name="connsiteX121" fmla="*/ 368709 w 1588419"/>
                <a:gd name="connsiteY121" fmla="*/ 824308 h 1084159"/>
                <a:gd name="connsiteX122" fmla="*/ 377408 w 1588419"/>
                <a:gd name="connsiteY122" fmla="*/ 817752 h 1084159"/>
                <a:gd name="connsiteX123" fmla="*/ 385728 w 1588419"/>
                <a:gd name="connsiteY123" fmla="*/ 831367 h 1084159"/>
                <a:gd name="connsiteX124" fmla="*/ 387240 w 1588419"/>
                <a:gd name="connsiteY124" fmla="*/ 843092 h 1084159"/>
                <a:gd name="connsiteX125" fmla="*/ 393166 w 1588419"/>
                <a:gd name="connsiteY125" fmla="*/ 831872 h 1084159"/>
                <a:gd name="connsiteX126" fmla="*/ 412075 w 1588419"/>
                <a:gd name="connsiteY126" fmla="*/ 815357 h 1084159"/>
                <a:gd name="connsiteX127" fmla="*/ 433884 w 1588419"/>
                <a:gd name="connsiteY127" fmla="*/ 818887 h 1084159"/>
                <a:gd name="connsiteX128" fmla="*/ 464518 w 1588419"/>
                <a:gd name="connsiteY128" fmla="*/ 827207 h 1084159"/>
                <a:gd name="connsiteX129" fmla="*/ 473847 w 1588419"/>
                <a:gd name="connsiteY129" fmla="*/ 824056 h 1084159"/>
                <a:gd name="connsiteX130" fmla="*/ 486453 w 1588419"/>
                <a:gd name="connsiteY130" fmla="*/ 812584 h 1084159"/>
                <a:gd name="connsiteX131" fmla="*/ 496917 w 1588419"/>
                <a:gd name="connsiteY131" fmla="*/ 802120 h 1084159"/>
                <a:gd name="connsiteX132" fmla="*/ 519987 w 1588419"/>
                <a:gd name="connsiteY132" fmla="*/ 787497 h 1084159"/>
                <a:gd name="connsiteX133" fmla="*/ 551377 w 1588419"/>
                <a:gd name="connsiteY133" fmla="*/ 786488 h 1084159"/>
                <a:gd name="connsiteX134" fmla="*/ 564992 w 1588419"/>
                <a:gd name="connsiteY134" fmla="*/ 784345 h 1084159"/>
                <a:gd name="connsiteX135" fmla="*/ 575455 w 1588419"/>
                <a:gd name="connsiteY135" fmla="*/ 802120 h 1084159"/>
                <a:gd name="connsiteX136" fmla="*/ 590709 w 1588419"/>
                <a:gd name="connsiteY136" fmla="*/ 810441 h 1084159"/>
                <a:gd name="connsiteX137" fmla="*/ 595248 w 1588419"/>
                <a:gd name="connsiteY137" fmla="*/ 807793 h 1084159"/>
                <a:gd name="connsiteX138" fmla="*/ 612897 w 1588419"/>
                <a:gd name="connsiteY138" fmla="*/ 815483 h 1084159"/>
                <a:gd name="connsiteX139" fmla="*/ 618822 w 1588419"/>
                <a:gd name="connsiteY139" fmla="*/ 830233 h 1084159"/>
                <a:gd name="connsiteX140" fmla="*/ 629411 w 1588419"/>
                <a:gd name="connsiteY140" fmla="*/ 843218 h 1084159"/>
                <a:gd name="connsiteX141" fmla="*/ 622982 w 1588419"/>
                <a:gd name="connsiteY141" fmla="*/ 882046 h 1084159"/>
                <a:gd name="connsiteX142" fmla="*/ 601173 w 1588419"/>
                <a:gd name="connsiteY142" fmla="*/ 919109 h 1084159"/>
                <a:gd name="connsiteX143" fmla="*/ 605837 w 1588419"/>
                <a:gd name="connsiteY143" fmla="*/ 932093 h 1084159"/>
                <a:gd name="connsiteX144" fmla="*/ 629915 w 1588419"/>
                <a:gd name="connsiteY144" fmla="*/ 936758 h 1084159"/>
                <a:gd name="connsiteX145" fmla="*/ 638110 w 1588419"/>
                <a:gd name="connsiteY145" fmla="*/ 958567 h 1084159"/>
                <a:gd name="connsiteX146" fmla="*/ 648069 w 1588419"/>
                <a:gd name="connsiteY146" fmla="*/ 970291 h 1084159"/>
                <a:gd name="connsiteX147" fmla="*/ 648069 w 1588419"/>
                <a:gd name="connsiteY147" fmla="*/ 987940 h 1084159"/>
                <a:gd name="connsiteX148" fmla="*/ 662818 w 1588419"/>
                <a:gd name="connsiteY148" fmla="*/ 995000 h 1084159"/>
                <a:gd name="connsiteX149" fmla="*/ 679333 w 1588419"/>
                <a:gd name="connsiteY149" fmla="*/ 1003824 h 1084159"/>
                <a:gd name="connsiteX150" fmla="*/ 691309 w 1588419"/>
                <a:gd name="connsiteY150" fmla="*/ 1001303 h 1084159"/>
                <a:gd name="connsiteX151" fmla="*/ 704420 w 1588419"/>
                <a:gd name="connsiteY151" fmla="*/ 1013784 h 1084159"/>
                <a:gd name="connsiteX152" fmla="*/ 705428 w 1588419"/>
                <a:gd name="connsiteY152" fmla="*/ 992857 h 1084159"/>
                <a:gd name="connsiteX153" fmla="*/ 709589 w 1588419"/>
                <a:gd name="connsiteY153" fmla="*/ 979242 h 1084159"/>
                <a:gd name="connsiteX154" fmla="*/ 727363 w 1588419"/>
                <a:gd name="connsiteY154" fmla="*/ 972938 h 1084159"/>
                <a:gd name="connsiteX155" fmla="*/ 747282 w 1588419"/>
                <a:gd name="connsiteY155" fmla="*/ 970795 h 1084159"/>
                <a:gd name="connsiteX156" fmla="*/ 770352 w 1588419"/>
                <a:gd name="connsiteY156" fmla="*/ 970795 h 1084159"/>
                <a:gd name="connsiteX157" fmla="*/ 788127 w 1588419"/>
                <a:gd name="connsiteY157" fmla="*/ 967644 h 1084159"/>
                <a:gd name="connsiteX158" fmla="*/ 809054 w 1588419"/>
                <a:gd name="connsiteY158" fmla="*/ 954029 h 1084159"/>
                <a:gd name="connsiteX159" fmla="*/ 830989 w 1588419"/>
                <a:gd name="connsiteY159" fmla="*/ 965501 h 1084159"/>
                <a:gd name="connsiteX160" fmla="*/ 838301 w 1588419"/>
                <a:gd name="connsiteY160" fmla="*/ 981259 h 1084159"/>
                <a:gd name="connsiteX161" fmla="*/ 864522 w 1588419"/>
                <a:gd name="connsiteY161" fmla="*/ 1001177 h 1084159"/>
                <a:gd name="connsiteX162" fmla="*/ 869944 w 1588419"/>
                <a:gd name="connsiteY162" fmla="*/ 1005589 h 1084159"/>
                <a:gd name="connsiteX163" fmla="*/ 886206 w 1588419"/>
                <a:gd name="connsiteY163" fmla="*/ 1001303 h 1084159"/>
                <a:gd name="connsiteX164" fmla="*/ 900703 w 1588419"/>
                <a:gd name="connsiteY164" fmla="*/ 1002059 h 1084159"/>
                <a:gd name="connsiteX165" fmla="*/ 915957 w 1588419"/>
                <a:gd name="connsiteY165" fmla="*/ 1002059 h 1084159"/>
                <a:gd name="connsiteX166" fmla="*/ 923017 w 1588419"/>
                <a:gd name="connsiteY166" fmla="*/ 1013027 h 1084159"/>
                <a:gd name="connsiteX167" fmla="*/ 928942 w 1588419"/>
                <a:gd name="connsiteY167" fmla="*/ 1036097 h 1084159"/>
                <a:gd name="connsiteX168" fmla="*/ 936002 w 1588419"/>
                <a:gd name="connsiteY168" fmla="*/ 1024751 h 1084159"/>
                <a:gd name="connsiteX169" fmla="*/ 973316 w 1588419"/>
                <a:gd name="connsiteY169" fmla="*/ 1002438 h 1084159"/>
                <a:gd name="connsiteX170" fmla="*/ 1025130 w 1588419"/>
                <a:gd name="connsiteY170" fmla="*/ 972182 h 1084159"/>
                <a:gd name="connsiteX171" fmla="*/ 1050973 w 1588419"/>
                <a:gd name="connsiteY171" fmla="*/ 972938 h 1084159"/>
                <a:gd name="connsiteX172" fmla="*/ 1096861 w 1588419"/>
                <a:gd name="connsiteY172" fmla="*/ 965501 h 1084159"/>
                <a:gd name="connsiteX173" fmla="*/ 1112619 w 1588419"/>
                <a:gd name="connsiteY173" fmla="*/ 951760 h 1084159"/>
                <a:gd name="connsiteX174" fmla="*/ 1128377 w 1588419"/>
                <a:gd name="connsiteY174" fmla="*/ 939153 h 1084159"/>
                <a:gd name="connsiteX175" fmla="*/ 1143631 w 1588419"/>
                <a:gd name="connsiteY175" fmla="*/ 923017 h 1084159"/>
                <a:gd name="connsiteX176" fmla="*/ 1161658 w 1588419"/>
                <a:gd name="connsiteY176" fmla="*/ 911671 h 1084159"/>
                <a:gd name="connsiteX177" fmla="*/ 1175021 w 1588419"/>
                <a:gd name="connsiteY177" fmla="*/ 898686 h 1084159"/>
                <a:gd name="connsiteX178" fmla="*/ 1186367 w 1588419"/>
                <a:gd name="connsiteY178" fmla="*/ 888853 h 1084159"/>
                <a:gd name="connsiteX179" fmla="*/ 1189896 w 1588419"/>
                <a:gd name="connsiteY179" fmla="*/ 868431 h 1084159"/>
                <a:gd name="connsiteX180" fmla="*/ 1186367 w 1588419"/>
                <a:gd name="connsiteY180" fmla="*/ 855446 h 1084159"/>
                <a:gd name="connsiteX181" fmla="*/ 1204773 w 1588419"/>
                <a:gd name="connsiteY181" fmla="*/ 846873 h 1084159"/>
                <a:gd name="connsiteX182" fmla="*/ 1217000 w 1588419"/>
                <a:gd name="connsiteY182" fmla="*/ 828468 h 1084159"/>
                <a:gd name="connsiteX183" fmla="*/ 1234271 w 1588419"/>
                <a:gd name="connsiteY183" fmla="*/ 812332 h 1084159"/>
                <a:gd name="connsiteX184" fmla="*/ 1239818 w 1588419"/>
                <a:gd name="connsiteY184" fmla="*/ 790774 h 1084159"/>
                <a:gd name="connsiteX185" fmla="*/ 1244105 w 1588419"/>
                <a:gd name="connsiteY185" fmla="*/ 780563 h 1084159"/>
                <a:gd name="connsiteX186" fmla="*/ 1255450 w 1588419"/>
                <a:gd name="connsiteY186" fmla="*/ 764553 h 1084159"/>
                <a:gd name="connsiteX187" fmla="*/ 1244483 w 1588419"/>
                <a:gd name="connsiteY187" fmla="*/ 761401 h 1084159"/>
                <a:gd name="connsiteX188" fmla="*/ 1229229 w 1588419"/>
                <a:gd name="connsiteY188" fmla="*/ 755854 h 1084159"/>
                <a:gd name="connsiteX189" fmla="*/ 1219774 w 1588419"/>
                <a:gd name="connsiteY189" fmla="*/ 750434 h 1084159"/>
                <a:gd name="connsiteX190" fmla="*/ 1247634 w 1588419"/>
                <a:gd name="connsiteY190" fmla="*/ 736693 h 1084159"/>
                <a:gd name="connsiteX191" fmla="*/ 1231498 w 1588419"/>
                <a:gd name="connsiteY191" fmla="*/ 722195 h 1084159"/>
                <a:gd name="connsiteX192" fmla="*/ 1207924 w 1588419"/>
                <a:gd name="connsiteY192" fmla="*/ 704924 h 1084159"/>
                <a:gd name="connsiteX193" fmla="*/ 1222800 w 1588419"/>
                <a:gd name="connsiteY193" fmla="*/ 704168 h 1084159"/>
                <a:gd name="connsiteX194" fmla="*/ 1246374 w 1588419"/>
                <a:gd name="connsiteY194" fmla="*/ 708832 h 1084159"/>
                <a:gd name="connsiteX195" fmla="*/ 1224060 w 1588419"/>
                <a:gd name="connsiteY195" fmla="*/ 683745 h 1084159"/>
                <a:gd name="connsiteX196" fmla="*/ 1219396 w 1588419"/>
                <a:gd name="connsiteY196" fmla="*/ 667609 h 1084159"/>
                <a:gd name="connsiteX197" fmla="*/ 1202503 w 1588419"/>
                <a:gd name="connsiteY197" fmla="*/ 635462 h 1084159"/>
                <a:gd name="connsiteX198" fmla="*/ 1178929 w 1588419"/>
                <a:gd name="connsiteY198" fmla="*/ 618948 h 1084159"/>
                <a:gd name="connsiteX199" fmla="*/ 1191535 w 1588419"/>
                <a:gd name="connsiteY199" fmla="*/ 594239 h 1084159"/>
                <a:gd name="connsiteX200" fmla="*/ 1204142 w 1588419"/>
                <a:gd name="connsiteY200" fmla="*/ 580120 h 1084159"/>
                <a:gd name="connsiteX201" fmla="*/ 1218639 w 1588419"/>
                <a:gd name="connsiteY201" fmla="*/ 569908 h 1084159"/>
                <a:gd name="connsiteX202" fmla="*/ 1234775 w 1588419"/>
                <a:gd name="connsiteY202" fmla="*/ 561714 h 1084159"/>
                <a:gd name="connsiteX203" fmla="*/ 1265031 w 1588419"/>
                <a:gd name="connsiteY203" fmla="*/ 552764 h 1084159"/>
                <a:gd name="connsiteX204" fmla="*/ 1249777 w 1588419"/>
                <a:gd name="connsiteY204" fmla="*/ 535871 h 1084159"/>
                <a:gd name="connsiteX205" fmla="*/ 1223934 w 1588419"/>
                <a:gd name="connsiteY205" fmla="*/ 525282 h 1084159"/>
                <a:gd name="connsiteX206" fmla="*/ 1188636 w 1588419"/>
                <a:gd name="connsiteY206" fmla="*/ 548477 h 1084159"/>
                <a:gd name="connsiteX207" fmla="*/ 1172121 w 1588419"/>
                <a:gd name="connsiteY207" fmla="*/ 527299 h 1084159"/>
                <a:gd name="connsiteX208" fmla="*/ 1144639 w 1588419"/>
                <a:gd name="connsiteY208" fmla="*/ 517844 h 1084159"/>
                <a:gd name="connsiteX209" fmla="*/ 1144261 w 1588419"/>
                <a:gd name="connsiteY209" fmla="*/ 484941 h 1084159"/>
                <a:gd name="connsiteX210" fmla="*/ 1177164 w 1588419"/>
                <a:gd name="connsiteY210" fmla="*/ 475108 h 1084159"/>
                <a:gd name="connsiteX211" fmla="*/ 1208176 w 1588419"/>
                <a:gd name="connsiteY211" fmla="*/ 453550 h 1084159"/>
                <a:gd name="connsiteX212" fmla="*/ 1253307 w 1588419"/>
                <a:gd name="connsiteY212" fmla="*/ 435901 h 1084159"/>
                <a:gd name="connsiteX213" fmla="*/ 1235280 w 1588419"/>
                <a:gd name="connsiteY213" fmla="*/ 471956 h 1084159"/>
                <a:gd name="connsiteX214" fmla="*/ 1231372 w 1588419"/>
                <a:gd name="connsiteY214" fmla="*/ 492379 h 1084159"/>
                <a:gd name="connsiteX215" fmla="*/ 1249777 w 1588419"/>
                <a:gd name="connsiteY215" fmla="*/ 492000 h 1084159"/>
                <a:gd name="connsiteX216" fmla="*/ 1298817 w 1588419"/>
                <a:gd name="connsiteY216" fmla="*/ 464518 h 1084159"/>
                <a:gd name="connsiteX217" fmla="*/ 1311549 w 1588419"/>
                <a:gd name="connsiteY217" fmla="*/ 462879 h 1084159"/>
                <a:gd name="connsiteX218" fmla="*/ 1318987 w 1588419"/>
                <a:gd name="connsiteY218" fmla="*/ 451155 h 1084159"/>
                <a:gd name="connsiteX219" fmla="*/ 1368531 w 1588419"/>
                <a:gd name="connsiteY219" fmla="*/ 423799 h 1084159"/>
                <a:gd name="connsiteX220" fmla="*/ 1385676 w 1588419"/>
                <a:gd name="connsiteY220" fmla="*/ 405016 h 1084159"/>
                <a:gd name="connsiteX221" fmla="*/ 1402820 w 1588419"/>
                <a:gd name="connsiteY221" fmla="*/ 411823 h 1084159"/>
                <a:gd name="connsiteX222" fmla="*/ 1419965 w 1588419"/>
                <a:gd name="connsiteY222" fmla="*/ 406654 h 1084159"/>
                <a:gd name="connsiteX223" fmla="*/ 1430176 w 1588419"/>
                <a:gd name="connsiteY223" fmla="*/ 396317 h 1084159"/>
                <a:gd name="connsiteX224" fmla="*/ 1448960 w 1588419"/>
                <a:gd name="connsiteY224" fmla="*/ 382702 h 1084159"/>
                <a:gd name="connsiteX225" fmla="*/ 1464340 w 1588419"/>
                <a:gd name="connsiteY225" fmla="*/ 362153 h 1084159"/>
                <a:gd name="connsiteX226" fmla="*/ 1486528 w 1588419"/>
                <a:gd name="connsiteY226" fmla="*/ 370726 h 1084159"/>
                <a:gd name="connsiteX227" fmla="*/ 1493840 w 1588419"/>
                <a:gd name="connsiteY227" fmla="*/ 371734 h 1084159"/>
                <a:gd name="connsiteX228" fmla="*/ 1500269 w 1588419"/>
                <a:gd name="connsiteY228" fmla="*/ 366818 h 1084159"/>
                <a:gd name="connsiteX229" fmla="*/ 1498378 w 1588419"/>
                <a:gd name="connsiteY229" fmla="*/ 341479 h 1084159"/>
                <a:gd name="connsiteX230" fmla="*/ 1496739 w 1588419"/>
                <a:gd name="connsiteY230" fmla="*/ 319543 h 1084159"/>
                <a:gd name="connsiteX231" fmla="*/ 1500647 w 1588419"/>
                <a:gd name="connsiteY231" fmla="*/ 300760 h 1084159"/>
                <a:gd name="connsiteX232" fmla="*/ 1522582 w 1588419"/>
                <a:gd name="connsiteY232" fmla="*/ 290548 h 1084159"/>
                <a:gd name="connsiteX233" fmla="*/ 1546156 w 1588419"/>
                <a:gd name="connsiteY233" fmla="*/ 290548 h 1084159"/>
                <a:gd name="connsiteX234" fmla="*/ 1558763 w 1588419"/>
                <a:gd name="connsiteY234" fmla="*/ 273277 h 1084159"/>
                <a:gd name="connsiteX235" fmla="*/ 1574521 w 1588419"/>
                <a:gd name="connsiteY235" fmla="*/ 252855 h 1084159"/>
                <a:gd name="connsiteX236" fmla="*/ 1588640 w 1588419"/>
                <a:gd name="connsiteY236" fmla="*/ 219070 h 1084159"/>
                <a:gd name="connsiteX237" fmla="*/ 1588262 w 1588419"/>
                <a:gd name="connsiteY237" fmla="*/ 197008 h 1084159"/>
                <a:gd name="connsiteX238" fmla="*/ 1203764 w 1588419"/>
                <a:gd name="connsiteY238" fmla="*/ 940035 h 1084159"/>
                <a:gd name="connsiteX239" fmla="*/ 1217883 w 1588419"/>
                <a:gd name="connsiteY239" fmla="*/ 985545 h 1084159"/>
                <a:gd name="connsiteX240" fmla="*/ 1250786 w 1588419"/>
                <a:gd name="connsiteY240" fmla="*/ 903098 h 1084159"/>
                <a:gd name="connsiteX241" fmla="*/ 1203764 w 1588419"/>
                <a:gd name="connsiteY241" fmla="*/ 940035 h 1084159"/>
                <a:gd name="connsiteX242" fmla="*/ 923647 w 1588419"/>
                <a:gd name="connsiteY242" fmla="*/ 1046686 h 1084159"/>
                <a:gd name="connsiteX243" fmla="*/ 897804 w 1588419"/>
                <a:gd name="connsiteY243" fmla="*/ 1082741 h 1084159"/>
                <a:gd name="connsiteX244" fmla="*/ 942557 w 1588419"/>
                <a:gd name="connsiteY244" fmla="*/ 1080346 h 1084159"/>
                <a:gd name="connsiteX245" fmla="*/ 956676 w 1588419"/>
                <a:gd name="connsiteY245" fmla="*/ 1048956 h 1084159"/>
                <a:gd name="connsiteX246" fmla="*/ 923647 w 1588419"/>
                <a:gd name="connsiteY246" fmla="*/ 1046686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1588419" h="1084159">
                  <a:moveTo>
                    <a:pt x="1588262" y="197008"/>
                  </a:moveTo>
                  <a:cubicBezTo>
                    <a:pt x="1589018" y="182889"/>
                    <a:pt x="1572504" y="187553"/>
                    <a:pt x="1567083" y="191461"/>
                  </a:cubicBezTo>
                  <a:cubicBezTo>
                    <a:pt x="1561536" y="195369"/>
                    <a:pt x="1545904" y="191461"/>
                    <a:pt x="1541240" y="200916"/>
                  </a:cubicBezTo>
                  <a:cubicBezTo>
                    <a:pt x="1536575" y="210371"/>
                    <a:pt x="1528634" y="204824"/>
                    <a:pt x="1517665" y="206463"/>
                  </a:cubicBezTo>
                  <a:cubicBezTo>
                    <a:pt x="1506698" y="207976"/>
                    <a:pt x="1490940" y="203312"/>
                    <a:pt x="1491822" y="196252"/>
                  </a:cubicBezTo>
                  <a:cubicBezTo>
                    <a:pt x="1492578" y="189192"/>
                    <a:pt x="1485519" y="182132"/>
                    <a:pt x="1486275" y="173560"/>
                  </a:cubicBezTo>
                  <a:cubicBezTo>
                    <a:pt x="1487032" y="164862"/>
                    <a:pt x="1475308" y="168770"/>
                    <a:pt x="1467492" y="160954"/>
                  </a:cubicBezTo>
                  <a:cubicBezTo>
                    <a:pt x="1459676" y="153137"/>
                    <a:pt x="1443918" y="147591"/>
                    <a:pt x="1440766" y="149230"/>
                  </a:cubicBezTo>
                  <a:cubicBezTo>
                    <a:pt x="1437614" y="150868"/>
                    <a:pt x="1428159" y="140657"/>
                    <a:pt x="1414797" y="139775"/>
                  </a:cubicBezTo>
                  <a:cubicBezTo>
                    <a:pt x="1401434" y="139018"/>
                    <a:pt x="1403073" y="130320"/>
                    <a:pt x="1404585" y="124899"/>
                  </a:cubicBezTo>
                  <a:cubicBezTo>
                    <a:pt x="1406098" y="119478"/>
                    <a:pt x="1393618" y="102207"/>
                    <a:pt x="1391222" y="92752"/>
                  </a:cubicBezTo>
                  <a:cubicBezTo>
                    <a:pt x="1388827" y="83298"/>
                    <a:pt x="1379498" y="81785"/>
                    <a:pt x="1375590" y="61362"/>
                  </a:cubicBezTo>
                  <a:cubicBezTo>
                    <a:pt x="1371682" y="40940"/>
                    <a:pt x="1360715" y="46486"/>
                    <a:pt x="1362984" y="37032"/>
                  </a:cubicBezTo>
                  <a:cubicBezTo>
                    <a:pt x="1365379" y="27577"/>
                    <a:pt x="1349621" y="22912"/>
                    <a:pt x="1345713" y="17365"/>
                  </a:cubicBezTo>
                  <a:cubicBezTo>
                    <a:pt x="1341805" y="11819"/>
                    <a:pt x="1325291" y="14214"/>
                    <a:pt x="1313566" y="7911"/>
                  </a:cubicBezTo>
                  <a:cubicBezTo>
                    <a:pt x="1301842" y="1607"/>
                    <a:pt x="1294782" y="6398"/>
                    <a:pt x="1283815" y="3246"/>
                  </a:cubicBezTo>
                  <a:cubicBezTo>
                    <a:pt x="1272847" y="95"/>
                    <a:pt x="1247760" y="6398"/>
                    <a:pt x="1244609" y="6398"/>
                  </a:cubicBezTo>
                  <a:cubicBezTo>
                    <a:pt x="1241457" y="6398"/>
                    <a:pt x="1221791" y="2490"/>
                    <a:pt x="1210823" y="17365"/>
                  </a:cubicBezTo>
                  <a:cubicBezTo>
                    <a:pt x="1199856" y="32241"/>
                    <a:pt x="1208428" y="31485"/>
                    <a:pt x="1213219" y="31485"/>
                  </a:cubicBezTo>
                  <a:cubicBezTo>
                    <a:pt x="1217883" y="31485"/>
                    <a:pt x="1220278" y="45604"/>
                    <a:pt x="1221035" y="50268"/>
                  </a:cubicBezTo>
                  <a:cubicBezTo>
                    <a:pt x="1221791" y="54933"/>
                    <a:pt x="1213219" y="61993"/>
                    <a:pt x="1209311" y="63631"/>
                  </a:cubicBezTo>
                  <a:cubicBezTo>
                    <a:pt x="1205403" y="65270"/>
                    <a:pt x="1194435" y="82415"/>
                    <a:pt x="1192796" y="88718"/>
                  </a:cubicBezTo>
                  <a:cubicBezTo>
                    <a:pt x="1191283" y="95022"/>
                    <a:pt x="1178677" y="110654"/>
                    <a:pt x="1180190" y="116201"/>
                  </a:cubicBezTo>
                  <a:cubicBezTo>
                    <a:pt x="1181702" y="121747"/>
                    <a:pt x="1173886" y="127168"/>
                    <a:pt x="1168466" y="127924"/>
                  </a:cubicBezTo>
                  <a:cubicBezTo>
                    <a:pt x="1162919" y="128681"/>
                    <a:pt x="1148043" y="139649"/>
                    <a:pt x="1143378" y="141287"/>
                  </a:cubicBezTo>
                  <a:cubicBezTo>
                    <a:pt x="1138588" y="142926"/>
                    <a:pt x="1119804" y="139775"/>
                    <a:pt x="1117535" y="134228"/>
                  </a:cubicBezTo>
                  <a:cubicBezTo>
                    <a:pt x="1116779" y="132463"/>
                    <a:pt x="1114510" y="130950"/>
                    <a:pt x="1111610" y="129815"/>
                  </a:cubicBezTo>
                  <a:lnTo>
                    <a:pt x="1090431" y="172299"/>
                  </a:lnTo>
                  <a:lnTo>
                    <a:pt x="1088666" y="185914"/>
                  </a:lnTo>
                  <a:cubicBezTo>
                    <a:pt x="1088666" y="185914"/>
                    <a:pt x="1075051" y="189318"/>
                    <a:pt x="1085262" y="199656"/>
                  </a:cubicBezTo>
                  <a:cubicBezTo>
                    <a:pt x="1095474" y="209867"/>
                    <a:pt x="1097239" y="201294"/>
                    <a:pt x="1112619" y="201294"/>
                  </a:cubicBezTo>
                  <a:cubicBezTo>
                    <a:pt x="1127999" y="201294"/>
                    <a:pt x="1134806" y="213271"/>
                    <a:pt x="1138210" y="204698"/>
                  </a:cubicBezTo>
                  <a:cubicBezTo>
                    <a:pt x="1141614" y="196126"/>
                    <a:pt x="1155228" y="191083"/>
                    <a:pt x="1163801" y="201294"/>
                  </a:cubicBezTo>
                  <a:cubicBezTo>
                    <a:pt x="1172374" y="211506"/>
                    <a:pt x="1199730" y="228651"/>
                    <a:pt x="1197965" y="237223"/>
                  </a:cubicBezTo>
                  <a:cubicBezTo>
                    <a:pt x="1196199" y="245795"/>
                    <a:pt x="1180820" y="244030"/>
                    <a:pt x="1170609" y="240627"/>
                  </a:cubicBezTo>
                  <a:cubicBezTo>
                    <a:pt x="1160397" y="237223"/>
                    <a:pt x="1146656" y="247434"/>
                    <a:pt x="1136445" y="247434"/>
                  </a:cubicBezTo>
                  <a:cubicBezTo>
                    <a:pt x="1126233" y="247434"/>
                    <a:pt x="1114257" y="250838"/>
                    <a:pt x="1103920" y="261049"/>
                  </a:cubicBezTo>
                  <a:cubicBezTo>
                    <a:pt x="1093709" y="271261"/>
                    <a:pt x="1095347" y="281598"/>
                    <a:pt x="1079968" y="283237"/>
                  </a:cubicBezTo>
                  <a:cubicBezTo>
                    <a:pt x="1064587" y="285002"/>
                    <a:pt x="1057780" y="283237"/>
                    <a:pt x="1040636" y="295213"/>
                  </a:cubicBezTo>
                  <a:cubicBezTo>
                    <a:pt x="1023491" y="307189"/>
                    <a:pt x="1004707" y="302020"/>
                    <a:pt x="997899" y="298617"/>
                  </a:cubicBezTo>
                  <a:cubicBezTo>
                    <a:pt x="991092" y="295213"/>
                    <a:pt x="979116" y="293448"/>
                    <a:pt x="972182" y="305424"/>
                  </a:cubicBezTo>
                  <a:cubicBezTo>
                    <a:pt x="965374" y="317400"/>
                    <a:pt x="980755" y="322569"/>
                    <a:pt x="978990" y="336184"/>
                  </a:cubicBezTo>
                  <a:cubicBezTo>
                    <a:pt x="977224" y="349799"/>
                    <a:pt x="960206" y="346395"/>
                    <a:pt x="946465" y="361775"/>
                  </a:cubicBezTo>
                  <a:cubicBezTo>
                    <a:pt x="932724" y="377155"/>
                    <a:pt x="910536" y="383963"/>
                    <a:pt x="898560" y="382324"/>
                  </a:cubicBezTo>
                  <a:cubicBezTo>
                    <a:pt x="886584" y="380559"/>
                    <a:pt x="860993" y="373751"/>
                    <a:pt x="838679" y="383963"/>
                  </a:cubicBezTo>
                  <a:cubicBezTo>
                    <a:pt x="816492" y="394174"/>
                    <a:pt x="801112" y="409680"/>
                    <a:pt x="792540" y="407915"/>
                  </a:cubicBezTo>
                  <a:cubicBezTo>
                    <a:pt x="783967" y="406150"/>
                    <a:pt x="783967" y="395939"/>
                    <a:pt x="771991" y="397704"/>
                  </a:cubicBezTo>
                  <a:cubicBezTo>
                    <a:pt x="760015" y="399469"/>
                    <a:pt x="753207" y="395939"/>
                    <a:pt x="744635" y="390896"/>
                  </a:cubicBezTo>
                  <a:cubicBezTo>
                    <a:pt x="736062" y="385727"/>
                    <a:pt x="729255" y="394300"/>
                    <a:pt x="715514" y="384089"/>
                  </a:cubicBezTo>
                  <a:cubicBezTo>
                    <a:pt x="701773" y="373877"/>
                    <a:pt x="677946" y="375516"/>
                    <a:pt x="667609" y="373877"/>
                  </a:cubicBezTo>
                  <a:cubicBezTo>
                    <a:pt x="657398" y="372113"/>
                    <a:pt x="618065" y="373877"/>
                    <a:pt x="604325" y="372113"/>
                  </a:cubicBezTo>
                  <a:cubicBezTo>
                    <a:pt x="590709" y="370348"/>
                    <a:pt x="571800" y="375516"/>
                    <a:pt x="570161" y="368709"/>
                  </a:cubicBezTo>
                  <a:cubicBezTo>
                    <a:pt x="568522" y="361901"/>
                    <a:pt x="558184" y="356733"/>
                    <a:pt x="554781" y="341353"/>
                  </a:cubicBezTo>
                  <a:cubicBezTo>
                    <a:pt x="551377" y="325973"/>
                    <a:pt x="542805" y="320804"/>
                    <a:pt x="534233" y="319165"/>
                  </a:cubicBezTo>
                  <a:cubicBezTo>
                    <a:pt x="525659" y="317400"/>
                    <a:pt x="524651" y="308450"/>
                    <a:pt x="517087" y="307189"/>
                  </a:cubicBezTo>
                  <a:cubicBezTo>
                    <a:pt x="513431" y="306559"/>
                    <a:pt x="509145" y="295213"/>
                    <a:pt x="497169" y="295213"/>
                  </a:cubicBezTo>
                  <a:cubicBezTo>
                    <a:pt x="485193" y="295213"/>
                    <a:pt x="443466" y="290296"/>
                    <a:pt x="437414" y="280589"/>
                  </a:cubicBezTo>
                  <a:cubicBezTo>
                    <a:pt x="431489" y="270756"/>
                    <a:pt x="443339" y="268613"/>
                    <a:pt x="443339" y="258906"/>
                  </a:cubicBezTo>
                  <a:cubicBezTo>
                    <a:pt x="443339" y="249073"/>
                    <a:pt x="449895" y="236088"/>
                    <a:pt x="444978" y="232306"/>
                  </a:cubicBezTo>
                  <a:cubicBezTo>
                    <a:pt x="440062" y="228525"/>
                    <a:pt x="431993" y="219826"/>
                    <a:pt x="430859" y="212262"/>
                  </a:cubicBezTo>
                  <a:cubicBezTo>
                    <a:pt x="429724" y="204572"/>
                    <a:pt x="416740" y="194361"/>
                    <a:pt x="408041" y="193857"/>
                  </a:cubicBezTo>
                  <a:cubicBezTo>
                    <a:pt x="399343" y="193352"/>
                    <a:pt x="392283" y="187932"/>
                    <a:pt x="384215" y="180872"/>
                  </a:cubicBezTo>
                  <a:cubicBezTo>
                    <a:pt x="376020" y="173812"/>
                    <a:pt x="368457" y="174317"/>
                    <a:pt x="365179" y="156415"/>
                  </a:cubicBezTo>
                  <a:cubicBezTo>
                    <a:pt x="364927" y="155281"/>
                    <a:pt x="364675" y="154272"/>
                    <a:pt x="364296" y="153264"/>
                  </a:cubicBezTo>
                  <a:cubicBezTo>
                    <a:pt x="361019" y="152885"/>
                    <a:pt x="356859" y="151625"/>
                    <a:pt x="354211" y="151625"/>
                  </a:cubicBezTo>
                  <a:cubicBezTo>
                    <a:pt x="352068" y="151625"/>
                    <a:pt x="349547" y="149860"/>
                    <a:pt x="347278" y="147465"/>
                  </a:cubicBezTo>
                  <a:cubicBezTo>
                    <a:pt x="345135" y="154902"/>
                    <a:pt x="338075" y="158684"/>
                    <a:pt x="338075" y="164609"/>
                  </a:cubicBezTo>
                  <a:cubicBezTo>
                    <a:pt x="338075" y="171165"/>
                    <a:pt x="335428" y="179233"/>
                    <a:pt x="326729" y="179233"/>
                  </a:cubicBezTo>
                  <a:cubicBezTo>
                    <a:pt x="318031" y="179233"/>
                    <a:pt x="309962" y="185788"/>
                    <a:pt x="309332" y="199277"/>
                  </a:cubicBezTo>
                  <a:cubicBezTo>
                    <a:pt x="308828" y="212892"/>
                    <a:pt x="316896" y="214531"/>
                    <a:pt x="313114" y="220456"/>
                  </a:cubicBezTo>
                  <a:cubicBezTo>
                    <a:pt x="309332" y="226381"/>
                    <a:pt x="293574" y="232433"/>
                    <a:pt x="288153" y="229659"/>
                  </a:cubicBezTo>
                  <a:cubicBezTo>
                    <a:pt x="282733" y="226886"/>
                    <a:pt x="272395" y="228525"/>
                    <a:pt x="263697" y="227516"/>
                  </a:cubicBezTo>
                  <a:cubicBezTo>
                    <a:pt x="254998" y="226381"/>
                    <a:pt x="248443" y="215540"/>
                    <a:pt x="245796" y="227516"/>
                  </a:cubicBezTo>
                  <a:cubicBezTo>
                    <a:pt x="243022" y="239492"/>
                    <a:pt x="225121" y="274790"/>
                    <a:pt x="229533" y="278572"/>
                  </a:cubicBezTo>
                  <a:cubicBezTo>
                    <a:pt x="233819" y="282354"/>
                    <a:pt x="237097" y="291053"/>
                    <a:pt x="229533" y="291053"/>
                  </a:cubicBezTo>
                  <a:cubicBezTo>
                    <a:pt x="221969" y="291053"/>
                    <a:pt x="214279" y="289918"/>
                    <a:pt x="210497" y="286136"/>
                  </a:cubicBezTo>
                  <a:cubicBezTo>
                    <a:pt x="206715" y="282354"/>
                    <a:pt x="194235" y="291431"/>
                    <a:pt x="185536" y="291053"/>
                  </a:cubicBezTo>
                  <a:cubicBezTo>
                    <a:pt x="181502" y="290800"/>
                    <a:pt x="164357" y="298490"/>
                    <a:pt x="170283" y="301390"/>
                  </a:cubicBezTo>
                  <a:cubicBezTo>
                    <a:pt x="176208" y="304290"/>
                    <a:pt x="176208" y="318409"/>
                    <a:pt x="176208" y="324334"/>
                  </a:cubicBezTo>
                  <a:cubicBezTo>
                    <a:pt x="176208" y="330259"/>
                    <a:pt x="189193" y="347908"/>
                    <a:pt x="186797" y="353707"/>
                  </a:cubicBezTo>
                  <a:cubicBezTo>
                    <a:pt x="184402" y="359632"/>
                    <a:pt x="172677" y="366061"/>
                    <a:pt x="172677" y="373751"/>
                  </a:cubicBezTo>
                  <a:cubicBezTo>
                    <a:pt x="172677" y="381441"/>
                    <a:pt x="175073" y="388501"/>
                    <a:pt x="170913" y="390266"/>
                  </a:cubicBezTo>
                  <a:cubicBezTo>
                    <a:pt x="166753" y="392031"/>
                    <a:pt x="153894" y="397326"/>
                    <a:pt x="147339" y="401990"/>
                  </a:cubicBezTo>
                  <a:cubicBezTo>
                    <a:pt x="140909" y="406654"/>
                    <a:pt x="130320" y="406654"/>
                    <a:pt x="126790" y="413714"/>
                  </a:cubicBezTo>
                  <a:cubicBezTo>
                    <a:pt x="123260" y="420774"/>
                    <a:pt x="117966" y="426825"/>
                    <a:pt x="105611" y="425438"/>
                  </a:cubicBezTo>
                  <a:cubicBezTo>
                    <a:pt x="95022" y="424303"/>
                    <a:pt x="89727" y="422539"/>
                    <a:pt x="81406" y="432498"/>
                  </a:cubicBezTo>
                  <a:cubicBezTo>
                    <a:pt x="73213" y="442457"/>
                    <a:pt x="71447" y="438423"/>
                    <a:pt x="65522" y="443087"/>
                  </a:cubicBezTo>
                  <a:cubicBezTo>
                    <a:pt x="59597" y="447752"/>
                    <a:pt x="53798" y="439557"/>
                    <a:pt x="49008" y="437792"/>
                  </a:cubicBezTo>
                  <a:cubicBezTo>
                    <a:pt x="44343" y="436027"/>
                    <a:pt x="37788" y="443087"/>
                    <a:pt x="33124" y="443087"/>
                  </a:cubicBezTo>
                  <a:cubicBezTo>
                    <a:pt x="28460" y="443087"/>
                    <a:pt x="24299" y="450777"/>
                    <a:pt x="18374" y="452542"/>
                  </a:cubicBezTo>
                  <a:cubicBezTo>
                    <a:pt x="12449" y="454307"/>
                    <a:pt x="6650" y="452542"/>
                    <a:pt x="6650" y="459602"/>
                  </a:cubicBezTo>
                  <a:cubicBezTo>
                    <a:pt x="6650" y="464014"/>
                    <a:pt x="5515" y="469056"/>
                    <a:pt x="2364" y="472712"/>
                  </a:cubicBezTo>
                  <a:lnTo>
                    <a:pt x="2364" y="472712"/>
                  </a:lnTo>
                  <a:lnTo>
                    <a:pt x="6524" y="495782"/>
                  </a:lnTo>
                  <a:cubicBezTo>
                    <a:pt x="6524" y="495782"/>
                    <a:pt x="31737" y="504102"/>
                    <a:pt x="32745" y="512549"/>
                  </a:cubicBezTo>
                  <a:cubicBezTo>
                    <a:pt x="33754" y="520995"/>
                    <a:pt x="38040" y="548225"/>
                    <a:pt x="38040" y="548225"/>
                  </a:cubicBezTo>
                  <a:cubicBezTo>
                    <a:pt x="38040" y="548225"/>
                    <a:pt x="37662" y="548225"/>
                    <a:pt x="37284" y="548351"/>
                  </a:cubicBezTo>
                  <a:cubicBezTo>
                    <a:pt x="47495" y="556294"/>
                    <a:pt x="61489" y="564866"/>
                    <a:pt x="61489" y="568018"/>
                  </a:cubicBezTo>
                  <a:cubicBezTo>
                    <a:pt x="61489" y="571547"/>
                    <a:pt x="62623" y="582137"/>
                    <a:pt x="74977" y="588062"/>
                  </a:cubicBezTo>
                  <a:cubicBezTo>
                    <a:pt x="82794" y="591844"/>
                    <a:pt x="90861" y="595752"/>
                    <a:pt x="95652" y="599030"/>
                  </a:cubicBezTo>
                  <a:cubicBezTo>
                    <a:pt x="96282" y="597517"/>
                    <a:pt x="96661" y="596508"/>
                    <a:pt x="96661" y="596508"/>
                  </a:cubicBezTo>
                  <a:lnTo>
                    <a:pt x="107124" y="595500"/>
                  </a:lnTo>
                  <a:cubicBezTo>
                    <a:pt x="107124" y="595500"/>
                    <a:pt x="110276" y="597517"/>
                    <a:pt x="113175" y="600668"/>
                  </a:cubicBezTo>
                  <a:cubicBezTo>
                    <a:pt x="115696" y="592222"/>
                    <a:pt x="133850" y="582893"/>
                    <a:pt x="143305" y="583398"/>
                  </a:cubicBezTo>
                  <a:cubicBezTo>
                    <a:pt x="153264" y="584028"/>
                    <a:pt x="176208" y="602181"/>
                    <a:pt x="173938" y="608737"/>
                  </a:cubicBezTo>
                  <a:cubicBezTo>
                    <a:pt x="171543" y="615166"/>
                    <a:pt x="155155" y="638740"/>
                    <a:pt x="147464" y="640505"/>
                  </a:cubicBezTo>
                  <a:cubicBezTo>
                    <a:pt x="144565" y="641135"/>
                    <a:pt x="140279" y="641513"/>
                    <a:pt x="136119" y="641639"/>
                  </a:cubicBezTo>
                  <a:cubicBezTo>
                    <a:pt x="135363" y="645547"/>
                    <a:pt x="134480" y="649077"/>
                    <a:pt x="134480" y="651094"/>
                  </a:cubicBezTo>
                  <a:cubicBezTo>
                    <a:pt x="134480" y="656389"/>
                    <a:pt x="143935" y="664709"/>
                    <a:pt x="149103" y="674164"/>
                  </a:cubicBezTo>
                  <a:cubicBezTo>
                    <a:pt x="154399" y="683619"/>
                    <a:pt x="140657" y="689922"/>
                    <a:pt x="133345" y="683619"/>
                  </a:cubicBezTo>
                  <a:cubicBezTo>
                    <a:pt x="126034" y="677316"/>
                    <a:pt x="122882" y="689922"/>
                    <a:pt x="127042" y="695091"/>
                  </a:cubicBezTo>
                  <a:cubicBezTo>
                    <a:pt x="131202" y="700386"/>
                    <a:pt x="129186" y="715009"/>
                    <a:pt x="136497" y="716018"/>
                  </a:cubicBezTo>
                  <a:cubicBezTo>
                    <a:pt x="143809" y="717027"/>
                    <a:pt x="150112" y="731776"/>
                    <a:pt x="158558" y="731776"/>
                  </a:cubicBezTo>
                  <a:cubicBezTo>
                    <a:pt x="167005" y="731776"/>
                    <a:pt x="174316" y="745391"/>
                    <a:pt x="174316" y="745391"/>
                  </a:cubicBezTo>
                  <a:cubicBezTo>
                    <a:pt x="174316" y="745391"/>
                    <a:pt x="185789" y="752703"/>
                    <a:pt x="185789" y="756989"/>
                  </a:cubicBezTo>
                  <a:cubicBezTo>
                    <a:pt x="185789" y="757493"/>
                    <a:pt x="185662" y="757998"/>
                    <a:pt x="185284" y="758628"/>
                  </a:cubicBezTo>
                  <a:cubicBezTo>
                    <a:pt x="194487" y="757745"/>
                    <a:pt x="200538" y="757367"/>
                    <a:pt x="201547" y="753585"/>
                  </a:cubicBezTo>
                  <a:cubicBezTo>
                    <a:pt x="202681" y="749425"/>
                    <a:pt x="214531" y="749425"/>
                    <a:pt x="222726" y="757745"/>
                  </a:cubicBezTo>
                  <a:cubicBezTo>
                    <a:pt x="230920" y="765940"/>
                    <a:pt x="264453" y="787245"/>
                    <a:pt x="276807" y="797204"/>
                  </a:cubicBezTo>
                  <a:cubicBezTo>
                    <a:pt x="289162" y="807163"/>
                    <a:pt x="318031" y="818383"/>
                    <a:pt x="327990" y="817752"/>
                  </a:cubicBezTo>
                  <a:cubicBezTo>
                    <a:pt x="337949" y="817122"/>
                    <a:pt x="347404" y="824812"/>
                    <a:pt x="362657" y="824182"/>
                  </a:cubicBezTo>
                  <a:cubicBezTo>
                    <a:pt x="364927" y="824182"/>
                    <a:pt x="366944" y="824182"/>
                    <a:pt x="368709" y="824308"/>
                  </a:cubicBezTo>
                  <a:cubicBezTo>
                    <a:pt x="370852" y="822039"/>
                    <a:pt x="374508" y="821913"/>
                    <a:pt x="377408" y="817752"/>
                  </a:cubicBezTo>
                  <a:cubicBezTo>
                    <a:pt x="381567" y="811449"/>
                    <a:pt x="387870" y="823047"/>
                    <a:pt x="385728" y="831367"/>
                  </a:cubicBezTo>
                  <a:cubicBezTo>
                    <a:pt x="384719" y="835275"/>
                    <a:pt x="385601" y="839562"/>
                    <a:pt x="387240" y="843092"/>
                  </a:cubicBezTo>
                  <a:cubicBezTo>
                    <a:pt x="389383" y="840066"/>
                    <a:pt x="391527" y="836158"/>
                    <a:pt x="393166" y="831872"/>
                  </a:cubicBezTo>
                  <a:cubicBezTo>
                    <a:pt x="398460" y="818887"/>
                    <a:pt x="406655" y="819517"/>
                    <a:pt x="412075" y="815357"/>
                  </a:cubicBezTo>
                  <a:cubicBezTo>
                    <a:pt x="417370" y="811197"/>
                    <a:pt x="422665" y="812962"/>
                    <a:pt x="433884" y="818887"/>
                  </a:cubicBezTo>
                  <a:cubicBezTo>
                    <a:pt x="444474" y="824434"/>
                    <a:pt x="448760" y="812710"/>
                    <a:pt x="464518" y="827207"/>
                  </a:cubicBezTo>
                  <a:cubicBezTo>
                    <a:pt x="467796" y="825695"/>
                    <a:pt x="471956" y="824056"/>
                    <a:pt x="473847" y="824056"/>
                  </a:cubicBezTo>
                  <a:cubicBezTo>
                    <a:pt x="476999" y="824056"/>
                    <a:pt x="481159" y="817752"/>
                    <a:pt x="486453" y="812584"/>
                  </a:cubicBezTo>
                  <a:cubicBezTo>
                    <a:pt x="491749" y="807289"/>
                    <a:pt x="490614" y="800986"/>
                    <a:pt x="496917" y="802120"/>
                  </a:cubicBezTo>
                  <a:cubicBezTo>
                    <a:pt x="503220" y="803129"/>
                    <a:pt x="506372" y="794809"/>
                    <a:pt x="519987" y="787497"/>
                  </a:cubicBezTo>
                  <a:cubicBezTo>
                    <a:pt x="533602" y="780185"/>
                    <a:pt x="545074" y="791657"/>
                    <a:pt x="551377" y="786488"/>
                  </a:cubicBezTo>
                  <a:cubicBezTo>
                    <a:pt x="557680" y="781194"/>
                    <a:pt x="564992" y="779176"/>
                    <a:pt x="564992" y="784345"/>
                  </a:cubicBezTo>
                  <a:cubicBezTo>
                    <a:pt x="564992" y="789640"/>
                    <a:pt x="573439" y="795943"/>
                    <a:pt x="575455" y="802120"/>
                  </a:cubicBezTo>
                  <a:cubicBezTo>
                    <a:pt x="577347" y="807793"/>
                    <a:pt x="588314" y="810062"/>
                    <a:pt x="590709" y="810441"/>
                  </a:cubicBezTo>
                  <a:cubicBezTo>
                    <a:pt x="592726" y="809432"/>
                    <a:pt x="594239" y="808424"/>
                    <a:pt x="595248" y="807793"/>
                  </a:cubicBezTo>
                  <a:cubicBezTo>
                    <a:pt x="601677" y="803129"/>
                    <a:pt x="612897" y="808424"/>
                    <a:pt x="612897" y="815483"/>
                  </a:cubicBezTo>
                  <a:cubicBezTo>
                    <a:pt x="612897" y="822543"/>
                    <a:pt x="613527" y="830233"/>
                    <a:pt x="618822" y="830233"/>
                  </a:cubicBezTo>
                  <a:cubicBezTo>
                    <a:pt x="624117" y="830233"/>
                    <a:pt x="629411" y="830233"/>
                    <a:pt x="629411" y="843218"/>
                  </a:cubicBezTo>
                  <a:cubicBezTo>
                    <a:pt x="629411" y="856202"/>
                    <a:pt x="634076" y="870826"/>
                    <a:pt x="622982" y="882046"/>
                  </a:cubicBezTo>
                  <a:cubicBezTo>
                    <a:pt x="611762" y="893265"/>
                    <a:pt x="598778" y="913184"/>
                    <a:pt x="601173" y="919109"/>
                  </a:cubicBezTo>
                  <a:cubicBezTo>
                    <a:pt x="603568" y="925034"/>
                    <a:pt x="597643" y="936127"/>
                    <a:pt x="605837" y="932093"/>
                  </a:cubicBezTo>
                  <a:cubicBezTo>
                    <a:pt x="614031" y="927933"/>
                    <a:pt x="632941" y="932093"/>
                    <a:pt x="629915" y="936758"/>
                  </a:cubicBezTo>
                  <a:cubicBezTo>
                    <a:pt x="627016" y="941422"/>
                    <a:pt x="630546" y="957937"/>
                    <a:pt x="638110" y="958567"/>
                  </a:cubicBezTo>
                  <a:cubicBezTo>
                    <a:pt x="645800" y="959197"/>
                    <a:pt x="650464" y="963357"/>
                    <a:pt x="648069" y="970291"/>
                  </a:cubicBezTo>
                  <a:cubicBezTo>
                    <a:pt x="645674" y="977351"/>
                    <a:pt x="641639" y="987940"/>
                    <a:pt x="648069" y="987940"/>
                  </a:cubicBezTo>
                  <a:cubicBezTo>
                    <a:pt x="654498" y="987940"/>
                    <a:pt x="663953" y="987940"/>
                    <a:pt x="662818" y="995000"/>
                  </a:cubicBezTo>
                  <a:cubicBezTo>
                    <a:pt x="661684" y="1002059"/>
                    <a:pt x="667483" y="1008489"/>
                    <a:pt x="679333" y="1003824"/>
                  </a:cubicBezTo>
                  <a:cubicBezTo>
                    <a:pt x="686267" y="1001051"/>
                    <a:pt x="689670" y="998530"/>
                    <a:pt x="691309" y="1001303"/>
                  </a:cubicBezTo>
                  <a:cubicBezTo>
                    <a:pt x="695973" y="1001177"/>
                    <a:pt x="696352" y="1011766"/>
                    <a:pt x="704420" y="1013784"/>
                  </a:cubicBezTo>
                  <a:cubicBezTo>
                    <a:pt x="712866" y="1015927"/>
                    <a:pt x="708580" y="996008"/>
                    <a:pt x="705428" y="992857"/>
                  </a:cubicBezTo>
                  <a:cubicBezTo>
                    <a:pt x="702277" y="989705"/>
                    <a:pt x="706437" y="976090"/>
                    <a:pt x="709589" y="979242"/>
                  </a:cubicBezTo>
                  <a:cubicBezTo>
                    <a:pt x="712740" y="982393"/>
                    <a:pt x="722195" y="979242"/>
                    <a:pt x="727363" y="972938"/>
                  </a:cubicBezTo>
                  <a:cubicBezTo>
                    <a:pt x="732659" y="966635"/>
                    <a:pt x="743122" y="978233"/>
                    <a:pt x="747282" y="970795"/>
                  </a:cubicBezTo>
                  <a:cubicBezTo>
                    <a:pt x="751442" y="963483"/>
                    <a:pt x="760897" y="976090"/>
                    <a:pt x="770352" y="970795"/>
                  </a:cubicBezTo>
                  <a:cubicBezTo>
                    <a:pt x="779807" y="965501"/>
                    <a:pt x="783967" y="974955"/>
                    <a:pt x="788127" y="967644"/>
                  </a:cubicBezTo>
                  <a:cubicBezTo>
                    <a:pt x="792287" y="960332"/>
                    <a:pt x="805903" y="950877"/>
                    <a:pt x="809054" y="954029"/>
                  </a:cubicBezTo>
                  <a:cubicBezTo>
                    <a:pt x="812206" y="957180"/>
                    <a:pt x="814349" y="963483"/>
                    <a:pt x="830989" y="965501"/>
                  </a:cubicBezTo>
                  <a:cubicBezTo>
                    <a:pt x="847756" y="967644"/>
                    <a:pt x="838301" y="975964"/>
                    <a:pt x="838301" y="981259"/>
                  </a:cubicBezTo>
                  <a:cubicBezTo>
                    <a:pt x="838301" y="986553"/>
                    <a:pt x="857211" y="1000168"/>
                    <a:pt x="864522" y="1001177"/>
                  </a:cubicBezTo>
                  <a:cubicBezTo>
                    <a:pt x="865910" y="1001429"/>
                    <a:pt x="867800" y="1003068"/>
                    <a:pt x="869944" y="1005589"/>
                  </a:cubicBezTo>
                  <a:cubicBezTo>
                    <a:pt x="874986" y="1003068"/>
                    <a:pt x="884188" y="1007228"/>
                    <a:pt x="886206" y="1001303"/>
                  </a:cubicBezTo>
                  <a:cubicBezTo>
                    <a:pt x="888601" y="994243"/>
                    <a:pt x="897173" y="996134"/>
                    <a:pt x="900703" y="1002059"/>
                  </a:cubicBezTo>
                  <a:cubicBezTo>
                    <a:pt x="904233" y="1007984"/>
                    <a:pt x="908141" y="1009119"/>
                    <a:pt x="915957" y="1002059"/>
                  </a:cubicBezTo>
                  <a:cubicBezTo>
                    <a:pt x="923773" y="995000"/>
                    <a:pt x="927681" y="1009119"/>
                    <a:pt x="923017" y="1013027"/>
                  </a:cubicBezTo>
                  <a:cubicBezTo>
                    <a:pt x="918352" y="1016935"/>
                    <a:pt x="921504" y="1029037"/>
                    <a:pt x="928942" y="1036097"/>
                  </a:cubicBezTo>
                  <a:cubicBezTo>
                    <a:pt x="936380" y="1043157"/>
                    <a:pt x="937514" y="1031811"/>
                    <a:pt x="936002" y="1024751"/>
                  </a:cubicBezTo>
                  <a:cubicBezTo>
                    <a:pt x="934489" y="1017691"/>
                    <a:pt x="948608" y="1010632"/>
                    <a:pt x="973316" y="1002438"/>
                  </a:cubicBezTo>
                  <a:cubicBezTo>
                    <a:pt x="998026" y="994243"/>
                    <a:pt x="1024751" y="976090"/>
                    <a:pt x="1025130" y="972182"/>
                  </a:cubicBezTo>
                  <a:cubicBezTo>
                    <a:pt x="1025508" y="968274"/>
                    <a:pt x="1042778" y="979242"/>
                    <a:pt x="1050973" y="972938"/>
                  </a:cubicBezTo>
                  <a:cubicBezTo>
                    <a:pt x="1059167" y="966635"/>
                    <a:pt x="1089044" y="965879"/>
                    <a:pt x="1096861" y="965501"/>
                  </a:cubicBezTo>
                  <a:cubicBezTo>
                    <a:pt x="1104677" y="965122"/>
                    <a:pt x="1104298" y="958441"/>
                    <a:pt x="1112619" y="951760"/>
                  </a:cubicBezTo>
                  <a:cubicBezTo>
                    <a:pt x="1120813" y="945078"/>
                    <a:pt x="1118922" y="941926"/>
                    <a:pt x="1128377" y="939153"/>
                  </a:cubicBezTo>
                  <a:cubicBezTo>
                    <a:pt x="1137832" y="936380"/>
                    <a:pt x="1143631" y="927807"/>
                    <a:pt x="1143631" y="923017"/>
                  </a:cubicBezTo>
                  <a:cubicBezTo>
                    <a:pt x="1143631" y="918352"/>
                    <a:pt x="1161280" y="916713"/>
                    <a:pt x="1161658" y="911671"/>
                  </a:cubicBezTo>
                  <a:cubicBezTo>
                    <a:pt x="1162036" y="906628"/>
                    <a:pt x="1175021" y="904989"/>
                    <a:pt x="1175021" y="898686"/>
                  </a:cubicBezTo>
                  <a:cubicBezTo>
                    <a:pt x="1175021" y="892383"/>
                    <a:pt x="1182837" y="893644"/>
                    <a:pt x="1186367" y="888853"/>
                  </a:cubicBezTo>
                  <a:cubicBezTo>
                    <a:pt x="1189896" y="884189"/>
                    <a:pt x="1183593" y="870448"/>
                    <a:pt x="1189896" y="868431"/>
                  </a:cubicBezTo>
                  <a:cubicBezTo>
                    <a:pt x="1196199" y="866413"/>
                    <a:pt x="1187501" y="858976"/>
                    <a:pt x="1186367" y="855446"/>
                  </a:cubicBezTo>
                  <a:cubicBezTo>
                    <a:pt x="1185232" y="851916"/>
                    <a:pt x="1198091" y="851160"/>
                    <a:pt x="1204773" y="846873"/>
                  </a:cubicBezTo>
                  <a:cubicBezTo>
                    <a:pt x="1211454" y="842587"/>
                    <a:pt x="1215740" y="835906"/>
                    <a:pt x="1217000" y="828468"/>
                  </a:cubicBezTo>
                  <a:cubicBezTo>
                    <a:pt x="1218135" y="821030"/>
                    <a:pt x="1229103" y="814349"/>
                    <a:pt x="1234271" y="812332"/>
                  </a:cubicBezTo>
                  <a:cubicBezTo>
                    <a:pt x="1239440" y="810441"/>
                    <a:pt x="1241331" y="799851"/>
                    <a:pt x="1239818" y="790774"/>
                  </a:cubicBezTo>
                  <a:cubicBezTo>
                    <a:pt x="1238305" y="781698"/>
                    <a:pt x="1248895" y="784093"/>
                    <a:pt x="1244105" y="780563"/>
                  </a:cubicBezTo>
                  <a:cubicBezTo>
                    <a:pt x="1239440" y="777033"/>
                    <a:pt x="1245995" y="767200"/>
                    <a:pt x="1255450" y="764553"/>
                  </a:cubicBezTo>
                  <a:cubicBezTo>
                    <a:pt x="1264905" y="761779"/>
                    <a:pt x="1249525" y="757493"/>
                    <a:pt x="1244483" y="761401"/>
                  </a:cubicBezTo>
                  <a:cubicBezTo>
                    <a:pt x="1239440" y="765309"/>
                    <a:pt x="1233894" y="750055"/>
                    <a:pt x="1229229" y="755854"/>
                  </a:cubicBezTo>
                  <a:cubicBezTo>
                    <a:pt x="1224564" y="761779"/>
                    <a:pt x="1211201" y="752325"/>
                    <a:pt x="1219774" y="750434"/>
                  </a:cubicBezTo>
                  <a:cubicBezTo>
                    <a:pt x="1228347" y="748417"/>
                    <a:pt x="1241709" y="738710"/>
                    <a:pt x="1247634" y="736693"/>
                  </a:cubicBezTo>
                  <a:cubicBezTo>
                    <a:pt x="1253560" y="734676"/>
                    <a:pt x="1238936" y="721817"/>
                    <a:pt x="1231498" y="722195"/>
                  </a:cubicBezTo>
                  <a:cubicBezTo>
                    <a:pt x="1224060" y="722573"/>
                    <a:pt x="1215866" y="704924"/>
                    <a:pt x="1207924" y="704924"/>
                  </a:cubicBezTo>
                  <a:cubicBezTo>
                    <a:pt x="1200107" y="704924"/>
                    <a:pt x="1213849" y="699377"/>
                    <a:pt x="1222800" y="704168"/>
                  </a:cubicBezTo>
                  <a:cubicBezTo>
                    <a:pt x="1231876" y="708832"/>
                    <a:pt x="1242340" y="712866"/>
                    <a:pt x="1246374" y="708832"/>
                  </a:cubicBezTo>
                  <a:cubicBezTo>
                    <a:pt x="1250282" y="704924"/>
                    <a:pt x="1231120" y="689292"/>
                    <a:pt x="1224060" y="683745"/>
                  </a:cubicBezTo>
                  <a:cubicBezTo>
                    <a:pt x="1217000" y="678198"/>
                    <a:pt x="1223682" y="670760"/>
                    <a:pt x="1219396" y="667609"/>
                  </a:cubicBezTo>
                  <a:cubicBezTo>
                    <a:pt x="1215109" y="664457"/>
                    <a:pt x="1205654" y="644539"/>
                    <a:pt x="1202503" y="635462"/>
                  </a:cubicBezTo>
                  <a:cubicBezTo>
                    <a:pt x="1199351" y="626386"/>
                    <a:pt x="1182837" y="624873"/>
                    <a:pt x="1178929" y="618948"/>
                  </a:cubicBezTo>
                  <a:cubicBezTo>
                    <a:pt x="1175021" y="613023"/>
                    <a:pt x="1179307" y="599282"/>
                    <a:pt x="1191535" y="594239"/>
                  </a:cubicBezTo>
                  <a:cubicBezTo>
                    <a:pt x="1203638" y="589196"/>
                    <a:pt x="1198595" y="578985"/>
                    <a:pt x="1204142" y="580120"/>
                  </a:cubicBezTo>
                  <a:cubicBezTo>
                    <a:pt x="1209688" y="581254"/>
                    <a:pt x="1214353" y="578985"/>
                    <a:pt x="1218639" y="569908"/>
                  </a:cubicBezTo>
                  <a:cubicBezTo>
                    <a:pt x="1222926" y="560958"/>
                    <a:pt x="1230363" y="566379"/>
                    <a:pt x="1234775" y="561714"/>
                  </a:cubicBezTo>
                  <a:cubicBezTo>
                    <a:pt x="1239062" y="557050"/>
                    <a:pt x="1258350" y="557428"/>
                    <a:pt x="1265031" y="552764"/>
                  </a:cubicBezTo>
                  <a:cubicBezTo>
                    <a:pt x="1271713" y="548099"/>
                    <a:pt x="1258728" y="533476"/>
                    <a:pt x="1249777" y="535871"/>
                  </a:cubicBezTo>
                  <a:cubicBezTo>
                    <a:pt x="1240827" y="538266"/>
                    <a:pt x="1230237" y="534736"/>
                    <a:pt x="1223934" y="525282"/>
                  </a:cubicBezTo>
                  <a:cubicBezTo>
                    <a:pt x="1217631" y="515827"/>
                    <a:pt x="1201242" y="542552"/>
                    <a:pt x="1188636" y="548477"/>
                  </a:cubicBezTo>
                  <a:cubicBezTo>
                    <a:pt x="1176029" y="554403"/>
                    <a:pt x="1167835" y="537888"/>
                    <a:pt x="1172121" y="527299"/>
                  </a:cubicBezTo>
                  <a:cubicBezTo>
                    <a:pt x="1176408" y="516709"/>
                    <a:pt x="1162288" y="517087"/>
                    <a:pt x="1144639" y="517844"/>
                  </a:cubicBezTo>
                  <a:cubicBezTo>
                    <a:pt x="1126990" y="518600"/>
                    <a:pt x="1133672" y="486453"/>
                    <a:pt x="1144261" y="484941"/>
                  </a:cubicBezTo>
                  <a:cubicBezTo>
                    <a:pt x="1154850" y="483302"/>
                    <a:pt x="1170482" y="494774"/>
                    <a:pt x="1177164" y="475108"/>
                  </a:cubicBezTo>
                  <a:cubicBezTo>
                    <a:pt x="1183845" y="455442"/>
                    <a:pt x="1193174" y="470821"/>
                    <a:pt x="1208176" y="453550"/>
                  </a:cubicBezTo>
                  <a:cubicBezTo>
                    <a:pt x="1223051" y="436280"/>
                    <a:pt x="1240322" y="425690"/>
                    <a:pt x="1253307" y="435901"/>
                  </a:cubicBezTo>
                  <a:cubicBezTo>
                    <a:pt x="1266292" y="446113"/>
                    <a:pt x="1239566" y="462123"/>
                    <a:pt x="1235280" y="471956"/>
                  </a:cubicBezTo>
                  <a:cubicBezTo>
                    <a:pt x="1230993" y="481789"/>
                    <a:pt x="1239188" y="484941"/>
                    <a:pt x="1231372" y="492379"/>
                  </a:cubicBezTo>
                  <a:cubicBezTo>
                    <a:pt x="1223556" y="499816"/>
                    <a:pt x="1234524" y="501833"/>
                    <a:pt x="1249777" y="492000"/>
                  </a:cubicBezTo>
                  <a:cubicBezTo>
                    <a:pt x="1265031" y="482167"/>
                    <a:pt x="1283941" y="470443"/>
                    <a:pt x="1298817" y="464518"/>
                  </a:cubicBezTo>
                  <a:cubicBezTo>
                    <a:pt x="1302725" y="462879"/>
                    <a:pt x="1307137" y="462501"/>
                    <a:pt x="1311549" y="462879"/>
                  </a:cubicBezTo>
                  <a:cubicBezTo>
                    <a:pt x="1313692" y="457206"/>
                    <a:pt x="1316087" y="452668"/>
                    <a:pt x="1318987" y="451155"/>
                  </a:cubicBezTo>
                  <a:cubicBezTo>
                    <a:pt x="1329199" y="445987"/>
                    <a:pt x="1363362" y="430607"/>
                    <a:pt x="1368531" y="423799"/>
                  </a:cubicBezTo>
                  <a:cubicBezTo>
                    <a:pt x="1373699" y="416992"/>
                    <a:pt x="1378742" y="405016"/>
                    <a:pt x="1385676" y="405016"/>
                  </a:cubicBezTo>
                  <a:cubicBezTo>
                    <a:pt x="1392483" y="405016"/>
                    <a:pt x="1392483" y="411823"/>
                    <a:pt x="1402820" y="411823"/>
                  </a:cubicBezTo>
                  <a:cubicBezTo>
                    <a:pt x="1413031" y="411823"/>
                    <a:pt x="1425008" y="415227"/>
                    <a:pt x="1419965" y="406654"/>
                  </a:cubicBezTo>
                  <a:cubicBezTo>
                    <a:pt x="1414797" y="398082"/>
                    <a:pt x="1418327" y="398082"/>
                    <a:pt x="1430176" y="396317"/>
                  </a:cubicBezTo>
                  <a:cubicBezTo>
                    <a:pt x="1442152" y="394678"/>
                    <a:pt x="1440388" y="382702"/>
                    <a:pt x="1448960" y="382702"/>
                  </a:cubicBezTo>
                  <a:cubicBezTo>
                    <a:pt x="1457533" y="382702"/>
                    <a:pt x="1455768" y="362153"/>
                    <a:pt x="1464340" y="362153"/>
                  </a:cubicBezTo>
                  <a:cubicBezTo>
                    <a:pt x="1472912" y="362153"/>
                    <a:pt x="1476316" y="374129"/>
                    <a:pt x="1486528" y="370726"/>
                  </a:cubicBezTo>
                  <a:cubicBezTo>
                    <a:pt x="1488419" y="370095"/>
                    <a:pt x="1491066" y="370600"/>
                    <a:pt x="1493840" y="371734"/>
                  </a:cubicBezTo>
                  <a:cubicBezTo>
                    <a:pt x="1495982" y="370095"/>
                    <a:pt x="1498125" y="368457"/>
                    <a:pt x="1500269" y="366818"/>
                  </a:cubicBezTo>
                  <a:cubicBezTo>
                    <a:pt x="1499260" y="356102"/>
                    <a:pt x="1500521" y="346521"/>
                    <a:pt x="1498378" y="341479"/>
                  </a:cubicBezTo>
                  <a:cubicBezTo>
                    <a:pt x="1494470" y="332024"/>
                    <a:pt x="1498378" y="324964"/>
                    <a:pt x="1496739" y="319543"/>
                  </a:cubicBezTo>
                  <a:cubicBezTo>
                    <a:pt x="1495226" y="313997"/>
                    <a:pt x="1494344" y="300760"/>
                    <a:pt x="1500647" y="300760"/>
                  </a:cubicBezTo>
                  <a:cubicBezTo>
                    <a:pt x="1506950" y="300760"/>
                    <a:pt x="1514766" y="285002"/>
                    <a:pt x="1522582" y="290548"/>
                  </a:cubicBezTo>
                  <a:cubicBezTo>
                    <a:pt x="1530398" y="296095"/>
                    <a:pt x="1546156" y="297608"/>
                    <a:pt x="1546156" y="290548"/>
                  </a:cubicBezTo>
                  <a:cubicBezTo>
                    <a:pt x="1546156" y="283489"/>
                    <a:pt x="1557124" y="282732"/>
                    <a:pt x="1558763" y="273277"/>
                  </a:cubicBezTo>
                  <a:cubicBezTo>
                    <a:pt x="1560275" y="263823"/>
                    <a:pt x="1572125" y="261553"/>
                    <a:pt x="1574521" y="252855"/>
                  </a:cubicBezTo>
                  <a:cubicBezTo>
                    <a:pt x="1576916" y="244283"/>
                    <a:pt x="1580824" y="223860"/>
                    <a:pt x="1588640" y="219070"/>
                  </a:cubicBezTo>
                  <a:cubicBezTo>
                    <a:pt x="1596961" y="214279"/>
                    <a:pt x="1587506" y="211127"/>
                    <a:pt x="1588262" y="197008"/>
                  </a:cubicBezTo>
                  <a:close/>
                  <a:moveTo>
                    <a:pt x="1203764" y="940035"/>
                  </a:moveTo>
                  <a:cubicBezTo>
                    <a:pt x="1195191" y="971426"/>
                    <a:pt x="1215235" y="987436"/>
                    <a:pt x="1217883" y="985545"/>
                  </a:cubicBezTo>
                  <a:cubicBezTo>
                    <a:pt x="1225699" y="979998"/>
                    <a:pt x="1257845" y="912553"/>
                    <a:pt x="1250786" y="903098"/>
                  </a:cubicBezTo>
                  <a:cubicBezTo>
                    <a:pt x="1243852" y="893770"/>
                    <a:pt x="1212462" y="908645"/>
                    <a:pt x="1203764" y="940035"/>
                  </a:cubicBezTo>
                  <a:close/>
                  <a:moveTo>
                    <a:pt x="923647" y="1046686"/>
                  </a:moveTo>
                  <a:cubicBezTo>
                    <a:pt x="913436" y="1046686"/>
                    <a:pt x="887592" y="1061562"/>
                    <a:pt x="897804" y="1082741"/>
                  </a:cubicBezTo>
                  <a:cubicBezTo>
                    <a:pt x="908015" y="1103920"/>
                    <a:pt x="941800" y="1089801"/>
                    <a:pt x="942557" y="1080346"/>
                  </a:cubicBezTo>
                  <a:cubicBezTo>
                    <a:pt x="943313" y="1070891"/>
                    <a:pt x="958693" y="1056141"/>
                    <a:pt x="956676" y="1048956"/>
                  </a:cubicBezTo>
                  <a:cubicBezTo>
                    <a:pt x="955038" y="1043535"/>
                    <a:pt x="933984" y="1046686"/>
                    <a:pt x="923647" y="104668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7DA13D90-30C5-416E-BD95-64D9FC1A13C6}"/>
                </a:ext>
              </a:extLst>
            </p:cNvPr>
            <p:cNvSpPr/>
            <p:nvPr/>
          </p:nvSpPr>
          <p:spPr>
            <a:xfrm>
              <a:off x="8880632" y="4076816"/>
              <a:ext cx="239524" cy="352982"/>
            </a:xfrm>
            <a:custGeom>
              <a:avLst/>
              <a:gdLst>
                <a:gd name="connsiteX0" fmla="*/ 135287 w 239523"/>
                <a:gd name="connsiteY0" fmla="*/ 136019 h 352982"/>
                <a:gd name="connsiteX1" fmla="*/ 167433 w 239523"/>
                <a:gd name="connsiteY1" fmla="*/ 159593 h 352982"/>
                <a:gd name="connsiteX2" fmla="*/ 175249 w 239523"/>
                <a:gd name="connsiteY2" fmla="*/ 183167 h 352982"/>
                <a:gd name="connsiteX3" fmla="*/ 186217 w 239523"/>
                <a:gd name="connsiteY3" fmla="*/ 194891 h 352982"/>
                <a:gd name="connsiteX4" fmla="*/ 199580 w 239523"/>
                <a:gd name="connsiteY4" fmla="*/ 227920 h 352982"/>
                <a:gd name="connsiteX5" fmla="*/ 208278 w 239523"/>
                <a:gd name="connsiteY5" fmla="*/ 220861 h 352982"/>
                <a:gd name="connsiteX6" fmla="*/ 220003 w 239523"/>
                <a:gd name="connsiteY6" fmla="*/ 205103 h 352982"/>
                <a:gd name="connsiteX7" fmla="*/ 212943 w 239523"/>
                <a:gd name="connsiteY7" fmla="*/ 172956 h 352982"/>
                <a:gd name="connsiteX8" fmla="*/ 183065 w 239523"/>
                <a:gd name="connsiteY8" fmla="*/ 151777 h 352982"/>
                <a:gd name="connsiteX9" fmla="*/ 165038 w 239523"/>
                <a:gd name="connsiteY9" fmla="*/ 128203 h 352982"/>
                <a:gd name="connsiteX10" fmla="*/ 128227 w 239523"/>
                <a:gd name="connsiteY10" fmla="*/ 121900 h 352982"/>
                <a:gd name="connsiteX11" fmla="*/ 114864 w 239523"/>
                <a:gd name="connsiteY11" fmla="*/ 97569 h 352982"/>
                <a:gd name="connsiteX12" fmla="*/ 132891 w 239523"/>
                <a:gd name="connsiteY12" fmla="*/ 59876 h 352982"/>
                <a:gd name="connsiteX13" fmla="*/ 131253 w 239523"/>
                <a:gd name="connsiteY13" fmla="*/ 16761 h 352982"/>
                <a:gd name="connsiteX14" fmla="*/ 126588 w 239523"/>
                <a:gd name="connsiteY14" fmla="*/ 7306 h 352982"/>
                <a:gd name="connsiteX15" fmla="*/ 88139 w 239523"/>
                <a:gd name="connsiteY15" fmla="*/ 4155 h 352982"/>
                <a:gd name="connsiteX16" fmla="*/ 82592 w 239523"/>
                <a:gd name="connsiteY16" fmla="*/ 66179 h 352982"/>
                <a:gd name="connsiteX17" fmla="*/ 69985 w 239523"/>
                <a:gd name="connsiteY17" fmla="*/ 63027 h 352982"/>
                <a:gd name="connsiteX18" fmla="*/ 77045 w 239523"/>
                <a:gd name="connsiteY18" fmla="*/ 99082 h 352982"/>
                <a:gd name="connsiteX19" fmla="*/ 84104 w 239523"/>
                <a:gd name="connsiteY19" fmla="*/ 119504 h 352982"/>
                <a:gd name="connsiteX20" fmla="*/ 110830 w 239523"/>
                <a:gd name="connsiteY20" fmla="*/ 128077 h 352982"/>
                <a:gd name="connsiteX21" fmla="*/ 135287 w 239523"/>
                <a:gd name="connsiteY21" fmla="*/ 136019 h 352982"/>
                <a:gd name="connsiteX22" fmla="*/ 85113 w 239523"/>
                <a:gd name="connsiteY22" fmla="*/ 143079 h 352982"/>
                <a:gd name="connsiteX23" fmla="*/ 110200 w 239523"/>
                <a:gd name="connsiteY23" fmla="*/ 171317 h 352982"/>
                <a:gd name="connsiteX24" fmla="*/ 85113 w 239523"/>
                <a:gd name="connsiteY24" fmla="*/ 143079 h 352982"/>
                <a:gd name="connsiteX25" fmla="*/ 128983 w 239523"/>
                <a:gd name="connsiteY25" fmla="*/ 219222 h 352982"/>
                <a:gd name="connsiteX26" fmla="*/ 143103 w 239523"/>
                <a:gd name="connsiteY26" fmla="*/ 211406 h 352982"/>
                <a:gd name="connsiteX27" fmla="*/ 145498 w 239523"/>
                <a:gd name="connsiteY27" fmla="*/ 232585 h 352982"/>
                <a:gd name="connsiteX28" fmla="*/ 149406 w 239523"/>
                <a:gd name="connsiteY28" fmla="*/ 261580 h 352982"/>
                <a:gd name="connsiteX29" fmla="*/ 177644 w 239523"/>
                <a:gd name="connsiteY29" fmla="*/ 219222 h 352982"/>
                <a:gd name="connsiteX30" fmla="*/ 167433 w 239523"/>
                <a:gd name="connsiteY30" fmla="*/ 214557 h 352982"/>
                <a:gd name="connsiteX31" fmla="*/ 127471 w 239523"/>
                <a:gd name="connsiteY31" fmla="*/ 183167 h 352982"/>
                <a:gd name="connsiteX32" fmla="*/ 128983 w 239523"/>
                <a:gd name="connsiteY32" fmla="*/ 219222 h 352982"/>
                <a:gd name="connsiteX33" fmla="*/ 36452 w 239523"/>
                <a:gd name="connsiteY33" fmla="*/ 234098 h 352982"/>
                <a:gd name="connsiteX34" fmla="*/ 2666 w 239523"/>
                <a:gd name="connsiteY34" fmla="*/ 278094 h 352982"/>
                <a:gd name="connsiteX35" fmla="*/ 50571 w 239523"/>
                <a:gd name="connsiteY35" fmla="*/ 233341 h 352982"/>
                <a:gd name="connsiteX36" fmla="*/ 57631 w 239523"/>
                <a:gd name="connsiteY36" fmla="*/ 205103 h 352982"/>
                <a:gd name="connsiteX37" fmla="*/ 36452 w 239523"/>
                <a:gd name="connsiteY37" fmla="*/ 234098 h 352982"/>
                <a:gd name="connsiteX38" fmla="*/ 176132 w 239523"/>
                <a:gd name="connsiteY38" fmla="*/ 249856 h 352982"/>
                <a:gd name="connsiteX39" fmla="*/ 195798 w 239523"/>
                <a:gd name="connsiteY39" fmla="*/ 237249 h 352982"/>
                <a:gd name="connsiteX40" fmla="*/ 176132 w 239523"/>
                <a:gd name="connsiteY40" fmla="*/ 249856 h 352982"/>
                <a:gd name="connsiteX41" fmla="*/ 246729 w 239523"/>
                <a:gd name="connsiteY41" fmla="*/ 310997 h 352982"/>
                <a:gd name="connsiteX42" fmla="*/ 240425 w 239523"/>
                <a:gd name="connsiteY42" fmla="*/ 252125 h 352982"/>
                <a:gd name="connsiteX43" fmla="*/ 221641 w 239523"/>
                <a:gd name="connsiteY43" fmla="*/ 250486 h 352982"/>
                <a:gd name="connsiteX44" fmla="*/ 206765 w 239523"/>
                <a:gd name="connsiteY44" fmla="*/ 264605 h 352982"/>
                <a:gd name="connsiteX45" fmla="*/ 191133 w 239523"/>
                <a:gd name="connsiteY45" fmla="*/ 276329 h 352982"/>
                <a:gd name="connsiteX46" fmla="*/ 167559 w 239523"/>
                <a:gd name="connsiteY46" fmla="*/ 270909 h 352982"/>
                <a:gd name="connsiteX47" fmla="*/ 136926 w 239523"/>
                <a:gd name="connsiteY47" fmla="*/ 288936 h 352982"/>
                <a:gd name="connsiteX48" fmla="*/ 126714 w 239523"/>
                <a:gd name="connsiteY48" fmla="*/ 316418 h 352982"/>
                <a:gd name="connsiteX49" fmla="*/ 150288 w 239523"/>
                <a:gd name="connsiteY49" fmla="*/ 303811 h 352982"/>
                <a:gd name="connsiteX50" fmla="*/ 169955 w 239523"/>
                <a:gd name="connsiteY50" fmla="*/ 296752 h 352982"/>
                <a:gd name="connsiteX51" fmla="*/ 191890 w 239523"/>
                <a:gd name="connsiteY51" fmla="*/ 342261 h 352982"/>
                <a:gd name="connsiteX52" fmla="*/ 219372 w 239523"/>
                <a:gd name="connsiteY52" fmla="*/ 356381 h 352982"/>
                <a:gd name="connsiteX53" fmla="*/ 218616 w 239523"/>
                <a:gd name="connsiteY53" fmla="*/ 322721 h 352982"/>
                <a:gd name="connsiteX54" fmla="*/ 246729 w 239523"/>
                <a:gd name="connsiteY54" fmla="*/ 310997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9523" h="352982">
                  <a:moveTo>
                    <a:pt x="135287" y="136019"/>
                  </a:moveTo>
                  <a:cubicBezTo>
                    <a:pt x="150162" y="133624"/>
                    <a:pt x="170585" y="152533"/>
                    <a:pt x="167433" y="159593"/>
                  </a:cubicBezTo>
                  <a:cubicBezTo>
                    <a:pt x="164282" y="166653"/>
                    <a:pt x="168190" y="189344"/>
                    <a:pt x="175249" y="183167"/>
                  </a:cubicBezTo>
                  <a:cubicBezTo>
                    <a:pt x="182309" y="176864"/>
                    <a:pt x="193276" y="184806"/>
                    <a:pt x="186217" y="194891"/>
                  </a:cubicBezTo>
                  <a:cubicBezTo>
                    <a:pt x="179157" y="205103"/>
                    <a:pt x="197185" y="215314"/>
                    <a:pt x="199580" y="227920"/>
                  </a:cubicBezTo>
                  <a:cubicBezTo>
                    <a:pt x="201975" y="240527"/>
                    <a:pt x="209792" y="230316"/>
                    <a:pt x="208278" y="220861"/>
                  </a:cubicBezTo>
                  <a:cubicBezTo>
                    <a:pt x="206765" y="211406"/>
                    <a:pt x="209792" y="212288"/>
                    <a:pt x="220003" y="205103"/>
                  </a:cubicBezTo>
                  <a:cubicBezTo>
                    <a:pt x="230214" y="198043"/>
                    <a:pt x="219246" y="186193"/>
                    <a:pt x="212943" y="172956"/>
                  </a:cubicBezTo>
                  <a:cubicBezTo>
                    <a:pt x="206640" y="159593"/>
                    <a:pt x="183065" y="164257"/>
                    <a:pt x="183065" y="151777"/>
                  </a:cubicBezTo>
                  <a:cubicBezTo>
                    <a:pt x="183065" y="139171"/>
                    <a:pt x="165794" y="135263"/>
                    <a:pt x="165038" y="128203"/>
                  </a:cubicBezTo>
                  <a:cubicBezTo>
                    <a:pt x="164282" y="121143"/>
                    <a:pt x="141464" y="114084"/>
                    <a:pt x="128227" y="121900"/>
                  </a:cubicBezTo>
                  <a:cubicBezTo>
                    <a:pt x="114864" y="129716"/>
                    <a:pt x="124319" y="107780"/>
                    <a:pt x="114864" y="97569"/>
                  </a:cubicBezTo>
                  <a:cubicBezTo>
                    <a:pt x="105409" y="87358"/>
                    <a:pt x="121924" y="72482"/>
                    <a:pt x="132891" y="59876"/>
                  </a:cubicBezTo>
                  <a:cubicBezTo>
                    <a:pt x="143859" y="47269"/>
                    <a:pt x="129740" y="26090"/>
                    <a:pt x="131253" y="16761"/>
                  </a:cubicBezTo>
                  <a:cubicBezTo>
                    <a:pt x="132891" y="7306"/>
                    <a:pt x="132009" y="4155"/>
                    <a:pt x="126588" y="7306"/>
                  </a:cubicBezTo>
                  <a:cubicBezTo>
                    <a:pt x="121167" y="10458"/>
                    <a:pt x="98350" y="-2148"/>
                    <a:pt x="88139" y="4155"/>
                  </a:cubicBezTo>
                  <a:cubicBezTo>
                    <a:pt x="77927" y="10458"/>
                    <a:pt x="87382" y="62145"/>
                    <a:pt x="82592" y="66179"/>
                  </a:cubicBezTo>
                  <a:cubicBezTo>
                    <a:pt x="77927" y="70087"/>
                    <a:pt x="71750" y="57732"/>
                    <a:pt x="69985" y="63027"/>
                  </a:cubicBezTo>
                  <a:cubicBezTo>
                    <a:pt x="67590" y="70087"/>
                    <a:pt x="70741" y="99082"/>
                    <a:pt x="77045" y="99082"/>
                  </a:cubicBezTo>
                  <a:cubicBezTo>
                    <a:pt x="83348" y="99082"/>
                    <a:pt x="88012" y="106898"/>
                    <a:pt x="84104" y="119504"/>
                  </a:cubicBezTo>
                  <a:cubicBezTo>
                    <a:pt x="80196" y="132111"/>
                    <a:pt x="95828" y="133624"/>
                    <a:pt x="110830" y="128077"/>
                  </a:cubicBezTo>
                  <a:cubicBezTo>
                    <a:pt x="125832" y="122782"/>
                    <a:pt x="120411" y="138414"/>
                    <a:pt x="135287" y="136019"/>
                  </a:cubicBezTo>
                  <a:close/>
                  <a:moveTo>
                    <a:pt x="85113" y="143079"/>
                  </a:moveTo>
                  <a:cubicBezTo>
                    <a:pt x="87508" y="154046"/>
                    <a:pt x="92929" y="176864"/>
                    <a:pt x="110200" y="171317"/>
                  </a:cubicBezTo>
                  <a:cubicBezTo>
                    <a:pt x="127471" y="165896"/>
                    <a:pt x="83348" y="135263"/>
                    <a:pt x="85113" y="143079"/>
                  </a:cubicBezTo>
                  <a:close/>
                  <a:moveTo>
                    <a:pt x="128983" y="219222"/>
                  </a:moveTo>
                  <a:cubicBezTo>
                    <a:pt x="132891" y="218465"/>
                    <a:pt x="142346" y="219222"/>
                    <a:pt x="143103" y="211406"/>
                  </a:cubicBezTo>
                  <a:cubicBezTo>
                    <a:pt x="143859" y="203590"/>
                    <a:pt x="152558" y="225525"/>
                    <a:pt x="145498" y="232585"/>
                  </a:cubicBezTo>
                  <a:cubicBezTo>
                    <a:pt x="138438" y="239644"/>
                    <a:pt x="138438" y="259311"/>
                    <a:pt x="149406" y="261580"/>
                  </a:cubicBezTo>
                  <a:cubicBezTo>
                    <a:pt x="160374" y="263975"/>
                    <a:pt x="180796" y="226282"/>
                    <a:pt x="177644" y="219222"/>
                  </a:cubicBezTo>
                  <a:cubicBezTo>
                    <a:pt x="174493" y="212162"/>
                    <a:pt x="165038" y="223886"/>
                    <a:pt x="167433" y="214557"/>
                  </a:cubicBezTo>
                  <a:cubicBezTo>
                    <a:pt x="169828" y="205103"/>
                    <a:pt x="139195" y="180772"/>
                    <a:pt x="127471" y="183167"/>
                  </a:cubicBezTo>
                  <a:cubicBezTo>
                    <a:pt x="115621" y="185436"/>
                    <a:pt x="119781" y="221113"/>
                    <a:pt x="128983" y="219222"/>
                  </a:cubicBezTo>
                  <a:close/>
                  <a:moveTo>
                    <a:pt x="36452" y="234098"/>
                  </a:moveTo>
                  <a:cubicBezTo>
                    <a:pt x="25484" y="248217"/>
                    <a:pt x="-737" y="271665"/>
                    <a:pt x="2666" y="278094"/>
                  </a:cubicBezTo>
                  <a:cubicBezTo>
                    <a:pt x="7330" y="286667"/>
                    <a:pt x="36452" y="243552"/>
                    <a:pt x="50571" y="233341"/>
                  </a:cubicBezTo>
                  <a:cubicBezTo>
                    <a:pt x="64691" y="223130"/>
                    <a:pt x="62295" y="214557"/>
                    <a:pt x="57631" y="205103"/>
                  </a:cubicBezTo>
                  <a:cubicBezTo>
                    <a:pt x="52967" y="195648"/>
                    <a:pt x="47420" y="219978"/>
                    <a:pt x="36452" y="234098"/>
                  </a:cubicBezTo>
                  <a:close/>
                  <a:moveTo>
                    <a:pt x="176132" y="249856"/>
                  </a:moveTo>
                  <a:cubicBezTo>
                    <a:pt x="179283" y="257672"/>
                    <a:pt x="201975" y="245191"/>
                    <a:pt x="195798" y="237249"/>
                  </a:cubicBezTo>
                  <a:cubicBezTo>
                    <a:pt x="189495" y="229433"/>
                    <a:pt x="173736" y="243931"/>
                    <a:pt x="176132" y="249856"/>
                  </a:cubicBezTo>
                  <a:close/>
                  <a:moveTo>
                    <a:pt x="246729" y="310997"/>
                  </a:moveTo>
                  <a:cubicBezTo>
                    <a:pt x="256183" y="300029"/>
                    <a:pt x="240425" y="271034"/>
                    <a:pt x="240425" y="252125"/>
                  </a:cubicBezTo>
                  <a:cubicBezTo>
                    <a:pt x="240425" y="233215"/>
                    <a:pt x="214581" y="238762"/>
                    <a:pt x="221641" y="250486"/>
                  </a:cubicBezTo>
                  <a:cubicBezTo>
                    <a:pt x="228701" y="262210"/>
                    <a:pt x="208278" y="252881"/>
                    <a:pt x="206765" y="264605"/>
                  </a:cubicBezTo>
                  <a:cubicBezTo>
                    <a:pt x="205253" y="276329"/>
                    <a:pt x="190251" y="267001"/>
                    <a:pt x="191133" y="276329"/>
                  </a:cubicBezTo>
                  <a:cubicBezTo>
                    <a:pt x="191890" y="285784"/>
                    <a:pt x="175502" y="276329"/>
                    <a:pt x="167559" y="270909"/>
                  </a:cubicBezTo>
                  <a:cubicBezTo>
                    <a:pt x="159743" y="265362"/>
                    <a:pt x="148776" y="285784"/>
                    <a:pt x="136926" y="288936"/>
                  </a:cubicBezTo>
                  <a:cubicBezTo>
                    <a:pt x="125202" y="292087"/>
                    <a:pt x="118898" y="317048"/>
                    <a:pt x="126714" y="316418"/>
                  </a:cubicBezTo>
                  <a:cubicBezTo>
                    <a:pt x="136169" y="315662"/>
                    <a:pt x="140834" y="303055"/>
                    <a:pt x="150288" y="303811"/>
                  </a:cubicBezTo>
                  <a:cubicBezTo>
                    <a:pt x="159743" y="304568"/>
                    <a:pt x="156592" y="294357"/>
                    <a:pt x="169955" y="296752"/>
                  </a:cubicBezTo>
                  <a:cubicBezTo>
                    <a:pt x="183317" y="299147"/>
                    <a:pt x="173863" y="339110"/>
                    <a:pt x="191890" y="342261"/>
                  </a:cubicBezTo>
                  <a:cubicBezTo>
                    <a:pt x="209917" y="345413"/>
                    <a:pt x="210673" y="356381"/>
                    <a:pt x="219372" y="356381"/>
                  </a:cubicBezTo>
                  <a:cubicBezTo>
                    <a:pt x="227944" y="356381"/>
                    <a:pt x="217859" y="331294"/>
                    <a:pt x="218616" y="322721"/>
                  </a:cubicBezTo>
                  <a:cubicBezTo>
                    <a:pt x="219246" y="314149"/>
                    <a:pt x="237274" y="321965"/>
                    <a:pt x="246729" y="31099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635B4205-E789-44EE-8BA3-538F6B17BD6D}"/>
                </a:ext>
              </a:extLst>
            </p:cNvPr>
            <p:cNvSpPr/>
            <p:nvPr/>
          </p:nvSpPr>
          <p:spPr>
            <a:xfrm>
              <a:off x="9511764" y="4651194"/>
              <a:ext cx="327769" cy="214311"/>
            </a:xfrm>
            <a:custGeom>
              <a:avLst/>
              <a:gdLst>
                <a:gd name="connsiteX0" fmla="*/ 244030 w 327769"/>
                <a:gd name="connsiteY0" fmla="*/ 199530 h 214310"/>
                <a:gd name="connsiteX1" fmla="*/ 225247 w 327769"/>
                <a:gd name="connsiteY1" fmla="*/ 181502 h 214310"/>
                <a:gd name="connsiteX2" fmla="*/ 198521 w 327769"/>
                <a:gd name="connsiteY2" fmla="*/ 168896 h 214310"/>
                <a:gd name="connsiteX3" fmla="*/ 179737 w 327769"/>
                <a:gd name="connsiteY3" fmla="*/ 133597 h 214310"/>
                <a:gd name="connsiteX4" fmla="*/ 173434 w 327769"/>
                <a:gd name="connsiteY4" fmla="*/ 111662 h 214310"/>
                <a:gd name="connsiteX5" fmla="*/ 178981 w 327769"/>
                <a:gd name="connsiteY5" fmla="*/ 94391 h 214310"/>
                <a:gd name="connsiteX6" fmla="*/ 126411 w 327769"/>
                <a:gd name="connsiteY6" fmla="*/ 65396 h 214310"/>
                <a:gd name="connsiteX7" fmla="*/ 22030 w 327769"/>
                <a:gd name="connsiteY7" fmla="*/ 8163 h 214310"/>
                <a:gd name="connsiteX8" fmla="*/ 2364 w 327769"/>
                <a:gd name="connsiteY8" fmla="*/ 2364 h 214310"/>
                <a:gd name="connsiteX9" fmla="*/ 2364 w 327769"/>
                <a:gd name="connsiteY9" fmla="*/ 169778 h 214310"/>
                <a:gd name="connsiteX10" fmla="*/ 30602 w 327769"/>
                <a:gd name="connsiteY10" fmla="*/ 179107 h 214310"/>
                <a:gd name="connsiteX11" fmla="*/ 62749 w 327769"/>
                <a:gd name="connsiteY11" fmla="*/ 161080 h 214310"/>
                <a:gd name="connsiteX12" fmla="*/ 78507 w 327769"/>
                <a:gd name="connsiteY12" fmla="*/ 141413 h 214310"/>
                <a:gd name="connsiteX13" fmla="*/ 134227 w 327769"/>
                <a:gd name="connsiteY13" fmla="*/ 153894 h 214310"/>
                <a:gd name="connsiteX14" fmla="*/ 192344 w 327769"/>
                <a:gd name="connsiteY14" fmla="*/ 205707 h 214310"/>
                <a:gd name="connsiteX15" fmla="*/ 248064 w 327769"/>
                <a:gd name="connsiteY15" fmla="*/ 215918 h 214310"/>
                <a:gd name="connsiteX16" fmla="*/ 244030 w 327769"/>
                <a:gd name="connsiteY16" fmla="*/ 199530 h 214310"/>
                <a:gd name="connsiteX17" fmla="*/ 288783 w 327769"/>
                <a:gd name="connsiteY17" fmla="*/ 59849 h 214310"/>
                <a:gd name="connsiteX18" fmla="*/ 256637 w 327769"/>
                <a:gd name="connsiteY18" fmla="*/ 78633 h 214310"/>
                <a:gd name="connsiteX19" fmla="*/ 200160 w 327769"/>
                <a:gd name="connsiteY19" fmla="*/ 81028 h 214310"/>
                <a:gd name="connsiteX20" fmla="*/ 243274 w 327769"/>
                <a:gd name="connsiteY20" fmla="*/ 100694 h 214310"/>
                <a:gd name="connsiteX21" fmla="*/ 298238 w 327769"/>
                <a:gd name="connsiteY21" fmla="*/ 73212 h 214310"/>
                <a:gd name="connsiteX22" fmla="*/ 306054 w 327769"/>
                <a:gd name="connsiteY22" fmla="*/ 49638 h 214310"/>
                <a:gd name="connsiteX23" fmla="*/ 288783 w 327769"/>
                <a:gd name="connsiteY23" fmla="*/ 59849 h 214310"/>
                <a:gd name="connsiteX24" fmla="*/ 315509 w 327769"/>
                <a:gd name="connsiteY24" fmla="*/ 30098 h 214310"/>
                <a:gd name="connsiteX25" fmla="*/ 307693 w 327769"/>
                <a:gd name="connsiteY25" fmla="*/ 31611 h 214310"/>
                <a:gd name="connsiteX26" fmla="*/ 324207 w 327769"/>
                <a:gd name="connsiteY26" fmla="*/ 56698 h 214310"/>
                <a:gd name="connsiteX27" fmla="*/ 315509 w 327769"/>
                <a:gd name="connsiteY27" fmla="*/ 3009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7769" h="214310">
                  <a:moveTo>
                    <a:pt x="244030" y="199530"/>
                  </a:moveTo>
                  <a:cubicBezTo>
                    <a:pt x="238609" y="197134"/>
                    <a:pt x="224490" y="187805"/>
                    <a:pt x="225247" y="181502"/>
                  </a:cubicBezTo>
                  <a:cubicBezTo>
                    <a:pt x="226003" y="175199"/>
                    <a:pt x="209615" y="175956"/>
                    <a:pt x="198521" y="168896"/>
                  </a:cubicBezTo>
                  <a:cubicBezTo>
                    <a:pt x="187553" y="161836"/>
                    <a:pt x="191461" y="139144"/>
                    <a:pt x="179737" y="133597"/>
                  </a:cubicBezTo>
                  <a:cubicBezTo>
                    <a:pt x="168013" y="128051"/>
                    <a:pt x="159315" y="110906"/>
                    <a:pt x="173434" y="111662"/>
                  </a:cubicBezTo>
                  <a:cubicBezTo>
                    <a:pt x="187553" y="112419"/>
                    <a:pt x="189949" y="104602"/>
                    <a:pt x="178981" y="94391"/>
                  </a:cubicBezTo>
                  <a:cubicBezTo>
                    <a:pt x="168013" y="84180"/>
                    <a:pt x="128050" y="80272"/>
                    <a:pt x="126411" y="65396"/>
                  </a:cubicBezTo>
                  <a:cubicBezTo>
                    <a:pt x="124899" y="50521"/>
                    <a:pt x="53420" y="15096"/>
                    <a:pt x="22030" y="8163"/>
                  </a:cubicBezTo>
                  <a:cubicBezTo>
                    <a:pt x="16483" y="6902"/>
                    <a:pt x="9675" y="4885"/>
                    <a:pt x="2364" y="2364"/>
                  </a:cubicBezTo>
                  <a:lnTo>
                    <a:pt x="2364" y="169778"/>
                  </a:lnTo>
                  <a:cubicBezTo>
                    <a:pt x="9675" y="174695"/>
                    <a:pt x="18752" y="178603"/>
                    <a:pt x="30602" y="179107"/>
                  </a:cubicBezTo>
                  <a:cubicBezTo>
                    <a:pt x="65144" y="180620"/>
                    <a:pt x="56445" y="161080"/>
                    <a:pt x="62749" y="161080"/>
                  </a:cubicBezTo>
                  <a:cubicBezTo>
                    <a:pt x="69052" y="161080"/>
                    <a:pt x="71447" y="150112"/>
                    <a:pt x="78507" y="141413"/>
                  </a:cubicBezTo>
                  <a:cubicBezTo>
                    <a:pt x="85566" y="132841"/>
                    <a:pt x="116200" y="139775"/>
                    <a:pt x="134227" y="153894"/>
                  </a:cubicBezTo>
                  <a:cubicBezTo>
                    <a:pt x="152255" y="168013"/>
                    <a:pt x="173434" y="209615"/>
                    <a:pt x="192344" y="205707"/>
                  </a:cubicBezTo>
                  <a:cubicBezTo>
                    <a:pt x="211127" y="201799"/>
                    <a:pt x="230794" y="216674"/>
                    <a:pt x="248064" y="215918"/>
                  </a:cubicBezTo>
                  <a:cubicBezTo>
                    <a:pt x="265209" y="215288"/>
                    <a:pt x="249577" y="201925"/>
                    <a:pt x="244030" y="199530"/>
                  </a:cubicBezTo>
                  <a:close/>
                  <a:moveTo>
                    <a:pt x="288783" y="59849"/>
                  </a:moveTo>
                  <a:cubicBezTo>
                    <a:pt x="288783" y="66909"/>
                    <a:pt x="276303" y="70817"/>
                    <a:pt x="256637" y="78633"/>
                  </a:cubicBezTo>
                  <a:cubicBezTo>
                    <a:pt x="237097" y="86449"/>
                    <a:pt x="201420" y="69683"/>
                    <a:pt x="200160" y="81028"/>
                  </a:cubicBezTo>
                  <a:cubicBezTo>
                    <a:pt x="199403" y="88088"/>
                    <a:pt x="222095" y="100694"/>
                    <a:pt x="243274" y="100694"/>
                  </a:cubicBezTo>
                  <a:cubicBezTo>
                    <a:pt x="264453" y="100694"/>
                    <a:pt x="298238" y="79516"/>
                    <a:pt x="298238" y="73212"/>
                  </a:cubicBezTo>
                  <a:cubicBezTo>
                    <a:pt x="298238" y="66909"/>
                    <a:pt x="311601" y="55941"/>
                    <a:pt x="306054" y="49638"/>
                  </a:cubicBezTo>
                  <a:cubicBezTo>
                    <a:pt x="300633" y="43461"/>
                    <a:pt x="288783" y="52790"/>
                    <a:pt x="288783" y="59849"/>
                  </a:cubicBezTo>
                  <a:close/>
                  <a:moveTo>
                    <a:pt x="315509" y="30098"/>
                  </a:moveTo>
                  <a:cubicBezTo>
                    <a:pt x="302902" y="22282"/>
                    <a:pt x="291935" y="16735"/>
                    <a:pt x="307693" y="31611"/>
                  </a:cubicBezTo>
                  <a:cubicBezTo>
                    <a:pt x="323451" y="46486"/>
                    <a:pt x="315005" y="59219"/>
                    <a:pt x="324207" y="56698"/>
                  </a:cubicBezTo>
                  <a:cubicBezTo>
                    <a:pt x="338958" y="52916"/>
                    <a:pt x="327989" y="37914"/>
                    <a:pt x="315509" y="30098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20E87D59-D2C7-44E6-864A-D55F84563451}"/>
                </a:ext>
              </a:extLst>
            </p:cNvPr>
            <p:cNvSpPr/>
            <p:nvPr/>
          </p:nvSpPr>
          <p:spPr>
            <a:xfrm>
              <a:off x="7909908" y="4317241"/>
              <a:ext cx="50426" cy="100852"/>
            </a:xfrm>
            <a:custGeom>
              <a:avLst/>
              <a:gdLst>
                <a:gd name="connsiteX0" fmla="*/ 14665 w 50426"/>
                <a:gd name="connsiteY0" fmla="*/ 2371 h 100852"/>
                <a:gd name="connsiteX1" fmla="*/ 5210 w 50426"/>
                <a:gd name="connsiteY1" fmla="*/ 27458 h 100852"/>
                <a:gd name="connsiteX2" fmla="*/ 3697 w 50426"/>
                <a:gd name="connsiteY2" fmla="*/ 62756 h 100852"/>
                <a:gd name="connsiteX3" fmla="*/ 17060 w 50426"/>
                <a:gd name="connsiteY3" fmla="*/ 101962 h 100852"/>
                <a:gd name="connsiteX4" fmla="*/ 57905 w 50426"/>
                <a:gd name="connsiteY4" fmla="*/ 64269 h 100852"/>
                <a:gd name="connsiteX5" fmla="*/ 14665 w 50426"/>
                <a:gd name="connsiteY5" fmla="*/ 237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26" h="100852">
                  <a:moveTo>
                    <a:pt x="14665" y="2371"/>
                  </a:moveTo>
                  <a:cubicBezTo>
                    <a:pt x="7605" y="3127"/>
                    <a:pt x="9118" y="17247"/>
                    <a:pt x="5210" y="27458"/>
                  </a:cubicBezTo>
                  <a:cubicBezTo>
                    <a:pt x="1302" y="37669"/>
                    <a:pt x="2058" y="47880"/>
                    <a:pt x="3697" y="62756"/>
                  </a:cubicBezTo>
                  <a:cubicBezTo>
                    <a:pt x="5210" y="77632"/>
                    <a:pt x="3697" y="93390"/>
                    <a:pt x="17060" y="101962"/>
                  </a:cubicBezTo>
                  <a:cubicBezTo>
                    <a:pt x="32314" y="111922"/>
                    <a:pt x="57023" y="86330"/>
                    <a:pt x="57905" y="64269"/>
                  </a:cubicBezTo>
                  <a:cubicBezTo>
                    <a:pt x="58536" y="42334"/>
                    <a:pt x="20590" y="1741"/>
                    <a:pt x="14665" y="2371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E701C711-E957-41B0-9C96-4696AD4DB457}"/>
                </a:ext>
              </a:extLst>
            </p:cNvPr>
            <p:cNvSpPr/>
            <p:nvPr/>
          </p:nvSpPr>
          <p:spPr>
            <a:xfrm>
              <a:off x="6925586" y="4891628"/>
              <a:ext cx="189098" cy="378195"/>
            </a:xfrm>
            <a:custGeom>
              <a:avLst/>
              <a:gdLst>
                <a:gd name="connsiteX0" fmla="*/ 164941 w 189097"/>
                <a:gd name="connsiteY0" fmla="*/ 7000 h 378195"/>
                <a:gd name="connsiteX1" fmla="*/ 155486 w 189097"/>
                <a:gd name="connsiteY1" fmla="*/ 14816 h 378195"/>
                <a:gd name="connsiteX2" fmla="*/ 151578 w 189097"/>
                <a:gd name="connsiteY2" fmla="*/ 33725 h 378195"/>
                <a:gd name="connsiteX3" fmla="*/ 135946 w 189097"/>
                <a:gd name="connsiteY3" fmla="*/ 45449 h 378195"/>
                <a:gd name="connsiteX4" fmla="*/ 122583 w 189097"/>
                <a:gd name="connsiteY4" fmla="*/ 57174 h 378195"/>
                <a:gd name="connsiteX5" fmla="*/ 121826 w 189097"/>
                <a:gd name="connsiteY5" fmla="*/ 71293 h 378195"/>
                <a:gd name="connsiteX6" fmla="*/ 102160 w 189097"/>
                <a:gd name="connsiteY6" fmla="*/ 87807 h 378195"/>
                <a:gd name="connsiteX7" fmla="*/ 65349 w 189097"/>
                <a:gd name="connsiteY7" fmla="*/ 106591 h 378195"/>
                <a:gd name="connsiteX8" fmla="*/ 31564 w 189097"/>
                <a:gd name="connsiteY8" fmla="*/ 112894 h 378195"/>
                <a:gd name="connsiteX9" fmla="*/ 20596 w 189097"/>
                <a:gd name="connsiteY9" fmla="*/ 148193 h 378195"/>
                <a:gd name="connsiteX10" fmla="*/ 23748 w 189097"/>
                <a:gd name="connsiteY10" fmla="*/ 195971 h 378195"/>
                <a:gd name="connsiteX11" fmla="*/ 17445 w 189097"/>
                <a:gd name="connsiteY11" fmla="*/ 250053 h 378195"/>
                <a:gd name="connsiteX12" fmla="*/ 7233 w 189097"/>
                <a:gd name="connsiteY12" fmla="*/ 313590 h 378195"/>
                <a:gd name="connsiteX13" fmla="*/ 24504 w 189097"/>
                <a:gd name="connsiteY13" fmla="*/ 363764 h 378195"/>
                <a:gd name="connsiteX14" fmla="*/ 71527 w 189097"/>
                <a:gd name="connsiteY14" fmla="*/ 375488 h 378195"/>
                <a:gd name="connsiteX15" fmla="*/ 99009 w 189097"/>
                <a:gd name="connsiteY15" fmla="*/ 365277 h 378195"/>
                <a:gd name="connsiteX16" fmla="*/ 137458 w 189097"/>
                <a:gd name="connsiteY16" fmla="*/ 253835 h 378195"/>
                <a:gd name="connsiteX17" fmla="*/ 166453 w 189097"/>
                <a:gd name="connsiteY17" fmla="*/ 150210 h 378195"/>
                <a:gd name="connsiteX18" fmla="*/ 171118 w 189097"/>
                <a:gd name="connsiteY18" fmla="*/ 120332 h 378195"/>
                <a:gd name="connsiteX19" fmla="*/ 178177 w 189097"/>
                <a:gd name="connsiteY19" fmla="*/ 103818 h 378195"/>
                <a:gd name="connsiteX20" fmla="*/ 193936 w 189097"/>
                <a:gd name="connsiteY20" fmla="*/ 100666 h 378195"/>
                <a:gd name="connsiteX21" fmla="*/ 183724 w 189097"/>
                <a:gd name="connsiteY21" fmla="*/ 50366 h 378195"/>
                <a:gd name="connsiteX22" fmla="*/ 164941 w 189097"/>
                <a:gd name="connsiteY22" fmla="*/ 7000 h 37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097" h="378195">
                  <a:moveTo>
                    <a:pt x="164941" y="7000"/>
                  </a:moveTo>
                  <a:cubicBezTo>
                    <a:pt x="161411" y="-5859"/>
                    <a:pt x="158638" y="11790"/>
                    <a:pt x="155486" y="14816"/>
                  </a:cubicBezTo>
                  <a:cubicBezTo>
                    <a:pt x="152334" y="17967"/>
                    <a:pt x="150821" y="27422"/>
                    <a:pt x="151578" y="33725"/>
                  </a:cubicBezTo>
                  <a:cubicBezTo>
                    <a:pt x="152334" y="40029"/>
                    <a:pt x="142123" y="46332"/>
                    <a:pt x="135946" y="45449"/>
                  </a:cubicBezTo>
                  <a:cubicBezTo>
                    <a:pt x="129642" y="44693"/>
                    <a:pt x="119431" y="48601"/>
                    <a:pt x="122583" y="57174"/>
                  </a:cubicBezTo>
                  <a:cubicBezTo>
                    <a:pt x="125734" y="65872"/>
                    <a:pt x="117918" y="64233"/>
                    <a:pt x="121826" y="71293"/>
                  </a:cubicBezTo>
                  <a:cubicBezTo>
                    <a:pt x="125734" y="78353"/>
                    <a:pt x="113254" y="87051"/>
                    <a:pt x="102160" y="87807"/>
                  </a:cubicBezTo>
                  <a:cubicBezTo>
                    <a:pt x="91193" y="88564"/>
                    <a:pt x="77073" y="108230"/>
                    <a:pt x="65349" y="106591"/>
                  </a:cubicBezTo>
                  <a:cubicBezTo>
                    <a:pt x="53625" y="105078"/>
                    <a:pt x="41775" y="114407"/>
                    <a:pt x="31564" y="112894"/>
                  </a:cubicBezTo>
                  <a:cubicBezTo>
                    <a:pt x="21352" y="111255"/>
                    <a:pt x="28412" y="134073"/>
                    <a:pt x="20596" y="148193"/>
                  </a:cubicBezTo>
                  <a:cubicBezTo>
                    <a:pt x="12780" y="162312"/>
                    <a:pt x="16688" y="178826"/>
                    <a:pt x="23748" y="195971"/>
                  </a:cubicBezTo>
                  <a:cubicBezTo>
                    <a:pt x="30807" y="213242"/>
                    <a:pt x="36354" y="227362"/>
                    <a:pt x="17445" y="250053"/>
                  </a:cubicBezTo>
                  <a:cubicBezTo>
                    <a:pt x="-1339" y="272871"/>
                    <a:pt x="174" y="297958"/>
                    <a:pt x="7233" y="313590"/>
                  </a:cubicBezTo>
                  <a:cubicBezTo>
                    <a:pt x="14293" y="329348"/>
                    <a:pt x="14293" y="352796"/>
                    <a:pt x="24504" y="363764"/>
                  </a:cubicBezTo>
                  <a:cubicBezTo>
                    <a:pt x="34715" y="374732"/>
                    <a:pt x="62954" y="384186"/>
                    <a:pt x="71527" y="375488"/>
                  </a:cubicBezTo>
                  <a:cubicBezTo>
                    <a:pt x="80099" y="366789"/>
                    <a:pt x="89302" y="376622"/>
                    <a:pt x="99009" y="365277"/>
                  </a:cubicBezTo>
                  <a:cubicBezTo>
                    <a:pt x="108463" y="354309"/>
                    <a:pt x="124095" y="293924"/>
                    <a:pt x="137458" y="253835"/>
                  </a:cubicBezTo>
                  <a:cubicBezTo>
                    <a:pt x="150821" y="213872"/>
                    <a:pt x="168092" y="161177"/>
                    <a:pt x="166453" y="150210"/>
                  </a:cubicBezTo>
                  <a:cubicBezTo>
                    <a:pt x="164941" y="139242"/>
                    <a:pt x="175908" y="132182"/>
                    <a:pt x="171118" y="120332"/>
                  </a:cubicBezTo>
                  <a:cubicBezTo>
                    <a:pt x="166453" y="108608"/>
                    <a:pt x="172631" y="94489"/>
                    <a:pt x="178177" y="103818"/>
                  </a:cubicBezTo>
                  <a:cubicBezTo>
                    <a:pt x="183724" y="113272"/>
                    <a:pt x="191540" y="113272"/>
                    <a:pt x="193936" y="100666"/>
                  </a:cubicBezTo>
                  <a:cubicBezTo>
                    <a:pt x="196331" y="88059"/>
                    <a:pt x="184481" y="68520"/>
                    <a:pt x="183724" y="50366"/>
                  </a:cubicBezTo>
                  <a:cubicBezTo>
                    <a:pt x="182968" y="32843"/>
                    <a:pt x="167210" y="15698"/>
                    <a:pt x="164941" y="7000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C2AE8054-EA1F-4673-A972-1B5A4A7AA947}"/>
                </a:ext>
              </a:extLst>
            </p:cNvPr>
            <p:cNvSpPr/>
            <p:nvPr/>
          </p:nvSpPr>
          <p:spPr>
            <a:xfrm>
              <a:off x="6914824" y="4057680"/>
              <a:ext cx="315163" cy="189098"/>
            </a:xfrm>
            <a:custGeom>
              <a:avLst/>
              <a:gdLst>
                <a:gd name="connsiteX0" fmla="*/ 226129 w 315162"/>
                <a:gd name="connsiteY0" fmla="*/ 9802 h 189097"/>
                <a:gd name="connsiteX1" fmla="*/ 173812 w 315162"/>
                <a:gd name="connsiteY1" fmla="*/ 12827 h 189097"/>
                <a:gd name="connsiteX2" fmla="*/ 132841 w 315162"/>
                <a:gd name="connsiteY2" fmla="*/ 48504 h 189097"/>
                <a:gd name="connsiteX3" fmla="*/ 114687 w 315162"/>
                <a:gd name="connsiteY3" fmla="*/ 55311 h 189097"/>
                <a:gd name="connsiteX4" fmla="*/ 77498 w 315162"/>
                <a:gd name="connsiteY4" fmla="*/ 49260 h 189097"/>
                <a:gd name="connsiteX5" fmla="*/ 44848 w 315162"/>
                <a:gd name="connsiteY5" fmla="*/ 46234 h 189097"/>
                <a:gd name="connsiteX6" fmla="*/ 25181 w 315162"/>
                <a:gd name="connsiteY6" fmla="*/ 43209 h 189097"/>
                <a:gd name="connsiteX7" fmla="*/ 13835 w 315162"/>
                <a:gd name="connsiteY7" fmla="*/ 53042 h 189097"/>
                <a:gd name="connsiteX8" fmla="*/ 14592 w 315162"/>
                <a:gd name="connsiteY8" fmla="*/ 67540 h 189097"/>
                <a:gd name="connsiteX9" fmla="*/ 2364 w 315162"/>
                <a:gd name="connsiteY9" fmla="*/ 74221 h 189097"/>
                <a:gd name="connsiteX10" fmla="*/ 4633 w 315162"/>
                <a:gd name="connsiteY10" fmla="*/ 90609 h 189097"/>
                <a:gd name="connsiteX11" fmla="*/ 12449 w 315162"/>
                <a:gd name="connsiteY11" fmla="*/ 132967 h 189097"/>
                <a:gd name="connsiteX12" fmla="*/ 21399 w 315162"/>
                <a:gd name="connsiteY12" fmla="*/ 171795 h 189097"/>
                <a:gd name="connsiteX13" fmla="*/ 69682 w 315162"/>
                <a:gd name="connsiteY13" fmla="*/ 166248 h 189097"/>
                <a:gd name="connsiteX14" fmla="*/ 103846 w 315162"/>
                <a:gd name="connsiteY14" fmla="*/ 155659 h 189097"/>
                <a:gd name="connsiteX15" fmla="*/ 132841 w 315162"/>
                <a:gd name="connsiteY15" fmla="*/ 141540 h 189097"/>
                <a:gd name="connsiteX16" fmla="*/ 159188 w 315162"/>
                <a:gd name="connsiteY16" fmla="*/ 137253 h 189097"/>
                <a:gd name="connsiteX17" fmla="*/ 179989 w 315162"/>
                <a:gd name="connsiteY17" fmla="*/ 123134 h 189097"/>
                <a:gd name="connsiteX18" fmla="*/ 236088 w 315162"/>
                <a:gd name="connsiteY18" fmla="*/ 104729 h 189097"/>
                <a:gd name="connsiteX19" fmla="*/ 261553 w 315162"/>
                <a:gd name="connsiteY19" fmla="*/ 78003 h 189097"/>
                <a:gd name="connsiteX20" fmla="*/ 284245 w 315162"/>
                <a:gd name="connsiteY20" fmla="*/ 69430 h 189097"/>
                <a:gd name="connsiteX21" fmla="*/ 251720 w 315162"/>
                <a:gd name="connsiteY21" fmla="*/ 2364 h 189097"/>
                <a:gd name="connsiteX22" fmla="*/ 226129 w 315162"/>
                <a:gd name="connsiteY22" fmla="*/ 9802 h 189097"/>
                <a:gd name="connsiteX23" fmla="*/ 290800 w 315162"/>
                <a:gd name="connsiteY23" fmla="*/ 185536 h 189097"/>
                <a:gd name="connsiteX24" fmla="*/ 317778 w 315162"/>
                <a:gd name="connsiteY24" fmla="*/ 180368 h 189097"/>
                <a:gd name="connsiteX25" fmla="*/ 290800 w 315162"/>
                <a:gd name="connsiteY25" fmla="*/ 1855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5162" h="189097">
                  <a:moveTo>
                    <a:pt x="226129" y="9802"/>
                  </a:moveTo>
                  <a:cubicBezTo>
                    <a:pt x="212514" y="12827"/>
                    <a:pt x="178350" y="10558"/>
                    <a:pt x="173812" y="12827"/>
                  </a:cubicBezTo>
                  <a:cubicBezTo>
                    <a:pt x="169274" y="15096"/>
                    <a:pt x="137379" y="37914"/>
                    <a:pt x="132841" y="48504"/>
                  </a:cubicBezTo>
                  <a:cubicBezTo>
                    <a:pt x="128303" y="59093"/>
                    <a:pt x="121495" y="60606"/>
                    <a:pt x="114687" y="55311"/>
                  </a:cubicBezTo>
                  <a:cubicBezTo>
                    <a:pt x="107880" y="50016"/>
                    <a:pt x="79767" y="51529"/>
                    <a:pt x="77498" y="49260"/>
                  </a:cubicBezTo>
                  <a:cubicBezTo>
                    <a:pt x="75229" y="46991"/>
                    <a:pt x="54806" y="44722"/>
                    <a:pt x="44848" y="46234"/>
                  </a:cubicBezTo>
                  <a:cubicBezTo>
                    <a:pt x="35015" y="47747"/>
                    <a:pt x="29720" y="41696"/>
                    <a:pt x="25181" y="43209"/>
                  </a:cubicBezTo>
                  <a:cubicBezTo>
                    <a:pt x="20643" y="44722"/>
                    <a:pt x="16105" y="50016"/>
                    <a:pt x="13835" y="53042"/>
                  </a:cubicBezTo>
                  <a:cubicBezTo>
                    <a:pt x="11566" y="56068"/>
                    <a:pt x="16105" y="64388"/>
                    <a:pt x="14592" y="67540"/>
                  </a:cubicBezTo>
                  <a:cubicBezTo>
                    <a:pt x="14213" y="68296"/>
                    <a:pt x="9297" y="70943"/>
                    <a:pt x="2364" y="74221"/>
                  </a:cubicBezTo>
                  <a:cubicBezTo>
                    <a:pt x="4759" y="80146"/>
                    <a:pt x="6146" y="86197"/>
                    <a:pt x="4633" y="90609"/>
                  </a:cubicBezTo>
                  <a:cubicBezTo>
                    <a:pt x="1481" y="99686"/>
                    <a:pt x="4255" y="120865"/>
                    <a:pt x="12449" y="132967"/>
                  </a:cubicBezTo>
                  <a:cubicBezTo>
                    <a:pt x="20643" y="145069"/>
                    <a:pt x="17491" y="167509"/>
                    <a:pt x="21399" y="171795"/>
                  </a:cubicBezTo>
                  <a:cubicBezTo>
                    <a:pt x="25307" y="176082"/>
                    <a:pt x="55941" y="175325"/>
                    <a:pt x="69682" y="166248"/>
                  </a:cubicBezTo>
                  <a:cubicBezTo>
                    <a:pt x="83423" y="157298"/>
                    <a:pt x="92878" y="155659"/>
                    <a:pt x="103846" y="155659"/>
                  </a:cubicBezTo>
                  <a:cubicBezTo>
                    <a:pt x="114814" y="155659"/>
                    <a:pt x="129311" y="146204"/>
                    <a:pt x="132841" y="141540"/>
                  </a:cubicBezTo>
                  <a:cubicBezTo>
                    <a:pt x="136371" y="136875"/>
                    <a:pt x="152507" y="136497"/>
                    <a:pt x="159188" y="137253"/>
                  </a:cubicBezTo>
                  <a:cubicBezTo>
                    <a:pt x="165870" y="138010"/>
                    <a:pt x="172552" y="130572"/>
                    <a:pt x="179989" y="123134"/>
                  </a:cubicBezTo>
                  <a:cubicBezTo>
                    <a:pt x="187427" y="115696"/>
                    <a:pt x="211001" y="112545"/>
                    <a:pt x="236088" y="104729"/>
                  </a:cubicBezTo>
                  <a:cubicBezTo>
                    <a:pt x="261175" y="96912"/>
                    <a:pt x="255628" y="85063"/>
                    <a:pt x="261553" y="78003"/>
                  </a:cubicBezTo>
                  <a:cubicBezTo>
                    <a:pt x="266470" y="72078"/>
                    <a:pt x="273404" y="73843"/>
                    <a:pt x="284245" y="69430"/>
                  </a:cubicBezTo>
                  <a:cubicBezTo>
                    <a:pt x="272017" y="44470"/>
                    <a:pt x="258528" y="16483"/>
                    <a:pt x="251720" y="2364"/>
                  </a:cubicBezTo>
                  <a:cubicBezTo>
                    <a:pt x="239618" y="6020"/>
                    <a:pt x="229911" y="8919"/>
                    <a:pt x="226129" y="9802"/>
                  </a:cubicBezTo>
                  <a:close/>
                  <a:moveTo>
                    <a:pt x="290800" y="185536"/>
                  </a:moveTo>
                  <a:cubicBezTo>
                    <a:pt x="299625" y="194613"/>
                    <a:pt x="316896" y="184023"/>
                    <a:pt x="317778" y="180368"/>
                  </a:cubicBezTo>
                  <a:cubicBezTo>
                    <a:pt x="318661" y="176712"/>
                    <a:pt x="280841" y="175325"/>
                    <a:pt x="290800" y="18553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3F8B4B27-50C4-4B00-8601-291E4F356869}"/>
                </a:ext>
              </a:extLst>
            </p:cNvPr>
            <p:cNvSpPr/>
            <p:nvPr/>
          </p:nvSpPr>
          <p:spPr>
            <a:xfrm>
              <a:off x="7600832" y="5997882"/>
              <a:ext cx="50426" cy="37820"/>
            </a:xfrm>
            <a:custGeom>
              <a:avLst/>
              <a:gdLst>
                <a:gd name="connsiteX0" fmla="*/ 20428 w 50426"/>
                <a:gd name="connsiteY0" fmla="*/ 3815 h 37819"/>
                <a:gd name="connsiteX1" fmla="*/ 11226 w 50426"/>
                <a:gd name="connsiteY1" fmla="*/ 33693 h 37819"/>
                <a:gd name="connsiteX2" fmla="*/ 33035 w 50426"/>
                <a:gd name="connsiteY2" fmla="*/ 33693 h 37819"/>
                <a:gd name="connsiteX3" fmla="*/ 55979 w 50426"/>
                <a:gd name="connsiteY3" fmla="*/ 23355 h 37819"/>
                <a:gd name="connsiteX4" fmla="*/ 20428 w 50426"/>
                <a:gd name="connsiteY4" fmla="*/ 3815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6" h="37819">
                  <a:moveTo>
                    <a:pt x="20428" y="3815"/>
                  </a:moveTo>
                  <a:cubicBezTo>
                    <a:pt x="17025" y="-4253"/>
                    <a:pt x="-11844" y="23481"/>
                    <a:pt x="11226" y="33693"/>
                  </a:cubicBezTo>
                  <a:cubicBezTo>
                    <a:pt x="21563" y="38231"/>
                    <a:pt x="26228" y="27894"/>
                    <a:pt x="33035" y="33693"/>
                  </a:cubicBezTo>
                  <a:cubicBezTo>
                    <a:pt x="39842" y="39492"/>
                    <a:pt x="53710" y="37097"/>
                    <a:pt x="55979" y="23355"/>
                  </a:cubicBezTo>
                  <a:cubicBezTo>
                    <a:pt x="58374" y="9488"/>
                    <a:pt x="23832" y="11757"/>
                    <a:pt x="20428" y="3815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D228093E-9460-46C3-974E-7D2A8CB307DD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85A0C2EB-E3DE-4A8D-B0E3-96AD3758F13A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BBBB86C9-1AE9-4D11-AC41-97E369052CBA}"/>
                </a:ext>
              </a:extLst>
            </p:cNvPr>
            <p:cNvSpPr/>
            <p:nvPr/>
          </p:nvSpPr>
          <p:spPr>
            <a:xfrm>
              <a:off x="8763805" y="4865865"/>
              <a:ext cx="1084159" cy="958094"/>
            </a:xfrm>
            <a:custGeom>
              <a:avLst/>
              <a:gdLst>
                <a:gd name="connsiteX0" fmla="*/ 1083260 w 1084159"/>
                <a:gd name="connsiteY0" fmla="*/ 485462 h 958094"/>
                <a:gd name="connsiteX1" fmla="*/ 1076831 w 1084159"/>
                <a:gd name="connsiteY1" fmla="*/ 466048 h 958094"/>
                <a:gd name="connsiteX2" fmla="*/ 1075697 w 1084159"/>
                <a:gd name="connsiteY2" fmla="*/ 421926 h 958094"/>
                <a:gd name="connsiteX3" fmla="*/ 1069267 w 1084159"/>
                <a:gd name="connsiteY3" fmla="*/ 416631 h 958094"/>
                <a:gd name="connsiteX4" fmla="*/ 1051618 w 1084159"/>
                <a:gd name="connsiteY4" fmla="*/ 396082 h 958094"/>
                <a:gd name="connsiteX5" fmla="*/ 1031069 w 1084159"/>
                <a:gd name="connsiteY5" fmla="*/ 376038 h 958094"/>
                <a:gd name="connsiteX6" fmla="*/ 1018085 w 1084159"/>
                <a:gd name="connsiteY6" fmla="*/ 363684 h 958094"/>
                <a:gd name="connsiteX7" fmla="*/ 1008630 w 1084159"/>
                <a:gd name="connsiteY7" fmla="*/ 336075 h 958094"/>
                <a:gd name="connsiteX8" fmla="*/ 998040 w 1084159"/>
                <a:gd name="connsiteY8" fmla="*/ 327251 h 958094"/>
                <a:gd name="connsiteX9" fmla="*/ 982787 w 1084159"/>
                <a:gd name="connsiteY9" fmla="*/ 328386 h 958094"/>
                <a:gd name="connsiteX10" fmla="*/ 976357 w 1084159"/>
                <a:gd name="connsiteY10" fmla="*/ 310106 h 958094"/>
                <a:gd name="connsiteX11" fmla="*/ 966398 w 1084159"/>
                <a:gd name="connsiteY11" fmla="*/ 290692 h 958094"/>
                <a:gd name="connsiteX12" fmla="*/ 957574 w 1084159"/>
                <a:gd name="connsiteY12" fmla="*/ 271278 h 958094"/>
                <a:gd name="connsiteX13" fmla="*/ 896432 w 1084159"/>
                <a:gd name="connsiteY13" fmla="*/ 235350 h 958094"/>
                <a:gd name="connsiteX14" fmla="*/ 890002 w 1084159"/>
                <a:gd name="connsiteY14" fmla="*/ 217070 h 958094"/>
                <a:gd name="connsiteX15" fmla="*/ 883574 w 1084159"/>
                <a:gd name="connsiteY15" fmla="*/ 184671 h 958094"/>
                <a:gd name="connsiteX16" fmla="*/ 867689 w 1084159"/>
                <a:gd name="connsiteY16" fmla="*/ 157063 h 958094"/>
                <a:gd name="connsiteX17" fmla="*/ 864159 w 1084159"/>
                <a:gd name="connsiteY17" fmla="*/ 124664 h 958094"/>
                <a:gd name="connsiteX18" fmla="*/ 846510 w 1084159"/>
                <a:gd name="connsiteY18" fmla="*/ 103486 h 958094"/>
                <a:gd name="connsiteX19" fmla="*/ 825962 w 1084159"/>
                <a:gd name="connsiteY19" fmla="*/ 104116 h 958094"/>
                <a:gd name="connsiteX20" fmla="*/ 817767 w 1084159"/>
                <a:gd name="connsiteY20" fmla="*/ 77642 h 958094"/>
                <a:gd name="connsiteX21" fmla="*/ 805413 w 1084159"/>
                <a:gd name="connsiteY21" fmla="*/ 35284 h 958094"/>
                <a:gd name="connsiteX22" fmla="*/ 792428 w 1084159"/>
                <a:gd name="connsiteY22" fmla="*/ 2886 h 958094"/>
                <a:gd name="connsiteX23" fmla="*/ 775283 w 1084159"/>
                <a:gd name="connsiteY23" fmla="*/ 22300 h 958094"/>
                <a:gd name="connsiteX24" fmla="*/ 768854 w 1084159"/>
                <a:gd name="connsiteY24" fmla="*/ 43479 h 958094"/>
                <a:gd name="connsiteX25" fmla="*/ 765325 w 1084159"/>
                <a:gd name="connsiteY25" fmla="*/ 72852 h 958094"/>
                <a:gd name="connsiteX26" fmla="*/ 762929 w 1084159"/>
                <a:gd name="connsiteY26" fmla="*/ 119874 h 958094"/>
                <a:gd name="connsiteX27" fmla="*/ 754735 w 1084159"/>
                <a:gd name="connsiteY27" fmla="*/ 160467 h 958094"/>
                <a:gd name="connsiteX28" fmla="*/ 732421 w 1084159"/>
                <a:gd name="connsiteY28" fmla="*/ 191605 h 958094"/>
                <a:gd name="connsiteX29" fmla="*/ 700023 w 1084159"/>
                <a:gd name="connsiteY29" fmla="*/ 178116 h 958094"/>
                <a:gd name="connsiteX30" fmla="*/ 676449 w 1084159"/>
                <a:gd name="connsiteY30" fmla="*/ 166896 h 958094"/>
                <a:gd name="connsiteX31" fmla="*/ 650605 w 1084159"/>
                <a:gd name="connsiteY31" fmla="*/ 146348 h 958094"/>
                <a:gd name="connsiteX32" fmla="*/ 623501 w 1084159"/>
                <a:gd name="connsiteY32" fmla="*/ 136893 h 958094"/>
                <a:gd name="connsiteX33" fmla="*/ 605852 w 1084159"/>
                <a:gd name="connsiteY33" fmla="*/ 116848 h 958094"/>
                <a:gd name="connsiteX34" fmla="*/ 608247 w 1084159"/>
                <a:gd name="connsiteY34" fmla="*/ 103864 h 958094"/>
                <a:gd name="connsiteX35" fmla="*/ 610643 w 1084159"/>
                <a:gd name="connsiteY35" fmla="*/ 81550 h 958094"/>
                <a:gd name="connsiteX36" fmla="*/ 627661 w 1084159"/>
                <a:gd name="connsiteY36" fmla="*/ 69196 h 958094"/>
                <a:gd name="connsiteX37" fmla="*/ 636486 w 1084159"/>
                <a:gd name="connsiteY37" fmla="*/ 51546 h 958094"/>
                <a:gd name="connsiteX38" fmla="*/ 630561 w 1084159"/>
                <a:gd name="connsiteY38" fmla="*/ 38562 h 958094"/>
                <a:gd name="connsiteX39" fmla="*/ 620601 w 1084159"/>
                <a:gd name="connsiteY39" fmla="*/ 49151 h 958094"/>
                <a:gd name="connsiteX40" fmla="*/ 610643 w 1084159"/>
                <a:gd name="connsiteY40" fmla="*/ 35032 h 958094"/>
                <a:gd name="connsiteX41" fmla="*/ 590598 w 1084159"/>
                <a:gd name="connsiteY41" fmla="*/ 43227 h 958094"/>
                <a:gd name="connsiteX42" fmla="*/ 538785 w 1084159"/>
                <a:gd name="connsiteY42" fmla="*/ 27342 h 958094"/>
                <a:gd name="connsiteX43" fmla="*/ 514077 w 1084159"/>
                <a:gd name="connsiteY43" fmla="*/ 12088 h 958094"/>
                <a:gd name="connsiteX44" fmla="*/ 524036 w 1084159"/>
                <a:gd name="connsiteY44" fmla="*/ 29737 h 958094"/>
                <a:gd name="connsiteX45" fmla="*/ 483443 w 1084159"/>
                <a:gd name="connsiteY45" fmla="*/ 42092 h 958094"/>
                <a:gd name="connsiteX46" fmla="*/ 475753 w 1084159"/>
                <a:gd name="connsiteY46" fmla="*/ 49782 h 958094"/>
                <a:gd name="connsiteX47" fmla="*/ 456969 w 1084159"/>
                <a:gd name="connsiteY47" fmla="*/ 73860 h 958094"/>
                <a:gd name="connsiteX48" fmla="*/ 446380 w 1084159"/>
                <a:gd name="connsiteY48" fmla="*/ 93274 h 958094"/>
                <a:gd name="connsiteX49" fmla="*/ 447514 w 1084159"/>
                <a:gd name="connsiteY49" fmla="*/ 115588 h 958094"/>
                <a:gd name="connsiteX50" fmla="*/ 433899 w 1084159"/>
                <a:gd name="connsiteY50" fmla="*/ 118487 h 958094"/>
                <a:gd name="connsiteX51" fmla="*/ 416881 w 1084159"/>
                <a:gd name="connsiteY51" fmla="*/ 119622 h 958094"/>
                <a:gd name="connsiteX52" fmla="*/ 408056 w 1084159"/>
                <a:gd name="connsiteY52" fmla="*/ 113697 h 958094"/>
                <a:gd name="connsiteX53" fmla="*/ 393307 w 1084159"/>
                <a:gd name="connsiteY53" fmla="*/ 101342 h 958094"/>
                <a:gd name="connsiteX54" fmla="*/ 370867 w 1084159"/>
                <a:gd name="connsiteY54" fmla="*/ 84828 h 958094"/>
                <a:gd name="connsiteX55" fmla="*/ 355613 w 1084159"/>
                <a:gd name="connsiteY55" fmla="*/ 93653 h 958094"/>
                <a:gd name="connsiteX56" fmla="*/ 347419 w 1084159"/>
                <a:gd name="connsiteY56" fmla="*/ 106007 h 958094"/>
                <a:gd name="connsiteX57" fmla="*/ 326870 w 1084159"/>
                <a:gd name="connsiteY57" fmla="*/ 106637 h 958094"/>
                <a:gd name="connsiteX58" fmla="*/ 322206 w 1084159"/>
                <a:gd name="connsiteY58" fmla="*/ 118361 h 958094"/>
                <a:gd name="connsiteX59" fmla="*/ 309852 w 1084159"/>
                <a:gd name="connsiteY59" fmla="*/ 127185 h 958094"/>
                <a:gd name="connsiteX60" fmla="*/ 304557 w 1084159"/>
                <a:gd name="connsiteY60" fmla="*/ 153029 h 958094"/>
                <a:gd name="connsiteX61" fmla="*/ 285142 w 1084159"/>
                <a:gd name="connsiteY61" fmla="*/ 151264 h 958094"/>
                <a:gd name="connsiteX62" fmla="*/ 289303 w 1084159"/>
                <a:gd name="connsiteY62" fmla="*/ 171308 h 958094"/>
                <a:gd name="connsiteX63" fmla="*/ 281108 w 1084159"/>
                <a:gd name="connsiteY63" fmla="*/ 184797 h 958094"/>
                <a:gd name="connsiteX64" fmla="*/ 270519 w 1084159"/>
                <a:gd name="connsiteY64" fmla="*/ 164753 h 958094"/>
                <a:gd name="connsiteX65" fmla="*/ 249971 w 1084159"/>
                <a:gd name="connsiteY65" fmla="*/ 175342 h 958094"/>
                <a:gd name="connsiteX66" fmla="*/ 248836 w 1084159"/>
                <a:gd name="connsiteY66" fmla="*/ 206481 h 958094"/>
                <a:gd name="connsiteX67" fmla="*/ 210638 w 1084159"/>
                <a:gd name="connsiteY67" fmla="*/ 244174 h 958094"/>
                <a:gd name="connsiteX68" fmla="*/ 163616 w 1084159"/>
                <a:gd name="connsiteY68" fmla="*/ 257159 h 958094"/>
                <a:gd name="connsiteX69" fmla="*/ 138277 w 1084159"/>
                <a:gd name="connsiteY69" fmla="*/ 265353 h 958094"/>
                <a:gd name="connsiteX70" fmla="*/ 112938 w 1084159"/>
                <a:gd name="connsiteY70" fmla="*/ 276573 h 958094"/>
                <a:gd name="connsiteX71" fmla="*/ 81169 w 1084159"/>
                <a:gd name="connsiteY71" fmla="*/ 284263 h 958094"/>
                <a:gd name="connsiteX72" fmla="*/ 48267 w 1084159"/>
                <a:gd name="connsiteY72" fmla="*/ 302542 h 958094"/>
                <a:gd name="connsiteX73" fmla="*/ 34147 w 1084159"/>
                <a:gd name="connsiteY73" fmla="*/ 321956 h 958094"/>
                <a:gd name="connsiteX74" fmla="*/ 31247 w 1084159"/>
                <a:gd name="connsiteY74" fmla="*/ 305442 h 958094"/>
                <a:gd name="connsiteX75" fmla="*/ 17759 w 1084159"/>
                <a:gd name="connsiteY75" fmla="*/ 324856 h 958094"/>
                <a:gd name="connsiteX76" fmla="*/ 18893 w 1084159"/>
                <a:gd name="connsiteY76" fmla="*/ 354859 h 958094"/>
                <a:gd name="connsiteX77" fmla="*/ 14229 w 1084159"/>
                <a:gd name="connsiteY77" fmla="*/ 397217 h 958094"/>
                <a:gd name="connsiteX78" fmla="*/ 29483 w 1084159"/>
                <a:gd name="connsiteY78" fmla="*/ 432515 h 958094"/>
                <a:gd name="connsiteX79" fmla="*/ 13599 w 1084159"/>
                <a:gd name="connsiteY79" fmla="*/ 419026 h 958094"/>
                <a:gd name="connsiteX80" fmla="*/ 21288 w 1084159"/>
                <a:gd name="connsiteY80" fmla="*/ 437810 h 958094"/>
                <a:gd name="connsiteX81" fmla="*/ 2505 w 1084159"/>
                <a:gd name="connsiteY81" fmla="*/ 423691 h 958094"/>
                <a:gd name="connsiteX82" fmla="*/ 29608 w 1084159"/>
                <a:gd name="connsiteY82" fmla="*/ 483697 h 958094"/>
                <a:gd name="connsiteX83" fmla="*/ 51922 w 1084159"/>
                <a:gd name="connsiteY83" fmla="*/ 533745 h 958094"/>
                <a:gd name="connsiteX84" fmla="*/ 75496 w 1084159"/>
                <a:gd name="connsiteY84" fmla="*/ 594382 h 958094"/>
                <a:gd name="connsiteX85" fmla="*/ 69572 w 1084159"/>
                <a:gd name="connsiteY85" fmla="*/ 629681 h 958094"/>
                <a:gd name="connsiteX86" fmla="*/ 54317 w 1084159"/>
                <a:gd name="connsiteY86" fmla="*/ 651490 h 958094"/>
                <a:gd name="connsiteX87" fmla="*/ 61377 w 1084159"/>
                <a:gd name="connsiteY87" fmla="*/ 669139 h 958094"/>
                <a:gd name="connsiteX88" fmla="*/ 80792 w 1084159"/>
                <a:gd name="connsiteY88" fmla="*/ 686284 h 958094"/>
                <a:gd name="connsiteX89" fmla="*/ 132604 w 1084159"/>
                <a:gd name="connsiteY89" fmla="*/ 691579 h 958094"/>
                <a:gd name="connsiteX90" fmla="*/ 159077 w 1084159"/>
                <a:gd name="connsiteY90" fmla="*/ 675695 h 958094"/>
                <a:gd name="connsiteX91" fmla="*/ 177861 w 1084159"/>
                <a:gd name="connsiteY91" fmla="*/ 662710 h 958094"/>
                <a:gd name="connsiteX92" fmla="*/ 246189 w 1084159"/>
                <a:gd name="connsiteY92" fmla="*/ 658676 h 958094"/>
                <a:gd name="connsiteX93" fmla="*/ 295606 w 1084159"/>
                <a:gd name="connsiteY93" fmla="*/ 638001 h 958094"/>
                <a:gd name="connsiteX94" fmla="*/ 330904 w 1084159"/>
                <a:gd name="connsiteY94" fmla="*/ 617957 h 958094"/>
                <a:gd name="connsiteX95" fmla="*/ 370363 w 1084159"/>
                <a:gd name="connsiteY95" fmla="*/ 610267 h 958094"/>
                <a:gd name="connsiteX96" fmla="*/ 429235 w 1084159"/>
                <a:gd name="connsiteY96" fmla="*/ 593248 h 958094"/>
                <a:gd name="connsiteX97" fmla="*/ 485081 w 1084159"/>
                <a:gd name="connsiteY97" fmla="*/ 586188 h 958094"/>
                <a:gd name="connsiteX98" fmla="*/ 517480 w 1084159"/>
                <a:gd name="connsiteY98" fmla="*/ 602073 h 958094"/>
                <a:gd name="connsiteX99" fmla="*/ 548619 w 1084159"/>
                <a:gd name="connsiteY99" fmla="*/ 606233 h 958094"/>
                <a:gd name="connsiteX100" fmla="*/ 563872 w 1084159"/>
                <a:gd name="connsiteY100" fmla="*/ 613923 h 958094"/>
                <a:gd name="connsiteX101" fmla="*/ 565637 w 1084159"/>
                <a:gd name="connsiteY101" fmla="*/ 630437 h 958094"/>
                <a:gd name="connsiteX102" fmla="*/ 589211 w 1084159"/>
                <a:gd name="connsiteY102" fmla="*/ 652751 h 958094"/>
                <a:gd name="connsiteX103" fmla="*/ 595641 w 1084159"/>
                <a:gd name="connsiteY103" fmla="*/ 682124 h 958094"/>
                <a:gd name="connsiteX104" fmla="*/ 617450 w 1084159"/>
                <a:gd name="connsiteY104" fmla="*/ 674434 h 958094"/>
                <a:gd name="connsiteX105" fmla="*/ 643924 w 1084159"/>
                <a:gd name="connsiteY105" fmla="*/ 654390 h 958094"/>
                <a:gd name="connsiteX106" fmla="*/ 666363 w 1084159"/>
                <a:gd name="connsiteY106" fmla="*/ 630815 h 958094"/>
                <a:gd name="connsiteX107" fmla="*/ 655144 w 1084159"/>
                <a:gd name="connsiteY107" fmla="*/ 668509 h 958094"/>
                <a:gd name="connsiteX108" fmla="*/ 638629 w 1084159"/>
                <a:gd name="connsiteY108" fmla="*/ 689057 h 958094"/>
                <a:gd name="connsiteX109" fmla="*/ 663338 w 1084159"/>
                <a:gd name="connsiteY109" fmla="*/ 686662 h 958094"/>
                <a:gd name="connsiteX110" fmla="*/ 678087 w 1084159"/>
                <a:gd name="connsiteY110" fmla="*/ 678972 h 958094"/>
                <a:gd name="connsiteX111" fmla="*/ 674558 w 1084159"/>
                <a:gd name="connsiteY111" fmla="*/ 708472 h 958094"/>
                <a:gd name="connsiteX112" fmla="*/ 693971 w 1084159"/>
                <a:gd name="connsiteY112" fmla="*/ 707337 h 958094"/>
                <a:gd name="connsiteX113" fmla="*/ 716285 w 1084159"/>
                <a:gd name="connsiteY113" fmla="*/ 743896 h 958094"/>
                <a:gd name="connsiteX114" fmla="*/ 730404 w 1084159"/>
                <a:gd name="connsiteY114" fmla="*/ 778059 h 958094"/>
                <a:gd name="connsiteX115" fmla="*/ 757509 w 1084159"/>
                <a:gd name="connsiteY115" fmla="*/ 789783 h 958094"/>
                <a:gd name="connsiteX116" fmla="*/ 811086 w 1084159"/>
                <a:gd name="connsiteY116" fmla="*/ 808693 h 958094"/>
                <a:gd name="connsiteX117" fmla="*/ 844619 w 1084159"/>
                <a:gd name="connsiteY117" fmla="*/ 789279 h 958094"/>
                <a:gd name="connsiteX118" fmla="*/ 855839 w 1084159"/>
                <a:gd name="connsiteY118" fmla="*/ 793439 h 958094"/>
                <a:gd name="connsiteX119" fmla="*/ 860504 w 1084159"/>
                <a:gd name="connsiteY119" fmla="*/ 801633 h 958094"/>
                <a:gd name="connsiteX120" fmla="*/ 867563 w 1084159"/>
                <a:gd name="connsiteY120" fmla="*/ 796339 h 958094"/>
                <a:gd name="connsiteX121" fmla="*/ 885213 w 1084159"/>
                <a:gd name="connsiteY121" fmla="*/ 812223 h 958094"/>
                <a:gd name="connsiteX122" fmla="*/ 894036 w 1084159"/>
                <a:gd name="connsiteY122" fmla="*/ 818652 h 958094"/>
                <a:gd name="connsiteX123" fmla="*/ 905760 w 1084159"/>
                <a:gd name="connsiteY123" fmla="*/ 803903 h 958094"/>
                <a:gd name="connsiteX124" fmla="*/ 931100 w 1084159"/>
                <a:gd name="connsiteY124" fmla="*/ 785623 h 958094"/>
                <a:gd name="connsiteX125" fmla="*/ 986442 w 1084159"/>
                <a:gd name="connsiteY125" fmla="*/ 775664 h 958094"/>
                <a:gd name="connsiteX126" fmla="*/ 995267 w 1084159"/>
                <a:gd name="connsiteY126" fmla="*/ 722086 h 958094"/>
                <a:gd name="connsiteX127" fmla="*/ 1015311 w 1084159"/>
                <a:gd name="connsiteY127" fmla="*/ 681493 h 958094"/>
                <a:gd name="connsiteX128" fmla="*/ 1043550 w 1084159"/>
                <a:gd name="connsiteY128" fmla="*/ 624386 h 958094"/>
                <a:gd name="connsiteX129" fmla="*/ 1059434 w 1084159"/>
                <a:gd name="connsiteY129" fmla="*/ 606107 h 958094"/>
                <a:gd name="connsiteX130" fmla="*/ 1073554 w 1084159"/>
                <a:gd name="connsiteY130" fmla="*/ 569044 h 958094"/>
                <a:gd name="connsiteX131" fmla="*/ 1079982 w 1084159"/>
                <a:gd name="connsiteY131" fmla="*/ 535510 h 958094"/>
                <a:gd name="connsiteX132" fmla="*/ 1082882 w 1084159"/>
                <a:gd name="connsiteY132" fmla="*/ 509037 h 958094"/>
                <a:gd name="connsiteX133" fmla="*/ 1083260 w 1084159"/>
                <a:gd name="connsiteY133" fmla="*/ 485462 h 958094"/>
                <a:gd name="connsiteX134" fmla="*/ 493528 w 1084159"/>
                <a:gd name="connsiteY134" fmla="*/ 24695 h 958094"/>
                <a:gd name="connsiteX135" fmla="*/ 459364 w 1084159"/>
                <a:gd name="connsiteY135" fmla="*/ 32889 h 958094"/>
                <a:gd name="connsiteX136" fmla="*/ 493528 w 1084159"/>
                <a:gd name="connsiteY136" fmla="*/ 24695 h 958094"/>
                <a:gd name="connsiteX137" fmla="*/ 626023 w 1084159"/>
                <a:gd name="connsiteY137" fmla="*/ 721456 h 958094"/>
                <a:gd name="connsiteX138" fmla="*/ 657791 w 1084159"/>
                <a:gd name="connsiteY138" fmla="*/ 717296 h 958094"/>
                <a:gd name="connsiteX139" fmla="*/ 626023 w 1084159"/>
                <a:gd name="connsiteY139" fmla="*/ 721456 h 958094"/>
                <a:gd name="connsiteX140" fmla="*/ 892020 w 1084159"/>
                <a:gd name="connsiteY140" fmla="*/ 885089 h 958094"/>
                <a:gd name="connsiteX141" fmla="*/ 846762 w 1084159"/>
                <a:gd name="connsiteY141" fmla="*/ 872230 h 958094"/>
                <a:gd name="connsiteX142" fmla="*/ 859117 w 1084159"/>
                <a:gd name="connsiteY142" fmla="*/ 925177 h 958094"/>
                <a:gd name="connsiteX143" fmla="*/ 894415 w 1084159"/>
                <a:gd name="connsiteY143" fmla="*/ 966401 h 958094"/>
                <a:gd name="connsiteX144" fmla="*/ 909164 w 1084159"/>
                <a:gd name="connsiteY144" fmla="*/ 955811 h 958094"/>
                <a:gd name="connsiteX145" fmla="*/ 915090 w 1084159"/>
                <a:gd name="connsiteY145" fmla="*/ 942322 h 958094"/>
                <a:gd name="connsiteX146" fmla="*/ 930343 w 1084159"/>
                <a:gd name="connsiteY146" fmla="*/ 945222 h 958094"/>
                <a:gd name="connsiteX147" fmla="*/ 938034 w 1084159"/>
                <a:gd name="connsiteY147" fmla="*/ 916353 h 958094"/>
                <a:gd name="connsiteX148" fmla="*/ 936899 w 1084159"/>
                <a:gd name="connsiteY148" fmla="*/ 875760 h 958094"/>
                <a:gd name="connsiteX149" fmla="*/ 892020 w 1084159"/>
                <a:gd name="connsiteY149" fmla="*/ 885089 h 95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084159" h="958094">
                  <a:moveTo>
                    <a:pt x="1083260" y="485462"/>
                  </a:moveTo>
                  <a:cubicBezTo>
                    <a:pt x="1087925" y="481933"/>
                    <a:pt x="1080865" y="463149"/>
                    <a:pt x="1076831" y="466048"/>
                  </a:cubicBezTo>
                  <a:cubicBezTo>
                    <a:pt x="1072671" y="468948"/>
                    <a:pt x="1072671" y="436675"/>
                    <a:pt x="1075697" y="421926"/>
                  </a:cubicBezTo>
                  <a:cubicBezTo>
                    <a:pt x="1078596" y="407176"/>
                    <a:pt x="1076831" y="408941"/>
                    <a:pt x="1069267" y="416631"/>
                  </a:cubicBezTo>
                  <a:cubicBezTo>
                    <a:pt x="1061577" y="424321"/>
                    <a:pt x="1053383" y="401881"/>
                    <a:pt x="1051618" y="396082"/>
                  </a:cubicBezTo>
                  <a:cubicBezTo>
                    <a:pt x="1049853" y="390157"/>
                    <a:pt x="1041029" y="373769"/>
                    <a:pt x="1031069" y="376038"/>
                  </a:cubicBezTo>
                  <a:cubicBezTo>
                    <a:pt x="1021110" y="378433"/>
                    <a:pt x="1027540" y="361919"/>
                    <a:pt x="1018085" y="363684"/>
                  </a:cubicBezTo>
                  <a:cubicBezTo>
                    <a:pt x="1008630" y="365449"/>
                    <a:pt x="1006865" y="350069"/>
                    <a:pt x="1008630" y="336075"/>
                  </a:cubicBezTo>
                  <a:cubicBezTo>
                    <a:pt x="1010395" y="321956"/>
                    <a:pt x="1002200" y="333176"/>
                    <a:pt x="998040" y="327251"/>
                  </a:cubicBezTo>
                  <a:cubicBezTo>
                    <a:pt x="993881" y="321326"/>
                    <a:pt x="989216" y="326116"/>
                    <a:pt x="982787" y="328386"/>
                  </a:cubicBezTo>
                  <a:cubicBezTo>
                    <a:pt x="976357" y="330781"/>
                    <a:pt x="974592" y="316031"/>
                    <a:pt x="976357" y="310106"/>
                  </a:cubicBezTo>
                  <a:cubicBezTo>
                    <a:pt x="978122" y="304181"/>
                    <a:pt x="975222" y="297121"/>
                    <a:pt x="966398" y="290692"/>
                  </a:cubicBezTo>
                  <a:cubicBezTo>
                    <a:pt x="957574" y="284263"/>
                    <a:pt x="956944" y="278968"/>
                    <a:pt x="957574" y="271278"/>
                  </a:cubicBezTo>
                  <a:cubicBezTo>
                    <a:pt x="958204" y="263588"/>
                    <a:pt x="907526" y="237745"/>
                    <a:pt x="896432" y="235350"/>
                  </a:cubicBezTo>
                  <a:cubicBezTo>
                    <a:pt x="885213" y="232954"/>
                    <a:pt x="894667" y="221230"/>
                    <a:pt x="890002" y="217070"/>
                  </a:cubicBezTo>
                  <a:cubicBezTo>
                    <a:pt x="885338" y="212910"/>
                    <a:pt x="883574" y="197656"/>
                    <a:pt x="883574" y="184671"/>
                  </a:cubicBezTo>
                  <a:cubicBezTo>
                    <a:pt x="883574" y="171686"/>
                    <a:pt x="867059" y="167653"/>
                    <a:pt x="867689" y="157063"/>
                  </a:cubicBezTo>
                  <a:cubicBezTo>
                    <a:pt x="868319" y="146473"/>
                    <a:pt x="863025" y="136515"/>
                    <a:pt x="864159" y="124664"/>
                  </a:cubicBezTo>
                  <a:cubicBezTo>
                    <a:pt x="865294" y="112940"/>
                    <a:pt x="847141" y="109915"/>
                    <a:pt x="846510" y="103486"/>
                  </a:cubicBezTo>
                  <a:cubicBezTo>
                    <a:pt x="845880" y="97056"/>
                    <a:pt x="835921" y="102855"/>
                    <a:pt x="825962" y="104116"/>
                  </a:cubicBezTo>
                  <a:cubicBezTo>
                    <a:pt x="816002" y="105250"/>
                    <a:pt x="816507" y="91131"/>
                    <a:pt x="817767" y="77642"/>
                  </a:cubicBezTo>
                  <a:cubicBezTo>
                    <a:pt x="818902" y="64153"/>
                    <a:pt x="813607" y="41713"/>
                    <a:pt x="805413" y="35284"/>
                  </a:cubicBezTo>
                  <a:cubicBezTo>
                    <a:pt x="797219" y="28855"/>
                    <a:pt x="796588" y="6415"/>
                    <a:pt x="792428" y="2886"/>
                  </a:cubicBezTo>
                  <a:cubicBezTo>
                    <a:pt x="788268" y="-644"/>
                    <a:pt x="774779" y="14610"/>
                    <a:pt x="775283" y="22300"/>
                  </a:cubicBezTo>
                  <a:cubicBezTo>
                    <a:pt x="775914" y="29989"/>
                    <a:pt x="774149" y="38814"/>
                    <a:pt x="768854" y="43479"/>
                  </a:cubicBezTo>
                  <a:cubicBezTo>
                    <a:pt x="763559" y="48143"/>
                    <a:pt x="772384" y="66422"/>
                    <a:pt x="765325" y="72852"/>
                  </a:cubicBezTo>
                  <a:cubicBezTo>
                    <a:pt x="758265" y="79281"/>
                    <a:pt x="764694" y="105250"/>
                    <a:pt x="762929" y="119874"/>
                  </a:cubicBezTo>
                  <a:cubicBezTo>
                    <a:pt x="761164" y="134624"/>
                    <a:pt x="761794" y="150508"/>
                    <a:pt x="754735" y="160467"/>
                  </a:cubicBezTo>
                  <a:cubicBezTo>
                    <a:pt x="747675" y="170426"/>
                    <a:pt x="746541" y="186310"/>
                    <a:pt x="732421" y="191605"/>
                  </a:cubicBezTo>
                  <a:cubicBezTo>
                    <a:pt x="718302" y="196899"/>
                    <a:pt x="699518" y="185680"/>
                    <a:pt x="700023" y="178116"/>
                  </a:cubicBezTo>
                  <a:cubicBezTo>
                    <a:pt x="700653" y="170426"/>
                    <a:pt x="684769" y="165761"/>
                    <a:pt x="676449" y="166896"/>
                  </a:cubicBezTo>
                  <a:cubicBezTo>
                    <a:pt x="668254" y="168031"/>
                    <a:pt x="663464" y="156306"/>
                    <a:pt x="650605" y="146348"/>
                  </a:cubicBezTo>
                  <a:cubicBezTo>
                    <a:pt x="637621" y="136388"/>
                    <a:pt x="627661" y="148743"/>
                    <a:pt x="623501" y="136893"/>
                  </a:cubicBezTo>
                  <a:cubicBezTo>
                    <a:pt x="619341" y="125169"/>
                    <a:pt x="615307" y="123404"/>
                    <a:pt x="605852" y="116848"/>
                  </a:cubicBezTo>
                  <a:cubicBezTo>
                    <a:pt x="596397" y="110419"/>
                    <a:pt x="599423" y="110419"/>
                    <a:pt x="608247" y="103864"/>
                  </a:cubicBezTo>
                  <a:cubicBezTo>
                    <a:pt x="617072" y="97434"/>
                    <a:pt x="615307" y="89114"/>
                    <a:pt x="610643" y="81550"/>
                  </a:cubicBezTo>
                  <a:cubicBezTo>
                    <a:pt x="605978" y="73860"/>
                    <a:pt x="615937" y="75625"/>
                    <a:pt x="627661" y="69196"/>
                  </a:cubicBezTo>
                  <a:cubicBezTo>
                    <a:pt x="639386" y="62766"/>
                    <a:pt x="627661" y="55076"/>
                    <a:pt x="636486" y="51546"/>
                  </a:cubicBezTo>
                  <a:cubicBezTo>
                    <a:pt x="645310" y="48017"/>
                    <a:pt x="640016" y="40327"/>
                    <a:pt x="630561" y="38562"/>
                  </a:cubicBezTo>
                  <a:cubicBezTo>
                    <a:pt x="621106" y="36797"/>
                    <a:pt x="624132" y="48017"/>
                    <a:pt x="620601" y="49151"/>
                  </a:cubicBezTo>
                  <a:cubicBezTo>
                    <a:pt x="617072" y="50286"/>
                    <a:pt x="613542" y="34402"/>
                    <a:pt x="610643" y="35032"/>
                  </a:cubicBezTo>
                  <a:cubicBezTo>
                    <a:pt x="607743" y="35536"/>
                    <a:pt x="596523" y="50916"/>
                    <a:pt x="590598" y="43227"/>
                  </a:cubicBezTo>
                  <a:cubicBezTo>
                    <a:pt x="584673" y="35536"/>
                    <a:pt x="551770" y="29107"/>
                    <a:pt x="538785" y="27342"/>
                  </a:cubicBezTo>
                  <a:cubicBezTo>
                    <a:pt x="525801" y="25577"/>
                    <a:pt x="521767" y="9063"/>
                    <a:pt x="514077" y="12088"/>
                  </a:cubicBezTo>
                  <a:cubicBezTo>
                    <a:pt x="506386" y="15114"/>
                    <a:pt x="515211" y="20283"/>
                    <a:pt x="524036" y="29737"/>
                  </a:cubicBezTo>
                  <a:cubicBezTo>
                    <a:pt x="532861" y="39192"/>
                    <a:pt x="494663" y="45621"/>
                    <a:pt x="483443" y="42092"/>
                  </a:cubicBezTo>
                  <a:cubicBezTo>
                    <a:pt x="472223" y="38562"/>
                    <a:pt x="485208" y="50286"/>
                    <a:pt x="475753" y="49782"/>
                  </a:cubicBezTo>
                  <a:cubicBezTo>
                    <a:pt x="466298" y="49151"/>
                    <a:pt x="464533" y="65666"/>
                    <a:pt x="456969" y="73860"/>
                  </a:cubicBezTo>
                  <a:cubicBezTo>
                    <a:pt x="449279" y="82054"/>
                    <a:pt x="454574" y="87979"/>
                    <a:pt x="446380" y="93274"/>
                  </a:cubicBezTo>
                  <a:cubicBezTo>
                    <a:pt x="438186" y="98569"/>
                    <a:pt x="437555" y="104494"/>
                    <a:pt x="447514" y="115588"/>
                  </a:cubicBezTo>
                  <a:cubicBezTo>
                    <a:pt x="457473" y="126807"/>
                    <a:pt x="442850" y="127312"/>
                    <a:pt x="433899" y="118487"/>
                  </a:cubicBezTo>
                  <a:cubicBezTo>
                    <a:pt x="425075" y="109663"/>
                    <a:pt x="416250" y="109663"/>
                    <a:pt x="416881" y="119622"/>
                  </a:cubicBezTo>
                  <a:cubicBezTo>
                    <a:pt x="417511" y="129581"/>
                    <a:pt x="406291" y="124916"/>
                    <a:pt x="408056" y="113697"/>
                  </a:cubicBezTo>
                  <a:cubicBezTo>
                    <a:pt x="409821" y="102477"/>
                    <a:pt x="395702" y="107772"/>
                    <a:pt x="393307" y="101342"/>
                  </a:cubicBezTo>
                  <a:cubicBezTo>
                    <a:pt x="390911" y="94913"/>
                    <a:pt x="378557" y="84323"/>
                    <a:pt x="370867" y="84828"/>
                  </a:cubicBezTo>
                  <a:cubicBezTo>
                    <a:pt x="363177" y="85458"/>
                    <a:pt x="363177" y="93653"/>
                    <a:pt x="355613" y="93653"/>
                  </a:cubicBezTo>
                  <a:cubicBezTo>
                    <a:pt x="347923" y="93653"/>
                    <a:pt x="346158" y="97813"/>
                    <a:pt x="347419" y="106007"/>
                  </a:cubicBezTo>
                  <a:cubicBezTo>
                    <a:pt x="348554" y="114201"/>
                    <a:pt x="335695" y="105376"/>
                    <a:pt x="326870" y="106637"/>
                  </a:cubicBezTo>
                  <a:cubicBezTo>
                    <a:pt x="318045" y="107772"/>
                    <a:pt x="326870" y="117857"/>
                    <a:pt x="322206" y="118361"/>
                  </a:cubicBezTo>
                  <a:cubicBezTo>
                    <a:pt x="317541" y="118991"/>
                    <a:pt x="317541" y="127185"/>
                    <a:pt x="309852" y="127185"/>
                  </a:cubicBezTo>
                  <a:cubicBezTo>
                    <a:pt x="302162" y="127185"/>
                    <a:pt x="303422" y="144204"/>
                    <a:pt x="304557" y="153029"/>
                  </a:cubicBezTo>
                  <a:cubicBezTo>
                    <a:pt x="305691" y="161853"/>
                    <a:pt x="292832" y="148869"/>
                    <a:pt x="285142" y="151264"/>
                  </a:cubicBezTo>
                  <a:cubicBezTo>
                    <a:pt x="277453" y="153659"/>
                    <a:pt x="286908" y="161223"/>
                    <a:pt x="289303" y="171308"/>
                  </a:cubicBezTo>
                  <a:cubicBezTo>
                    <a:pt x="291698" y="181268"/>
                    <a:pt x="285142" y="180763"/>
                    <a:pt x="281108" y="184797"/>
                  </a:cubicBezTo>
                  <a:cubicBezTo>
                    <a:pt x="276949" y="188958"/>
                    <a:pt x="270519" y="173578"/>
                    <a:pt x="270519" y="164753"/>
                  </a:cubicBezTo>
                  <a:cubicBezTo>
                    <a:pt x="270519" y="155928"/>
                    <a:pt x="260560" y="164123"/>
                    <a:pt x="249971" y="175342"/>
                  </a:cubicBezTo>
                  <a:cubicBezTo>
                    <a:pt x="239381" y="186562"/>
                    <a:pt x="253500" y="203581"/>
                    <a:pt x="248836" y="206481"/>
                  </a:cubicBezTo>
                  <a:cubicBezTo>
                    <a:pt x="244171" y="209380"/>
                    <a:pt x="222993" y="229424"/>
                    <a:pt x="210638" y="244174"/>
                  </a:cubicBezTo>
                  <a:cubicBezTo>
                    <a:pt x="198283" y="258924"/>
                    <a:pt x="171810" y="250099"/>
                    <a:pt x="163616" y="257159"/>
                  </a:cubicBezTo>
                  <a:cubicBezTo>
                    <a:pt x="155422" y="264219"/>
                    <a:pt x="146597" y="258924"/>
                    <a:pt x="138277" y="265353"/>
                  </a:cubicBezTo>
                  <a:cubicBezTo>
                    <a:pt x="130083" y="271782"/>
                    <a:pt x="114702" y="284137"/>
                    <a:pt x="112938" y="276573"/>
                  </a:cubicBezTo>
                  <a:cubicBezTo>
                    <a:pt x="111173" y="268883"/>
                    <a:pt x="89994" y="274808"/>
                    <a:pt x="81169" y="284263"/>
                  </a:cubicBezTo>
                  <a:cubicBezTo>
                    <a:pt x="72345" y="293718"/>
                    <a:pt x="58225" y="301912"/>
                    <a:pt x="48267" y="302542"/>
                  </a:cubicBezTo>
                  <a:cubicBezTo>
                    <a:pt x="38307" y="303046"/>
                    <a:pt x="38307" y="318426"/>
                    <a:pt x="34147" y="321956"/>
                  </a:cubicBezTo>
                  <a:cubicBezTo>
                    <a:pt x="29987" y="325486"/>
                    <a:pt x="31247" y="309602"/>
                    <a:pt x="31247" y="305442"/>
                  </a:cubicBezTo>
                  <a:cubicBezTo>
                    <a:pt x="31247" y="301281"/>
                    <a:pt x="21792" y="312501"/>
                    <a:pt x="17759" y="324856"/>
                  </a:cubicBezTo>
                  <a:cubicBezTo>
                    <a:pt x="13599" y="337210"/>
                    <a:pt x="27718" y="341874"/>
                    <a:pt x="18893" y="354859"/>
                  </a:cubicBezTo>
                  <a:cubicBezTo>
                    <a:pt x="10068" y="367844"/>
                    <a:pt x="1875" y="380702"/>
                    <a:pt x="14229" y="397217"/>
                  </a:cubicBezTo>
                  <a:cubicBezTo>
                    <a:pt x="26583" y="413731"/>
                    <a:pt x="33643" y="424321"/>
                    <a:pt x="29483" y="432515"/>
                  </a:cubicBezTo>
                  <a:cubicBezTo>
                    <a:pt x="25323" y="440710"/>
                    <a:pt x="16498" y="416001"/>
                    <a:pt x="13599" y="419026"/>
                  </a:cubicBezTo>
                  <a:cubicBezTo>
                    <a:pt x="10699" y="421926"/>
                    <a:pt x="24819" y="432515"/>
                    <a:pt x="21288" y="437810"/>
                  </a:cubicBezTo>
                  <a:cubicBezTo>
                    <a:pt x="17759" y="443104"/>
                    <a:pt x="5026" y="417766"/>
                    <a:pt x="2505" y="423691"/>
                  </a:cubicBezTo>
                  <a:cubicBezTo>
                    <a:pt x="110" y="428985"/>
                    <a:pt x="28978" y="468948"/>
                    <a:pt x="29608" y="483697"/>
                  </a:cubicBezTo>
                  <a:cubicBezTo>
                    <a:pt x="30239" y="498447"/>
                    <a:pt x="53183" y="512566"/>
                    <a:pt x="51922" y="533745"/>
                  </a:cubicBezTo>
                  <a:cubicBezTo>
                    <a:pt x="50788" y="554924"/>
                    <a:pt x="71967" y="589088"/>
                    <a:pt x="75496" y="594382"/>
                  </a:cubicBezTo>
                  <a:cubicBezTo>
                    <a:pt x="79026" y="599677"/>
                    <a:pt x="67303" y="613797"/>
                    <a:pt x="69572" y="629681"/>
                  </a:cubicBezTo>
                  <a:cubicBezTo>
                    <a:pt x="71967" y="645565"/>
                    <a:pt x="64276" y="651490"/>
                    <a:pt x="54317" y="651490"/>
                  </a:cubicBezTo>
                  <a:cubicBezTo>
                    <a:pt x="44359" y="651490"/>
                    <a:pt x="50157" y="668005"/>
                    <a:pt x="61377" y="669139"/>
                  </a:cubicBezTo>
                  <a:cubicBezTo>
                    <a:pt x="72597" y="670274"/>
                    <a:pt x="68437" y="677964"/>
                    <a:pt x="80792" y="686284"/>
                  </a:cubicBezTo>
                  <a:cubicBezTo>
                    <a:pt x="93146" y="694478"/>
                    <a:pt x="122519" y="691579"/>
                    <a:pt x="132604" y="691579"/>
                  </a:cubicBezTo>
                  <a:cubicBezTo>
                    <a:pt x="142563" y="691579"/>
                    <a:pt x="145588" y="676325"/>
                    <a:pt x="159077" y="675695"/>
                  </a:cubicBezTo>
                  <a:cubicBezTo>
                    <a:pt x="172567" y="675064"/>
                    <a:pt x="171432" y="671030"/>
                    <a:pt x="177861" y="662710"/>
                  </a:cubicBezTo>
                  <a:cubicBezTo>
                    <a:pt x="184290" y="654516"/>
                    <a:pt x="214924" y="656785"/>
                    <a:pt x="246189" y="658676"/>
                  </a:cubicBezTo>
                  <a:cubicBezTo>
                    <a:pt x="277327" y="660441"/>
                    <a:pt x="290942" y="650986"/>
                    <a:pt x="295606" y="638001"/>
                  </a:cubicBezTo>
                  <a:cubicBezTo>
                    <a:pt x="299640" y="626907"/>
                    <a:pt x="322079" y="626277"/>
                    <a:pt x="330904" y="617957"/>
                  </a:cubicBezTo>
                  <a:cubicBezTo>
                    <a:pt x="339729" y="609762"/>
                    <a:pt x="347419" y="609132"/>
                    <a:pt x="370363" y="610267"/>
                  </a:cubicBezTo>
                  <a:cubicBezTo>
                    <a:pt x="393307" y="611401"/>
                    <a:pt x="414485" y="599047"/>
                    <a:pt x="429235" y="593248"/>
                  </a:cubicBezTo>
                  <a:cubicBezTo>
                    <a:pt x="443985" y="587323"/>
                    <a:pt x="470962" y="589718"/>
                    <a:pt x="485081" y="586188"/>
                  </a:cubicBezTo>
                  <a:cubicBezTo>
                    <a:pt x="499201" y="582659"/>
                    <a:pt x="501596" y="603837"/>
                    <a:pt x="517480" y="602073"/>
                  </a:cubicBezTo>
                  <a:cubicBezTo>
                    <a:pt x="533365" y="600308"/>
                    <a:pt x="540424" y="606737"/>
                    <a:pt x="548619" y="606233"/>
                  </a:cubicBezTo>
                  <a:cubicBezTo>
                    <a:pt x="556813" y="605602"/>
                    <a:pt x="555678" y="612158"/>
                    <a:pt x="563872" y="613923"/>
                  </a:cubicBezTo>
                  <a:cubicBezTo>
                    <a:pt x="572067" y="615688"/>
                    <a:pt x="570932" y="622747"/>
                    <a:pt x="565637" y="630437"/>
                  </a:cubicBezTo>
                  <a:cubicBezTo>
                    <a:pt x="560343" y="638001"/>
                    <a:pt x="577991" y="637497"/>
                    <a:pt x="589211" y="652751"/>
                  </a:cubicBezTo>
                  <a:cubicBezTo>
                    <a:pt x="600431" y="668005"/>
                    <a:pt x="589841" y="670400"/>
                    <a:pt x="595641" y="682124"/>
                  </a:cubicBezTo>
                  <a:cubicBezTo>
                    <a:pt x="601566" y="693848"/>
                    <a:pt x="605600" y="690948"/>
                    <a:pt x="617450" y="674434"/>
                  </a:cubicBezTo>
                  <a:cubicBezTo>
                    <a:pt x="629174" y="657919"/>
                    <a:pt x="642159" y="668509"/>
                    <a:pt x="643924" y="654390"/>
                  </a:cubicBezTo>
                  <a:cubicBezTo>
                    <a:pt x="645689" y="640270"/>
                    <a:pt x="658043" y="623756"/>
                    <a:pt x="666363" y="630815"/>
                  </a:cubicBezTo>
                  <a:cubicBezTo>
                    <a:pt x="674558" y="637875"/>
                    <a:pt x="660438" y="641405"/>
                    <a:pt x="655144" y="668509"/>
                  </a:cubicBezTo>
                  <a:cubicBezTo>
                    <a:pt x="649849" y="695613"/>
                    <a:pt x="640394" y="681493"/>
                    <a:pt x="638629" y="689057"/>
                  </a:cubicBezTo>
                  <a:cubicBezTo>
                    <a:pt x="636864" y="696748"/>
                    <a:pt x="663338" y="700781"/>
                    <a:pt x="663338" y="686662"/>
                  </a:cubicBezTo>
                  <a:cubicBezTo>
                    <a:pt x="663338" y="672543"/>
                    <a:pt x="668002" y="666114"/>
                    <a:pt x="678087" y="678972"/>
                  </a:cubicBezTo>
                  <a:cubicBezTo>
                    <a:pt x="688047" y="691957"/>
                    <a:pt x="672162" y="702546"/>
                    <a:pt x="674558" y="708472"/>
                  </a:cubicBezTo>
                  <a:cubicBezTo>
                    <a:pt x="676953" y="714397"/>
                    <a:pt x="688047" y="706706"/>
                    <a:pt x="693971" y="707337"/>
                  </a:cubicBezTo>
                  <a:cubicBezTo>
                    <a:pt x="704435" y="708345"/>
                    <a:pt x="718680" y="731415"/>
                    <a:pt x="716285" y="743896"/>
                  </a:cubicBezTo>
                  <a:cubicBezTo>
                    <a:pt x="713890" y="756250"/>
                    <a:pt x="710360" y="767974"/>
                    <a:pt x="730404" y="778059"/>
                  </a:cubicBezTo>
                  <a:cubicBezTo>
                    <a:pt x="750449" y="788019"/>
                    <a:pt x="742758" y="789783"/>
                    <a:pt x="757509" y="789783"/>
                  </a:cubicBezTo>
                  <a:cubicBezTo>
                    <a:pt x="772258" y="789783"/>
                    <a:pt x="802766" y="801508"/>
                    <a:pt x="811086" y="808693"/>
                  </a:cubicBezTo>
                  <a:cubicBezTo>
                    <a:pt x="819280" y="815753"/>
                    <a:pt x="840459" y="803399"/>
                    <a:pt x="844619" y="789279"/>
                  </a:cubicBezTo>
                  <a:cubicBezTo>
                    <a:pt x="848780" y="775160"/>
                    <a:pt x="864033" y="788775"/>
                    <a:pt x="855839" y="793439"/>
                  </a:cubicBezTo>
                  <a:cubicBezTo>
                    <a:pt x="847645" y="798230"/>
                    <a:pt x="860000" y="809324"/>
                    <a:pt x="860504" y="801633"/>
                  </a:cubicBezTo>
                  <a:cubicBezTo>
                    <a:pt x="861134" y="793944"/>
                    <a:pt x="864664" y="787514"/>
                    <a:pt x="867563" y="796339"/>
                  </a:cubicBezTo>
                  <a:cubicBezTo>
                    <a:pt x="870462" y="805163"/>
                    <a:pt x="881052" y="805163"/>
                    <a:pt x="885213" y="812223"/>
                  </a:cubicBezTo>
                  <a:cubicBezTo>
                    <a:pt x="889372" y="819283"/>
                    <a:pt x="894036" y="824577"/>
                    <a:pt x="894036" y="818652"/>
                  </a:cubicBezTo>
                  <a:cubicBezTo>
                    <a:pt x="894036" y="812727"/>
                    <a:pt x="896432" y="807433"/>
                    <a:pt x="905760" y="803903"/>
                  </a:cubicBezTo>
                  <a:cubicBezTo>
                    <a:pt x="915215" y="800373"/>
                    <a:pt x="921015" y="793944"/>
                    <a:pt x="931100" y="785623"/>
                  </a:cubicBezTo>
                  <a:cubicBezTo>
                    <a:pt x="941059" y="777429"/>
                    <a:pt x="982282" y="775664"/>
                    <a:pt x="986442" y="775664"/>
                  </a:cubicBezTo>
                  <a:cubicBezTo>
                    <a:pt x="990603" y="775664"/>
                    <a:pt x="992872" y="740366"/>
                    <a:pt x="995267" y="722086"/>
                  </a:cubicBezTo>
                  <a:cubicBezTo>
                    <a:pt x="997662" y="703807"/>
                    <a:pt x="1012916" y="700908"/>
                    <a:pt x="1015311" y="681493"/>
                  </a:cubicBezTo>
                  <a:cubicBezTo>
                    <a:pt x="1017706" y="662080"/>
                    <a:pt x="1038255" y="626151"/>
                    <a:pt x="1043550" y="624386"/>
                  </a:cubicBezTo>
                  <a:cubicBezTo>
                    <a:pt x="1048845" y="622621"/>
                    <a:pt x="1058804" y="617326"/>
                    <a:pt x="1059434" y="606107"/>
                  </a:cubicBezTo>
                  <a:cubicBezTo>
                    <a:pt x="1060065" y="594887"/>
                    <a:pt x="1073554" y="582533"/>
                    <a:pt x="1073554" y="569044"/>
                  </a:cubicBezTo>
                  <a:cubicBezTo>
                    <a:pt x="1073554" y="555555"/>
                    <a:pt x="1081244" y="539670"/>
                    <a:pt x="1079982" y="535510"/>
                  </a:cubicBezTo>
                  <a:cubicBezTo>
                    <a:pt x="1078848" y="531350"/>
                    <a:pt x="1074058" y="518365"/>
                    <a:pt x="1082882" y="509037"/>
                  </a:cubicBezTo>
                  <a:cubicBezTo>
                    <a:pt x="1090825" y="500212"/>
                    <a:pt x="1078470" y="488992"/>
                    <a:pt x="1083260" y="485462"/>
                  </a:cubicBezTo>
                  <a:close/>
                  <a:moveTo>
                    <a:pt x="493528" y="24695"/>
                  </a:moveTo>
                  <a:cubicBezTo>
                    <a:pt x="492393" y="17635"/>
                    <a:pt x="450414" y="25829"/>
                    <a:pt x="459364" y="32889"/>
                  </a:cubicBezTo>
                  <a:cubicBezTo>
                    <a:pt x="465290" y="37680"/>
                    <a:pt x="494789" y="31755"/>
                    <a:pt x="493528" y="24695"/>
                  </a:cubicBezTo>
                  <a:close/>
                  <a:moveTo>
                    <a:pt x="626023" y="721456"/>
                  </a:moveTo>
                  <a:cubicBezTo>
                    <a:pt x="632452" y="727381"/>
                    <a:pt x="654261" y="725616"/>
                    <a:pt x="657791" y="717296"/>
                  </a:cubicBezTo>
                  <a:cubicBezTo>
                    <a:pt x="661321" y="709102"/>
                    <a:pt x="620224" y="716161"/>
                    <a:pt x="626023" y="721456"/>
                  </a:cubicBezTo>
                  <a:close/>
                  <a:moveTo>
                    <a:pt x="892020" y="885089"/>
                  </a:moveTo>
                  <a:cubicBezTo>
                    <a:pt x="876135" y="886854"/>
                    <a:pt x="852309" y="870591"/>
                    <a:pt x="846762" y="872230"/>
                  </a:cubicBezTo>
                  <a:cubicBezTo>
                    <a:pt x="840333" y="873995"/>
                    <a:pt x="867311" y="914588"/>
                    <a:pt x="859117" y="925177"/>
                  </a:cubicBezTo>
                  <a:cubicBezTo>
                    <a:pt x="850922" y="935767"/>
                    <a:pt x="883195" y="964636"/>
                    <a:pt x="894415" y="966401"/>
                  </a:cubicBezTo>
                  <a:cubicBezTo>
                    <a:pt x="905635" y="968166"/>
                    <a:pt x="901475" y="955181"/>
                    <a:pt x="909164" y="955811"/>
                  </a:cubicBezTo>
                  <a:cubicBezTo>
                    <a:pt x="916854" y="956441"/>
                    <a:pt x="913829" y="948121"/>
                    <a:pt x="915090" y="942322"/>
                  </a:cubicBezTo>
                  <a:cubicBezTo>
                    <a:pt x="916224" y="936397"/>
                    <a:pt x="923914" y="948751"/>
                    <a:pt x="930343" y="945222"/>
                  </a:cubicBezTo>
                  <a:cubicBezTo>
                    <a:pt x="936773" y="941692"/>
                    <a:pt x="928579" y="916353"/>
                    <a:pt x="938034" y="916353"/>
                  </a:cubicBezTo>
                  <a:cubicBezTo>
                    <a:pt x="947489" y="916353"/>
                    <a:pt x="939798" y="885845"/>
                    <a:pt x="936899" y="875760"/>
                  </a:cubicBezTo>
                  <a:cubicBezTo>
                    <a:pt x="933747" y="865675"/>
                    <a:pt x="907904" y="883324"/>
                    <a:pt x="892020" y="885089"/>
                  </a:cubicBezTo>
                  <a:close/>
                </a:path>
              </a:pathLst>
            </a:custGeom>
            <a:solidFill>
              <a:schemeClr val="bg1"/>
            </a:solidFill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4E90508E-3E34-4124-B4BB-CBAD980987E3}"/>
                </a:ext>
              </a:extLst>
            </p:cNvPr>
            <p:cNvSpPr/>
            <p:nvPr/>
          </p:nvSpPr>
          <p:spPr>
            <a:xfrm>
              <a:off x="10194388" y="5552055"/>
              <a:ext cx="315163" cy="390802"/>
            </a:xfrm>
            <a:custGeom>
              <a:avLst/>
              <a:gdLst>
                <a:gd name="connsiteX0" fmla="*/ 201060 w 315162"/>
                <a:gd name="connsiteY0" fmla="*/ 193605 h 390801"/>
                <a:gd name="connsiteX1" fmla="*/ 179881 w 315162"/>
                <a:gd name="connsiteY1" fmla="*/ 200034 h 390801"/>
                <a:gd name="connsiteX2" fmla="*/ 154038 w 315162"/>
                <a:gd name="connsiteY2" fmla="*/ 189445 h 390801"/>
                <a:gd name="connsiteX3" fmla="*/ 140549 w 315162"/>
                <a:gd name="connsiteY3" fmla="*/ 212388 h 390801"/>
                <a:gd name="connsiteX4" fmla="*/ 118740 w 315162"/>
                <a:gd name="connsiteY4" fmla="*/ 249451 h 390801"/>
                <a:gd name="connsiteX5" fmla="*/ 45748 w 315162"/>
                <a:gd name="connsiteY5" fmla="*/ 297734 h 390801"/>
                <a:gd name="connsiteX6" fmla="*/ 12215 w 315162"/>
                <a:gd name="connsiteY6" fmla="*/ 329503 h 390801"/>
                <a:gd name="connsiteX7" fmla="*/ 5155 w 315162"/>
                <a:gd name="connsiteY7" fmla="*/ 358372 h 390801"/>
                <a:gd name="connsiteX8" fmla="*/ 29234 w 315162"/>
                <a:gd name="connsiteY8" fmla="*/ 368961 h 390801"/>
                <a:gd name="connsiteX9" fmla="*/ 48017 w 315162"/>
                <a:gd name="connsiteY9" fmla="*/ 376651 h 390801"/>
                <a:gd name="connsiteX10" fmla="*/ 96805 w 315162"/>
                <a:gd name="connsiteY10" fmla="*/ 365431 h 390801"/>
                <a:gd name="connsiteX11" fmla="*/ 114454 w 315162"/>
                <a:gd name="connsiteY11" fmla="*/ 334798 h 390801"/>
                <a:gd name="connsiteX12" fmla="*/ 127943 w 315162"/>
                <a:gd name="connsiteY12" fmla="*/ 307189 h 390801"/>
                <a:gd name="connsiteX13" fmla="*/ 157316 w 315162"/>
                <a:gd name="connsiteY13" fmla="*/ 288910 h 390801"/>
                <a:gd name="connsiteX14" fmla="*/ 166141 w 315162"/>
                <a:gd name="connsiteY14" fmla="*/ 274790 h 390801"/>
                <a:gd name="connsiteX15" fmla="*/ 183789 w 315162"/>
                <a:gd name="connsiteY15" fmla="*/ 250082 h 390801"/>
                <a:gd name="connsiteX16" fmla="*/ 204338 w 315162"/>
                <a:gd name="connsiteY16" fmla="*/ 215414 h 390801"/>
                <a:gd name="connsiteX17" fmla="*/ 201060 w 315162"/>
                <a:gd name="connsiteY17" fmla="*/ 193605 h 390801"/>
                <a:gd name="connsiteX18" fmla="*/ 30999 w 315162"/>
                <a:gd name="connsiteY18" fmla="*/ 396569 h 390801"/>
                <a:gd name="connsiteX19" fmla="*/ 40957 w 315162"/>
                <a:gd name="connsiteY19" fmla="*/ 384845 h 390801"/>
                <a:gd name="connsiteX20" fmla="*/ 30999 w 315162"/>
                <a:gd name="connsiteY20" fmla="*/ 396569 h 390801"/>
                <a:gd name="connsiteX21" fmla="*/ 296996 w 315162"/>
                <a:gd name="connsiteY21" fmla="*/ 98804 h 390801"/>
                <a:gd name="connsiteX22" fmla="*/ 271152 w 315162"/>
                <a:gd name="connsiteY22" fmla="*/ 96409 h 390801"/>
                <a:gd name="connsiteX23" fmla="*/ 255268 w 315162"/>
                <a:gd name="connsiteY23" fmla="*/ 80524 h 390801"/>
                <a:gd name="connsiteX24" fmla="*/ 243544 w 315162"/>
                <a:gd name="connsiteY24" fmla="*/ 59345 h 390801"/>
                <a:gd name="connsiteX25" fmla="*/ 242914 w 315162"/>
                <a:gd name="connsiteY25" fmla="*/ 74095 h 390801"/>
                <a:gd name="connsiteX26" fmla="*/ 232325 w 315162"/>
                <a:gd name="connsiteY26" fmla="*/ 68800 h 390801"/>
                <a:gd name="connsiteX27" fmla="*/ 222365 w 315162"/>
                <a:gd name="connsiteY27" fmla="*/ 50521 h 390801"/>
                <a:gd name="connsiteX28" fmla="*/ 212406 w 315162"/>
                <a:gd name="connsiteY28" fmla="*/ 26442 h 390801"/>
                <a:gd name="connsiteX29" fmla="*/ 179504 w 315162"/>
                <a:gd name="connsiteY29" fmla="*/ 2364 h 390801"/>
                <a:gd name="connsiteX30" fmla="*/ 187697 w 315162"/>
                <a:gd name="connsiteY30" fmla="*/ 30603 h 390801"/>
                <a:gd name="connsiteX31" fmla="*/ 205977 w 315162"/>
                <a:gd name="connsiteY31" fmla="*/ 49386 h 390801"/>
                <a:gd name="connsiteX32" fmla="*/ 221861 w 315162"/>
                <a:gd name="connsiteY32" fmla="*/ 70565 h 390801"/>
                <a:gd name="connsiteX33" fmla="*/ 217701 w 315162"/>
                <a:gd name="connsiteY33" fmla="*/ 110023 h 390801"/>
                <a:gd name="connsiteX34" fmla="*/ 195892 w 315162"/>
                <a:gd name="connsiteY34" fmla="*/ 134228 h 390801"/>
                <a:gd name="connsiteX35" fmla="*/ 231190 w 315162"/>
                <a:gd name="connsiteY35" fmla="*/ 165996 h 390801"/>
                <a:gd name="connsiteX36" fmla="*/ 223500 w 315162"/>
                <a:gd name="connsiteY36" fmla="*/ 208354 h 390801"/>
                <a:gd name="connsiteX37" fmla="*/ 247578 w 315162"/>
                <a:gd name="connsiteY37" fmla="*/ 211884 h 390801"/>
                <a:gd name="connsiteX38" fmla="*/ 276952 w 315162"/>
                <a:gd name="connsiteY38" fmla="*/ 170661 h 390801"/>
                <a:gd name="connsiteX39" fmla="*/ 285145 w 315162"/>
                <a:gd name="connsiteY39" fmla="*/ 143052 h 390801"/>
                <a:gd name="connsiteX40" fmla="*/ 302795 w 315162"/>
                <a:gd name="connsiteY40" fmla="*/ 137127 h 390801"/>
                <a:gd name="connsiteX41" fmla="*/ 314015 w 315162"/>
                <a:gd name="connsiteY41" fmla="*/ 121243 h 390801"/>
                <a:gd name="connsiteX42" fmla="*/ 322840 w 315162"/>
                <a:gd name="connsiteY42" fmla="*/ 97669 h 390801"/>
                <a:gd name="connsiteX43" fmla="*/ 296996 w 315162"/>
                <a:gd name="connsiteY43" fmla="*/ 98804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390801">
                  <a:moveTo>
                    <a:pt x="201060" y="193605"/>
                  </a:moveTo>
                  <a:cubicBezTo>
                    <a:pt x="192866" y="187679"/>
                    <a:pt x="188706" y="196000"/>
                    <a:pt x="179881" y="200034"/>
                  </a:cubicBezTo>
                  <a:cubicBezTo>
                    <a:pt x="171057" y="204194"/>
                    <a:pt x="165132" y="180620"/>
                    <a:pt x="154038" y="189445"/>
                  </a:cubicBezTo>
                  <a:cubicBezTo>
                    <a:pt x="142818" y="198269"/>
                    <a:pt x="152903" y="201799"/>
                    <a:pt x="140549" y="212388"/>
                  </a:cubicBezTo>
                  <a:cubicBezTo>
                    <a:pt x="128195" y="222978"/>
                    <a:pt x="133490" y="226507"/>
                    <a:pt x="118740" y="249451"/>
                  </a:cubicBezTo>
                  <a:cubicBezTo>
                    <a:pt x="103990" y="272395"/>
                    <a:pt x="53439" y="285380"/>
                    <a:pt x="45748" y="297734"/>
                  </a:cubicBezTo>
                  <a:cubicBezTo>
                    <a:pt x="38058" y="310089"/>
                    <a:pt x="12845" y="320048"/>
                    <a:pt x="12215" y="329503"/>
                  </a:cubicBezTo>
                  <a:cubicBezTo>
                    <a:pt x="11585" y="338958"/>
                    <a:pt x="-3795" y="345639"/>
                    <a:pt x="5155" y="358372"/>
                  </a:cubicBezTo>
                  <a:cubicBezTo>
                    <a:pt x="12215" y="368330"/>
                    <a:pt x="21670" y="361271"/>
                    <a:pt x="29234" y="368961"/>
                  </a:cubicBezTo>
                  <a:cubicBezTo>
                    <a:pt x="36924" y="376651"/>
                    <a:pt x="44488" y="370096"/>
                    <a:pt x="48017" y="376651"/>
                  </a:cubicBezTo>
                  <a:cubicBezTo>
                    <a:pt x="51547" y="383080"/>
                    <a:pt x="77390" y="383080"/>
                    <a:pt x="96805" y="365431"/>
                  </a:cubicBezTo>
                  <a:cubicBezTo>
                    <a:pt x="116219" y="347782"/>
                    <a:pt x="106764" y="339588"/>
                    <a:pt x="114454" y="334798"/>
                  </a:cubicBezTo>
                  <a:cubicBezTo>
                    <a:pt x="122143" y="330007"/>
                    <a:pt x="123278" y="316014"/>
                    <a:pt x="127943" y="307189"/>
                  </a:cubicBezTo>
                  <a:cubicBezTo>
                    <a:pt x="132607" y="298365"/>
                    <a:pt x="136137" y="288910"/>
                    <a:pt x="157316" y="288910"/>
                  </a:cubicBezTo>
                  <a:cubicBezTo>
                    <a:pt x="178495" y="288910"/>
                    <a:pt x="167275" y="284876"/>
                    <a:pt x="166141" y="274790"/>
                  </a:cubicBezTo>
                  <a:cubicBezTo>
                    <a:pt x="165006" y="264831"/>
                    <a:pt x="183789" y="263067"/>
                    <a:pt x="183789" y="250082"/>
                  </a:cubicBezTo>
                  <a:cubicBezTo>
                    <a:pt x="183789" y="237097"/>
                    <a:pt x="209633" y="225373"/>
                    <a:pt x="204338" y="215414"/>
                  </a:cubicBezTo>
                  <a:cubicBezTo>
                    <a:pt x="199295" y="205328"/>
                    <a:pt x="209381" y="199530"/>
                    <a:pt x="201060" y="193605"/>
                  </a:cubicBezTo>
                  <a:close/>
                  <a:moveTo>
                    <a:pt x="30999" y="396569"/>
                  </a:moveTo>
                  <a:cubicBezTo>
                    <a:pt x="35159" y="397704"/>
                    <a:pt x="48648" y="394174"/>
                    <a:pt x="40957" y="384845"/>
                  </a:cubicBezTo>
                  <a:cubicBezTo>
                    <a:pt x="33394" y="375390"/>
                    <a:pt x="21291" y="393796"/>
                    <a:pt x="30999" y="396569"/>
                  </a:cubicBezTo>
                  <a:close/>
                  <a:moveTo>
                    <a:pt x="296996" y="98804"/>
                  </a:moveTo>
                  <a:cubicBezTo>
                    <a:pt x="291701" y="107628"/>
                    <a:pt x="281112" y="96409"/>
                    <a:pt x="271152" y="96409"/>
                  </a:cubicBezTo>
                  <a:cubicBezTo>
                    <a:pt x="261194" y="96409"/>
                    <a:pt x="255268" y="89349"/>
                    <a:pt x="255268" y="80524"/>
                  </a:cubicBezTo>
                  <a:cubicBezTo>
                    <a:pt x="255268" y="71699"/>
                    <a:pt x="252873" y="58715"/>
                    <a:pt x="243544" y="59345"/>
                  </a:cubicBezTo>
                  <a:cubicBezTo>
                    <a:pt x="234089" y="59976"/>
                    <a:pt x="246444" y="69305"/>
                    <a:pt x="242914" y="74095"/>
                  </a:cubicBezTo>
                  <a:cubicBezTo>
                    <a:pt x="239385" y="78759"/>
                    <a:pt x="236989" y="68800"/>
                    <a:pt x="232325" y="68800"/>
                  </a:cubicBezTo>
                  <a:cubicBezTo>
                    <a:pt x="227660" y="68800"/>
                    <a:pt x="222365" y="62371"/>
                    <a:pt x="222365" y="50521"/>
                  </a:cubicBezTo>
                  <a:cubicBezTo>
                    <a:pt x="222365" y="38797"/>
                    <a:pt x="212406" y="39931"/>
                    <a:pt x="212406" y="26442"/>
                  </a:cubicBezTo>
                  <a:cubicBezTo>
                    <a:pt x="212406" y="12954"/>
                    <a:pt x="191228" y="2364"/>
                    <a:pt x="179504" y="2364"/>
                  </a:cubicBezTo>
                  <a:cubicBezTo>
                    <a:pt x="167779" y="2364"/>
                    <a:pt x="181899" y="23543"/>
                    <a:pt x="187697" y="30603"/>
                  </a:cubicBezTo>
                  <a:cubicBezTo>
                    <a:pt x="193623" y="37662"/>
                    <a:pt x="206481" y="44092"/>
                    <a:pt x="205977" y="49386"/>
                  </a:cubicBezTo>
                  <a:cubicBezTo>
                    <a:pt x="205347" y="54681"/>
                    <a:pt x="214802" y="68296"/>
                    <a:pt x="221861" y="70565"/>
                  </a:cubicBezTo>
                  <a:cubicBezTo>
                    <a:pt x="228921" y="72960"/>
                    <a:pt x="217701" y="93509"/>
                    <a:pt x="217701" y="110023"/>
                  </a:cubicBezTo>
                  <a:cubicBezTo>
                    <a:pt x="217701" y="126538"/>
                    <a:pt x="204717" y="123639"/>
                    <a:pt x="195892" y="134228"/>
                  </a:cubicBezTo>
                  <a:cubicBezTo>
                    <a:pt x="187067" y="144817"/>
                    <a:pt x="218205" y="155407"/>
                    <a:pt x="231190" y="165996"/>
                  </a:cubicBezTo>
                  <a:cubicBezTo>
                    <a:pt x="244174" y="176586"/>
                    <a:pt x="220096" y="202681"/>
                    <a:pt x="223500" y="208354"/>
                  </a:cubicBezTo>
                  <a:cubicBezTo>
                    <a:pt x="225265" y="211254"/>
                    <a:pt x="234089" y="215414"/>
                    <a:pt x="247578" y="211884"/>
                  </a:cubicBezTo>
                  <a:cubicBezTo>
                    <a:pt x="261067" y="208354"/>
                    <a:pt x="267623" y="178855"/>
                    <a:pt x="276952" y="170661"/>
                  </a:cubicBezTo>
                  <a:cubicBezTo>
                    <a:pt x="286407" y="162466"/>
                    <a:pt x="280481" y="149482"/>
                    <a:pt x="285145" y="143052"/>
                  </a:cubicBezTo>
                  <a:cubicBezTo>
                    <a:pt x="289811" y="136623"/>
                    <a:pt x="296239" y="137127"/>
                    <a:pt x="302795" y="137127"/>
                  </a:cubicBezTo>
                  <a:cubicBezTo>
                    <a:pt x="309224" y="137127"/>
                    <a:pt x="305694" y="121243"/>
                    <a:pt x="314015" y="121243"/>
                  </a:cubicBezTo>
                  <a:cubicBezTo>
                    <a:pt x="322209" y="121243"/>
                    <a:pt x="318175" y="110023"/>
                    <a:pt x="322840" y="97669"/>
                  </a:cubicBezTo>
                  <a:cubicBezTo>
                    <a:pt x="327630" y="85315"/>
                    <a:pt x="302291" y="89979"/>
                    <a:pt x="296996" y="98804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A471CB1E-9136-421B-A021-D8709648F517}"/>
                </a:ext>
              </a:extLst>
            </p:cNvPr>
            <p:cNvSpPr/>
            <p:nvPr/>
          </p:nvSpPr>
          <p:spPr>
            <a:xfrm>
              <a:off x="10485955" y="5022636"/>
              <a:ext cx="63033" cy="50426"/>
            </a:xfrm>
            <a:custGeom>
              <a:avLst/>
              <a:gdLst>
                <a:gd name="connsiteX0" fmla="*/ 3664 w 63032"/>
                <a:gd name="connsiteY0" fmla="*/ 50970 h 50426"/>
                <a:gd name="connsiteX1" fmla="*/ 34298 w 63032"/>
                <a:gd name="connsiteY1" fmla="*/ 42776 h 50426"/>
                <a:gd name="connsiteX2" fmla="*/ 3664 w 63032"/>
                <a:gd name="connsiteY2" fmla="*/ 50970 h 50426"/>
                <a:gd name="connsiteX3" fmla="*/ 40222 w 63032"/>
                <a:gd name="connsiteY3" fmla="*/ 19706 h 50426"/>
                <a:gd name="connsiteX4" fmla="*/ 67831 w 63032"/>
                <a:gd name="connsiteY4" fmla="*/ 4957 h 50426"/>
                <a:gd name="connsiteX5" fmla="*/ 40222 w 63032"/>
                <a:gd name="connsiteY5" fmla="*/ 19706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50426">
                  <a:moveTo>
                    <a:pt x="3664" y="50970"/>
                  </a:moveTo>
                  <a:cubicBezTo>
                    <a:pt x="13623" y="60425"/>
                    <a:pt x="33668" y="59795"/>
                    <a:pt x="34298" y="42776"/>
                  </a:cubicBezTo>
                  <a:cubicBezTo>
                    <a:pt x="34928" y="25631"/>
                    <a:pt x="-5287" y="42524"/>
                    <a:pt x="3664" y="50970"/>
                  </a:cubicBezTo>
                  <a:close/>
                  <a:moveTo>
                    <a:pt x="40222" y="19706"/>
                  </a:moveTo>
                  <a:cubicBezTo>
                    <a:pt x="46652" y="22101"/>
                    <a:pt x="67831" y="15042"/>
                    <a:pt x="67831" y="4957"/>
                  </a:cubicBezTo>
                  <a:cubicBezTo>
                    <a:pt x="67831" y="-4877"/>
                    <a:pt x="30390" y="16176"/>
                    <a:pt x="40222" y="1970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B37949EA-FFA8-43C4-8448-D8B7C961D6C8}"/>
                </a:ext>
              </a:extLst>
            </p:cNvPr>
            <p:cNvSpPr/>
            <p:nvPr/>
          </p:nvSpPr>
          <p:spPr>
            <a:xfrm>
              <a:off x="7189015" y="3357751"/>
              <a:ext cx="378195" cy="226917"/>
            </a:xfrm>
            <a:custGeom>
              <a:avLst/>
              <a:gdLst>
                <a:gd name="connsiteX0" fmla="*/ 376147 w 378195"/>
                <a:gd name="connsiteY0" fmla="*/ 151263 h 226917"/>
                <a:gd name="connsiteX1" fmla="*/ 352573 w 378195"/>
                <a:gd name="connsiteY1" fmla="*/ 143447 h 226917"/>
                <a:gd name="connsiteX2" fmla="*/ 325091 w 378195"/>
                <a:gd name="connsiteY2" fmla="*/ 125419 h 226917"/>
                <a:gd name="connsiteX3" fmla="*/ 294457 w 378195"/>
                <a:gd name="connsiteY3" fmla="*/ 107392 h 226917"/>
                <a:gd name="connsiteX4" fmla="*/ 267731 w 378195"/>
                <a:gd name="connsiteY4" fmla="*/ 87726 h 226917"/>
                <a:gd name="connsiteX5" fmla="*/ 256007 w 378195"/>
                <a:gd name="connsiteY5" fmla="*/ 65790 h 226917"/>
                <a:gd name="connsiteX6" fmla="*/ 245040 w 378195"/>
                <a:gd name="connsiteY6" fmla="*/ 48519 h 226917"/>
                <a:gd name="connsiteX7" fmla="*/ 205833 w 378195"/>
                <a:gd name="connsiteY7" fmla="*/ 43855 h 226917"/>
                <a:gd name="connsiteX8" fmla="*/ 196378 w 378195"/>
                <a:gd name="connsiteY8" fmla="*/ 15617 h 226917"/>
                <a:gd name="connsiteX9" fmla="*/ 175956 w 378195"/>
                <a:gd name="connsiteY9" fmla="*/ 8557 h 226917"/>
                <a:gd name="connsiteX10" fmla="*/ 157046 w 378195"/>
                <a:gd name="connsiteY10" fmla="*/ 3892 h 226917"/>
                <a:gd name="connsiteX11" fmla="*/ 146078 w 378195"/>
                <a:gd name="connsiteY11" fmla="*/ 9313 h 226917"/>
                <a:gd name="connsiteX12" fmla="*/ 136624 w 378195"/>
                <a:gd name="connsiteY12" fmla="*/ 19525 h 226917"/>
                <a:gd name="connsiteX13" fmla="*/ 117714 w 378195"/>
                <a:gd name="connsiteY13" fmla="*/ 33644 h 226917"/>
                <a:gd name="connsiteX14" fmla="*/ 108259 w 378195"/>
                <a:gd name="connsiteY14" fmla="*/ 46250 h 226917"/>
                <a:gd name="connsiteX15" fmla="*/ 89601 w 378195"/>
                <a:gd name="connsiteY15" fmla="*/ 41838 h 226917"/>
                <a:gd name="connsiteX16" fmla="*/ 71070 w 378195"/>
                <a:gd name="connsiteY16" fmla="*/ 37426 h 226917"/>
                <a:gd name="connsiteX17" fmla="*/ 38545 w 378195"/>
                <a:gd name="connsiteY17" fmla="*/ 12213 h 226917"/>
                <a:gd name="connsiteX18" fmla="*/ 11189 w 378195"/>
                <a:gd name="connsiteY18" fmla="*/ 26710 h 226917"/>
                <a:gd name="connsiteX19" fmla="*/ 23543 w 378195"/>
                <a:gd name="connsiteY19" fmla="*/ 21920 h 226917"/>
                <a:gd name="connsiteX20" fmla="*/ 43966 w 378195"/>
                <a:gd name="connsiteY20" fmla="*/ 46250 h 226917"/>
                <a:gd name="connsiteX21" fmla="*/ 56572 w 378195"/>
                <a:gd name="connsiteY21" fmla="*/ 61882 h 226917"/>
                <a:gd name="connsiteX22" fmla="*/ 29847 w 378195"/>
                <a:gd name="connsiteY22" fmla="*/ 67429 h 226917"/>
                <a:gd name="connsiteX23" fmla="*/ 5516 w 378195"/>
                <a:gd name="connsiteY23" fmla="*/ 67429 h 226917"/>
                <a:gd name="connsiteX24" fmla="*/ 11063 w 378195"/>
                <a:gd name="connsiteY24" fmla="*/ 89365 h 226917"/>
                <a:gd name="connsiteX25" fmla="*/ 12576 w 378195"/>
                <a:gd name="connsiteY25" fmla="*/ 105879 h 226917"/>
                <a:gd name="connsiteX26" fmla="*/ 27451 w 378195"/>
                <a:gd name="connsiteY26" fmla="*/ 112182 h 226917"/>
                <a:gd name="connsiteX27" fmla="*/ 32998 w 378195"/>
                <a:gd name="connsiteY27" fmla="*/ 133361 h 226917"/>
                <a:gd name="connsiteX28" fmla="*/ 32998 w 378195"/>
                <a:gd name="connsiteY28" fmla="*/ 168912 h 226917"/>
                <a:gd name="connsiteX29" fmla="*/ 54933 w 378195"/>
                <a:gd name="connsiteY29" fmla="*/ 164751 h 226917"/>
                <a:gd name="connsiteX30" fmla="*/ 78507 w 378195"/>
                <a:gd name="connsiteY30" fmla="*/ 148237 h 226917"/>
                <a:gd name="connsiteX31" fmla="*/ 97417 w 378195"/>
                <a:gd name="connsiteY31" fmla="*/ 145842 h 226917"/>
                <a:gd name="connsiteX32" fmla="*/ 128051 w 378195"/>
                <a:gd name="connsiteY32" fmla="*/ 146598 h 226917"/>
                <a:gd name="connsiteX33" fmla="*/ 147717 w 378195"/>
                <a:gd name="connsiteY33" fmla="*/ 155171 h 226917"/>
                <a:gd name="connsiteX34" fmla="*/ 160324 w 378195"/>
                <a:gd name="connsiteY34" fmla="*/ 161474 h 226917"/>
                <a:gd name="connsiteX35" fmla="*/ 183015 w 378195"/>
                <a:gd name="connsiteY35" fmla="*/ 168533 h 226917"/>
                <a:gd name="connsiteX36" fmla="*/ 194739 w 378195"/>
                <a:gd name="connsiteY36" fmla="*/ 177988 h 226917"/>
                <a:gd name="connsiteX37" fmla="*/ 212767 w 378195"/>
                <a:gd name="connsiteY37" fmla="*/ 192864 h 226917"/>
                <a:gd name="connsiteX38" fmla="*/ 231551 w 378195"/>
                <a:gd name="connsiteY38" fmla="*/ 196016 h 226917"/>
                <a:gd name="connsiteX39" fmla="*/ 236341 w 378195"/>
                <a:gd name="connsiteY39" fmla="*/ 228540 h 226917"/>
                <a:gd name="connsiteX40" fmla="*/ 242014 w 378195"/>
                <a:gd name="connsiteY40" fmla="*/ 228036 h 226917"/>
                <a:gd name="connsiteX41" fmla="*/ 260924 w 378195"/>
                <a:gd name="connsiteY41" fmla="*/ 233331 h 226917"/>
                <a:gd name="connsiteX42" fmla="*/ 283994 w 378195"/>
                <a:gd name="connsiteY42" fmla="*/ 225010 h 226917"/>
                <a:gd name="connsiteX43" fmla="*/ 321687 w 378195"/>
                <a:gd name="connsiteY43" fmla="*/ 203075 h 226917"/>
                <a:gd name="connsiteX44" fmla="*/ 337445 w 378195"/>
                <a:gd name="connsiteY44" fmla="*/ 176854 h 226917"/>
                <a:gd name="connsiteX45" fmla="*/ 358372 w 378195"/>
                <a:gd name="connsiteY45" fmla="*/ 164247 h 226917"/>
                <a:gd name="connsiteX46" fmla="*/ 378038 w 378195"/>
                <a:gd name="connsiteY46" fmla="*/ 168912 h 226917"/>
                <a:gd name="connsiteX47" fmla="*/ 376147 w 378195"/>
                <a:gd name="connsiteY47" fmla="*/ 151263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78195" h="226917">
                  <a:moveTo>
                    <a:pt x="376147" y="151263"/>
                  </a:moveTo>
                  <a:cubicBezTo>
                    <a:pt x="376147" y="151263"/>
                    <a:pt x="358876" y="142690"/>
                    <a:pt x="352573" y="143447"/>
                  </a:cubicBezTo>
                  <a:cubicBezTo>
                    <a:pt x="346270" y="144203"/>
                    <a:pt x="336058" y="129327"/>
                    <a:pt x="325091" y="125419"/>
                  </a:cubicBezTo>
                  <a:cubicBezTo>
                    <a:pt x="314123" y="121511"/>
                    <a:pt x="299247" y="114452"/>
                    <a:pt x="294457" y="107392"/>
                  </a:cubicBezTo>
                  <a:cubicBezTo>
                    <a:pt x="289793" y="100332"/>
                    <a:pt x="270126" y="93273"/>
                    <a:pt x="267731" y="87726"/>
                  </a:cubicBezTo>
                  <a:cubicBezTo>
                    <a:pt x="265336" y="82179"/>
                    <a:pt x="261428" y="72850"/>
                    <a:pt x="256007" y="65790"/>
                  </a:cubicBezTo>
                  <a:cubicBezTo>
                    <a:pt x="250460" y="58731"/>
                    <a:pt x="250586" y="49276"/>
                    <a:pt x="245040" y="48519"/>
                  </a:cubicBezTo>
                  <a:cubicBezTo>
                    <a:pt x="239493" y="47763"/>
                    <a:pt x="205833" y="48519"/>
                    <a:pt x="205833" y="43855"/>
                  </a:cubicBezTo>
                  <a:cubicBezTo>
                    <a:pt x="205833" y="39191"/>
                    <a:pt x="203438" y="17129"/>
                    <a:pt x="196378" y="15617"/>
                  </a:cubicBezTo>
                  <a:cubicBezTo>
                    <a:pt x="189319" y="13978"/>
                    <a:pt x="179864" y="12465"/>
                    <a:pt x="175956" y="8557"/>
                  </a:cubicBezTo>
                  <a:cubicBezTo>
                    <a:pt x="172048" y="4649"/>
                    <a:pt x="159441" y="-141"/>
                    <a:pt x="157046" y="3892"/>
                  </a:cubicBezTo>
                  <a:cubicBezTo>
                    <a:pt x="154651" y="7800"/>
                    <a:pt x="148474" y="9313"/>
                    <a:pt x="146078" y="9313"/>
                  </a:cubicBezTo>
                  <a:cubicBezTo>
                    <a:pt x="143683" y="9313"/>
                    <a:pt x="144440" y="20281"/>
                    <a:pt x="136624" y="19525"/>
                  </a:cubicBezTo>
                  <a:cubicBezTo>
                    <a:pt x="128808" y="18768"/>
                    <a:pt x="117714" y="28097"/>
                    <a:pt x="117714" y="33644"/>
                  </a:cubicBezTo>
                  <a:cubicBezTo>
                    <a:pt x="117714" y="39191"/>
                    <a:pt x="118470" y="47007"/>
                    <a:pt x="108259" y="46250"/>
                  </a:cubicBezTo>
                  <a:cubicBezTo>
                    <a:pt x="103090" y="45872"/>
                    <a:pt x="95904" y="44864"/>
                    <a:pt x="89601" y="41838"/>
                  </a:cubicBezTo>
                  <a:cubicBezTo>
                    <a:pt x="88088" y="42973"/>
                    <a:pt x="79642" y="48898"/>
                    <a:pt x="71070" y="37426"/>
                  </a:cubicBezTo>
                  <a:cubicBezTo>
                    <a:pt x="61615" y="24819"/>
                    <a:pt x="46991" y="12213"/>
                    <a:pt x="38545" y="12213"/>
                  </a:cubicBezTo>
                  <a:cubicBezTo>
                    <a:pt x="30981" y="12213"/>
                    <a:pt x="5012" y="12213"/>
                    <a:pt x="11189" y="26710"/>
                  </a:cubicBezTo>
                  <a:cubicBezTo>
                    <a:pt x="13080" y="23433"/>
                    <a:pt x="16609" y="21290"/>
                    <a:pt x="23543" y="21920"/>
                  </a:cubicBezTo>
                  <a:cubicBezTo>
                    <a:pt x="42327" y="23433"/>
                    <a:pt x="33754" y="45494"/>
                    <a:pt x="43966" y="46250"/>
                  </a:cubicBezTo>
                  <a:cubicBezTo>
                    <a:pt x="54177" y="47007"/>
                    <a:pt x="65901" y="62765"/>
                    <a:pt x="56572" y="61882"/>
                  </a:cubicBezTo>
                  <a:cubicBezTo>
                    <a:pt x="47117" y="61126"/>
                    <a:pt x="39301" y="70455"/>
                    <a:pt x="29847" y="67429"/>
                  </a:cubicBezTo>
                  <a:cubicBezTo>
                    <a:pt x="20392" y="64278"/>
                    <a:pt x="8668" y="56462"/>
                    <a:pt x="5516" y="67429"/>
                  </a:cubicBezTo>
                  <a:cubicBezTo>
                    <a:pt x="2364" y="78397"/>
                    <a:pt x="-1544" y="90121"/>
                    <a:pt x="11063" y="89365"/>
                  </a:cubicBezTo>
                  <a:cubicBezTo>
                    <a:pt x="23669" y="88608"/>
                    <a:pt x="21274" y="97181"/>
                    <a:pt x="12576" y="105879"/>
                  </a:cubicBezTo>
                  <a:cubicBezTo>
                    <a:pt x="4003" y="114578"/>
                    <a:pt x="25939" y="104240"/>
                    <a:pt x="27451" y="112182"/>
                  </a:cubicBezTo>
                  <a:cubicBezTo>
                    <a:pt x="28964" y="119998"/>
                    <a:pt x="36024" y="120755"/>
                    <a:pt x="32998" y="133361"/>
                  </a:cubicBezTo>
                  <a:cubicBezTo>
                    <a:pt x="30981" y="141303"/>
                    <a:pt x="32494" y="157188"/>
                    <a:pt x="32998" y="168912"/>
                  </a:cubicBezTo>
                  <a:cubicBezTo>
                    <a:pt x="41318" y="168912"/>
                    <a:pt x="52538" y="168155"/>
                    <a:pt x="54933" y="164751"/>
                  </a:cubicBezTo>
                  <a:cubicBezTo>
                    <a:pt x="58841" y="159331"/>
                    <a:pt x="71448" y="148237"/>
                    <a:pt x="78507" y="148237"/>
                  </a:cubicBezTo>
                  <a:cubicBezTo>
                    <a:pt x="85567" y="148237"/>
                    <a:pt x="93383" y="151389"/>
                    <a:pt x="97417" y="145842"/>
                  </a:cubicBezTo>
                  <a:cubicBezTo>
                    <a:pt x="101325" y="140295"/>
                    <a:pt x="124143" y="141934"/>
                    <a:pt x="128051" y="146598"/>
                  </a:cubicBezTo>
                  <a:cubicBezTo>
                    <a:pt x="131959" y="151263"/>
                    <a:pt x="144566" y="155171"/>
                    <a:pt x="147717" y="155171"/>
                  </a:cubicBezTo>
                  <a:cubicBezTo>
                    <a:pt x="150869" y="155171"/>
                    <a:pt x="152382" y="162230"/>
                    <a:pt x="160324" y="161474"/>
                  </a:cubicBezTo>
                  <a:cubicBezTo>
                    <a:pt x="168140" y="160717"/>
                    <a:pt x="183015" y="163869"/>
                    <a:pt x="183015" y="168533"/>
                  </a:cubicBezTo>
                  <a:cubicBezTo>
                    <a:pt x="183015" y="173198"/>
                    <a:pt x="188562" y="177988"/>
                    <a:pt x="194739" y="177988"/>
                  </a:cubicBezTo>
                  <a:cubicBezTo>
                    <a:pt x="201043" y="177988"/>
                    <a:pt x="206463" y="193746"/>
                    <a:pt x="212767" y="192864"/>
                  </a:cubicBezTo>
                  <a:cubicBezTo>
                    <a:pt x="219070" y="192108"/>
                    <a:pt x="231551" y="192108"/>
                    <a:pt x="231551" y="196016"/>
                  </a:cubicBezTo>
                  <a:cubicBezTo>
                    <a:pt x="231551" y="199293"/>
                    <a:pt x="232685" y="217825"/>
                    <a:pt x="236341" y="228540"/>
                  </a:cubicBezTo>
                  <a:cubicBezTo>
                    <a:pt x="238484" y="227406"/>
                    <a:pt x="240753" y="227154"/>
                    <a:pt x="242014" y="228036"/>
                  </a:cubicBezTo>
                  <a:cubicBezTo>
                    <a:pt x="245165" y="230179"/>
                    <a:pt x="258781" y="225893"/>
                    <a:pt x="260924" y="233331"/>
                  </a:cubicBezTo>
                  <a:cubicBezTo>
                    <a:pt x="263067" y="240643"/>
                    <a:pt x="285002" y="236482"/>
                    <a:pt x="283994" y="225010"/>
                  </a:cubicBezTo>
                  <a:cubicBezTo>
                    <a:pt x="282985" y="213539"/>
                    <a:pt x="318535" y="213539"/>
                    <a:pt x="321687" y="203075"/>
                  </a:cubicBezTo>
                  <a:cubicBezTo>
                    <a:pt x="324839" y="192612"/>
                    <a:pt x="328999" y="173702"/>
                    <a:pt x="337445" y="176854"/>
                  </a:cubicBezTo>
                  <a:cubicBezTo>
                    <a:pt x="345765" y="180005"/>
                    <a:pt x="351060" y="163239"/>
                    <a:pt x="358372" y="164247"/>
                  </a:cubicBezTo>
                  <a:cubicBezTo>
                    <a:pt x="365053" y="165256"/>
                    <a:pt x="370096" y="170424"/>
                    <a:pt x="378038" y="168912"/>
                  </a:cubicBezTo>
                  <a:lnTo>
                    <a:pt x="376147" y="151263"/>
                  </a:ln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7EF6D587-6EA2-43A9-916C-D0BF47B47004}"/>
                </a:ext>
              </a:extLst>
            </p:cNvPr>
            <p:cNvSpPr/>
            <p:nvPr/>
          </p:nvSpPr>
          <p:spPr>
            <a:xfrm>
              <a:off x="6957213" y="3445056"/>
              <a:ext cx="516867" cy="441228"/>
            </a:xfrm>
            <a:custGeom>
              <a:avLst/>
              <a:gdLst>
                <a:gd name="connsiteX0" fmla="*/ 509618 w 516866"/>
                <a:gd name="connsiteY0" fmla="*/ 382776 h 441227"/>
                <a:gd name="connsiteX1" fmla="*/ 497011 w 516866"/>
                <a:gd name="connsiteY1" fmla="*/ 353403 h 441227"/>
                <a:gd name="connsiteX2" fmla="*/ 469781 w 516866"/>
                <a:gd name="connsiteY2" fmla="*/ 330333 h 441227"/>
                <a:gd name="connsiteX3" fmla="*/ 452006 w 516866"/>
                <a:gd name="connsiteY3" fmla="*/ 307263 h 441227"/>
                <a:gd name="connsiteX4" fmla="*/ 479236 w 516866"/>
                <a:gd name="connsiteY4" fmla="*/ 269570 h 441227"/>
                <a:gd name="connsiteX5" fmla="*/ 453015 w 516866"/>
                <a:gd name="connsiteY5" fmla="*/ 255955 h 441227"/>
                <a:gd name="connsiteX6" fmla="*/ 448855 w 516866"/>
                <a:gd name="connsiteY6" fmla="*/ 225573 h 441227"/>
                <a:gd name="connsiteX7" fmla="*/ 448855 w 516866"/>
                <a:gd name="connsiteY7" fmla="*/ 197335 h 441227"/>
                <a:gd name="connsiteX8" fmla="*/ 452006 w 516866"/>
                <a:gd name="connsiteY8" fmla="*/ 174265 h 441227"/>
                <a:gd name="connsiteX9" fmla="*/ 462470 w 516866"/>
                <a:gd name="connsiteY9" fmla="*/ 153338 h 441227"/>
                <a:gd name="connsiteX10" fmla="*/ 468395 w 516866"/>
                <a:gd name="connsiteY10" fmla="*/ 141236 h 441227"/>
                <a:gd name="connsiteX11" fmla="*/ 463604 w 516866"/>
                <a:gd name="connsiteY11" fmla="*/ 108711 h 441227"/>
                <a:gd name="connsiteX12" fmla="*/ 444821 w 516866"/>
                <a:gd name="connsiteY12" fmla="*/ 105559 h 441227"/>
                <a:gd name="connsiteX13" fmla="*/ 426793 w 516866"/>
                <a:gd name="connsiteY13" fmla="*/ 90683 h 441227"/>
                <a:gd name="connsiteX14" fmla="*/ 415069 w 516866"/>
                <a:gd name="connsiteY14" fmla="*/ 81229 h 441227"/>
                <a:gd name="connsiteX15" fmla="*/ 392377 w 516866"/>
                <a:gd name="connsiteY15" fmla="*/ 74169 h 441227"/>
                <a:gd name="connsiteX16" fmla="*/ 379771 w 516866"/>
                <a:gd name="connsiteY16" fmla="*/ 67866 h 441227"/>
                <a:gd name="connsiteX17" fmla="*/ 360105 w 516866"/>
                <a:gd name="connsiteY17" fmla="*/ 59293 h 441227"/>
                <a:gd name="connsiteX18" fmla="*/ 329471 w 516866"/>
                <a:gd name="connsiteY18" fmla="*/ 58537 h 441227"/>
                <a:gd name="connsiteX19" fmla="*/ 310561 w 516866"/>
                <a:gd name="connsiteY19" fmla="*/ 60932 h 441227"/>
                <a:gd name="connsiteX20" fmla="*/ 286987 w 516866"/>
                <a:gd name="connsiteY20" fmla="*/ 77447 h 441227"/>
                <a:gd name="connsiteX21" fmla="*/ 265052 w 516866"/>
                <a:gd name="connsiteY21" fmla="*/ 81607 h 441227"/>
                <a:gd name="connsiteX22" fmla="*/ 264169 w 516866"/>
                <a:gd name="connsiteY22" fmla="*/ 95474 h 441227"/>
                <a:gd name="connsiteX23" fmla="*/ 206936 w 516866"/>
                <a:gd name="connsiteY23" fmla="*/ 108080 h 441227"/>
                <a:gd name="connsiteX24" fmla="*/ 158275 w 516866"/>
                <a:gd name="connsiteY24" fmla="*/ 79085 h 441227"/>
                <a:gd name="connsiteX25" fmla="*/ 126128 w 516866"/>
                <a:gd name="connsiteY25" fmla="*/ 47695 h 441227"/>
                <a:gd name="connsiteX26" fmla="*/ 107092 w 516866"/>
                <a:gd name="connsiteY26" fmla="*/ 33954 h 441227"/>
                <a:gd name="connsiteX27" fmla="*/ 101798 w 516866"/>
                <a:gd name="connsiteY27" fmla="*/ 9876 h 441227"/>
                <a:gd name="connsiteX28" fmla="*/ 48346 w 516866"/>
                <a:gd name="connsiteY28" fmla="*/ 32946 h 441227"/>
                <a:gd name="connsiteX29" fmla="*/ 30571 w 516866"/>
                <a:gd name="connsiteY29" fmla="*/ 22482 h 441227"/>
                <a:gd name="connsiteX30" fmla="*/ 14813 w 516866"/>
                <a:gd name="connsiteY30" fmla="*/ 2564 h 441227"/>
                <a:gd name="connsiteX31" fmla="*/ 5358 w 516866"/>
                <a:gd name="connsiteY31" fmla="*/ 16179 h 441227"/>
                <a:gd name="connsiteX32" fmla="*/ 6366 w 516866"/>
                <a:gd name="connsiteY32" fmla="*/ 38114 h 441227"/>
                <a:gd name="connsiteX33" fmla="*/ 6366 w 516866"/>
                <a:gd name="connsiteY33" fmla="*/ 66353 h 441227"/>
                <a:gd name="connsiteX34" fmla="*/ 18973 w 516866"/>
                <a:gd name="connsiteY34" fmla="*/ 87406 h 441227"/>
                <a:gd name="connsiteX35" fmla="*/ 28428 w 516866"/>
                <a:gd name="connsiteY35" fmla="*/ 108333 h 441227"/>
                <a:gd name="connsiteX36" fmla="*/ 43051 w 516866"/>
                <a:gd name="connsiteY36" fmla="*/ 124091 h 441227"/>
                <a:gd name="connsiteX37" fmla="*/ 53515 w 516866"/>
                <a:gd name="connsiteY37" fmla="*/ 133546 h 441227"/>
                <a:gd name="connsiteX38" fmla="*/ 50363 w 516866"/>
                <a:gd name="connsiteY38" fmla="*/ 149304 h 441227"/>
                <a:gd name="connsiteX39" fmla="*/ 39900 w 516866"/>
                <a:gd name="connsiteY39" fmla="*/ 170230 h 441227"/>
                <a:gd name="connsiteX40" fmla="*/ 43051 w 516866"/>
                <a:gd name="connsiteY40" fmla="*/ 194309 h 441227"/>
                <a:gd name="connsiteX41" fmla="*/ 55658 w 516866"/>
                <a:gd name="connsiteY41" fmla="*/ 208932 h 441227"/>
                <a:gd name="connsiteX42" fmla="*/ 85031 w 516866"/>
                <a:gd name="connsiteY42" fmla="*/ 228851 h 441227"/>
                <a:gd name="connsiteX43" fmla="*/ 97637 w 516866"/>
                <a:gd name="connsiteY43" fmla="*/ 244609 h 441227"/>
                <a:gd name="connsiteX44" fmla="*/ 95494 w 516866"/>
                <a:gd name="connsiteY44" fmla="*/ 262384 h 441227"/>
                <a:gd name="connsiteX45" fmla="*/ 104949 w 516866"/>
                <a:gd name="connsiteY45" fmla="*/ 280159 h 441227"/>
                <a:gd name="connsiteX46" fmla="*/ 119951 w 516866"/>
                <a:gd name="connsiteY46" fmla="*/ 301086 h 441227"/>
                <a:gd name="connsiteX47" fmla="*/ 126380 w 516866"/>
                <a:gd name="connsiteY47" fmla="*/ 299951 h 441227"/>
                <a:gd name="connsiteX48" fmla="*/ 138482 w 516866"/>
                <a:gd name="connsiteY48" fmla="*/ 296800 h 441227"/>
                <a:gd name="connsiteX49" fmla="*/ 156888 w 516866"/>
                <a:gd name="connsiteY49" fmla="*/ 296043 h 441227"/>
                <a:gd name="connsiteX50" fmla="*/ 183992 w 516866"/>
                <a:gd name="connsiteY50" fmla="*/ 337645 h 441227"/>
                <a:gd name="connsiteX51" fmla="*/ 199246 w 516866"/>
                <a:gd name="connsiteY51" fmla="*/ 361975 h 441227"/>
                <a:gd name="connsiteX52" fmla="*/ 231393 w 516866"/>
                <a:gd name="connsiteY52" fmla="*/ 378112 h 441227"/>
                <a:gd name="connsiteX53" fmla="*/ 291777 w 516866"/>
                <a:gd name="connsiteY53" fmla="*/ 401182 h 441227"/>
                <a:gd name="connsiteX54" fmla="*/ 334514 w 516866"/>
                <a:gd name="connsiteY54" fmla="*/ 389458 h 441227"/>
                <a:gd name="connsiteX55" fmla="*/ 354936 w 516866"/>
                <a:gd name="connsiteY55" fmla="*/ 424378 h 441227"/>
                <a:gd name="connsiteX56" fmla="*/ 447468 w 516866"/>
                <a:gd name="connsiteY56" fmla="*/ 441648 h 441227"/>
                <a:gd name="connsiteX57" fmla="*/ 475202 w 516866"/>
                <a:gd name="connsiteY57" fmla="*/ 444044 h 441227"/>
                <a:gd name="connsiteX58" fmla="*/ 474572 w 516866"/>
                <a:gd name="connsiteY58" fmla="*/ 437488 h 441227"/>
                <a:gd name="connsiteX59" fmla="*/ 491339 w 516866"/>
                <a:gd name="connsiteY59" fmla="*/ 410258 h 441227"/>
                <a:gd name="connsiteX60" fmla="*/ 515417 w 516866"/>
                <a:gd name="connsiteY60" fmla="*/ 402947 h 441227"/>
                <a:gd name="connsiteX61" fmla="*/ 509618 w 516866"/>
                <a:gd name="connsiteY61" fmla="*/ 38277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16866" h="441227">
                  <a:moveTo>
                    <a:pt x="509618" y="382776"/>
                  </a:moveTo>
                  <a:cubicBezTo>
                    <a:pt x="503315" y="380633"/>
                    <a:pt x="509618" y="358698"/>
                    <a:pt x="497011" y="353403"/>
                  </a:cubicBezTo>
                  <a:cubicBezTo>
                    <a:pt x="484405" y="348108"/>
                    <a:pt x="473311" y="339662"/>
                    <a:pt x="469781" y="330333"/>
                  </a:cubicBezTo>
                  <a:cubicBezTo>
                    <a:pt x="466630" y="321887"/>
                    <a:pt x="450871" y="313566"/>
                    <a:pt x="452006" y="307263"/>
                  </a:cubicBezTo>
                  <a:cubicBezTo>
                    <a:pt x="453015" y="300960"/>
                    <a:pt x="483396" y="281042"/>
                    <a:pt x="479236" y="269570"/>
                  </a:cubicBezTo>
                  <a:cubicBezTo>
                    <a:pt x="475076" y="258098"/>
                    <a:pt x="455158" y="260115"/>
                    <a:pt x="453015" y="255955"/>
                  </a:cubicBezTo>
                  <a:cubicBezTo>
                    <a:pt x="450871" y="251795"/>
                    <a:pt x="454023" y="237045"/>
                    <a:pt x="448855" y="225573"/>
                  </a:cubicBezTo>
                  <a:cubicBezTo>
                    <a:pt x="443560" y="214101"/>
                    <a:pt x="453015" y="203512"/>
                    <a:pt x="448855" y="197335"/>
                  </a:cubicBezTo>
                  <a:cubicBezTo>
                    <a:pt x="444694" y="191031"/>
                    <a:pt x="450998" y="178425"/>
                    <a:pt x="452006" y="174265"/>
                  </a:cubicBezTo>
                  <a:cubicBezTo>
                    <a:pt x="453015" y="170104"/>
                    <a:pt x="463478" y="163801"/>
                    <a:pt x="462470" y="153338"/>
                  </a:cubicBezTo>
                  <a:cubicBezTo>
                    <a:pt x="461839" y="147035"/>
                    <a:pt x="464991" y="143001"/>
                    <a:pt x="468395" y="141236"/>
                  </a:cubicBezTo>
                  <a:cubicBezTo>
                    <a:pt x="464739" y="130646"/>
                    <a:pt x="463604" y="111988"/>
                    <a:pt x="463604" y="108711"/>
                  </a:cubicBezTo>
                  <a:cubicBezTo>
                    <a:pt x="463604" y="104803"/>
                    <a:pt x="451124" y="104803"/>
                    <a:pt x="444821" y="105559"/>
                  </a:cubicBezTo>
                  <a:cubicBezTo>
                    <a:pt x="438517" y="106316"/>
                    <a:pt x="433097" y="90683"/>
                    <a:pt x="426793" y="90683"/>
                  </a:cubicBezTo>
                  <a:cubicBezTo>
                    <a:pt x="420490" y="90683"/>
                    <a:pt x="415069" y="86019"/>
                    <a:pt x="415069" y="81229"/>
                  </a:cubicBezTo>
                  <a:cubicBezTo>
                    <a:pt x="415069" y="76564"/>
                    <a:pt x="400193" y="73413"/>
                    <a:pt x="392377" y="74169"/>
                  </a:cubicBezTo>
                  <a:cubicBezTo>
                    <a:pt x="384561" y="74925"/>
                    <a:pt x="382923" y="67866"/>
                    <a:pt x="379771" y="67866"/>
                  </a:cubicBezTo>
                  <a:cubicBezTo>
                    <a:pt x="376619" y="67866"/>
                    <a:pt x="364139" y="63958"/>
                    <a:pt x="360105" y="59293"/>
                  </a:cubicBezTo>
                  <a:cubicBezTo>
                    <a:pt x="356197" y="54629"/>
                    <a:pt x="333379" y="52990"/>
                    <a:pt x="329471" y="58537"/>
                  </a:cubicBezTo>
                  <a:cubicBezTo>
                    <a:pt x="325563" y="64084"/>
                    <a:pt x="317747" y="60932"/>
                    <a:pt x="310561" y="60932"/>
                  </a:cubicBezTo>
                  <a:cubicBezTo>
                    <a:pt x="303502" y="60932"/>
                    <a:pt x="291021" y="71900"/>
                    <a:pt x="286987" y="77447"/>
                  </a:cubicBezTo>
                  <a:cubicBezTo>
                    <a:pt x="284592" y="80850"/>
                    <a:pt x="273372" y="81481"/>
                    <a:pt x="265052" y="81607"/>
                  </a:cubicBezTo>
                  <a:cubicBezTo>
                    <a:pt x="265430" y="88414"/>
                    <a:pt x="265430" y="93835"/>
                    <a:pt x="264169" y="95474"/>
                  </a:cubicBezTo>
                  <a:cubicBezTo>
                    <a:pt x="260009" y="101651"/>
                    <a:pt x="229627" y="107198"/>
                    <a:pt x="206936" y="108080"/>
                  </a:cubicBezTo>
                  <a:cubicBezTo>
                    <a:pt x="184244" y="108837"/>
                    <a:pt x="182605" y="79085"/>
                    <a:pt x="158275" y="79085"/>
                  </a:cubicBezTo>
                  <a:cubicBezTo>
                    <a:pt x="140626" y="79085"/>
                    <a:pt x="127136" y="62949"/>
                    <a:pt x="126128" y="47695"/>
                  </a:cubicBezTo>
                  <a:cubicBezTo>
                    <a:pt x="115665" y="43661"/>
                    <a:pt x="105706" y="36854"/>
                    <a:pt x="107092" y="33954"/>
                  </a:cubicBezTo>
                  <a:cubicBezTo>
                    <a:pt x="109109" y="29794"/>
                    <a:pt x="114404" y="3572"/>
                    <a:pt x="101798" y="9876"/>
                  </a:cubicBezTo>
                  <a:cubicBezTo>
                    <a:pt x="89191" y="16179"/>
                    <a:pt x="71416" y="36097"/>
                    <a:pt x="48346" y="32946"/>
                  </a:cubicBezTo>
                  <a:cubicBezTo>
                    <a:pt x="25276" y="29794"/>
                    <a:pt x="42043" y="27777"/>
                    <a:pt x="30571" y="22482"/>
                  </a:cubicBezTo>
                  <a:cubicBezTo>
                    <a:pt x="19099" y="17187"/>
                    <a:pt x="26411" y="4707"/>
                    <a:pt x="14813" y="2564"/>
                  </a:cubicBezTo>
                  <a:cubicBezTo>
                    <a:pt x="3341" y="421"/>
                    <a:pt x="11661" y="16179"/>
                    <a:pt x="5358" y="16179"/>
                  </a:cubicBezTo>
                  <a:cubicBezTo>
                    <a:pt x="-946" y="16179"/>
                    <a:pt x="4349" y="33954"/>
                    <a:pt x="6366" y="38114"/>
                  </a:cubicBezTo>
                  <a:cubicBezTo>
                    <a:pt x="8509" y="42274"/>
                    <a:pt x="2206" y="65344"/>
                    <a:pt x="6366" y="66353"/>
                  </a:cubicBezTo>
                  <a:cubicBezTo>
                    <a:pt x="10526" y="67362"/>
                    <a:pt x="19981" y="84254"/>
                    <a:pt x="18973" y="87406"/>
                  </a:cubicBezTo>
                  <a:cubicBezTo>
                    <a:pt x="17964" y="90557"/>
                    <a:pt x="28428" y="101021"/>
                    <a:pt x="28428" y="108333"/>
                  </a:cubicBezTo>
                  <a:cubicBezTo>
                    <a:pt x="28428" y="115644"/>
                    <a:pt x="37883" y="124091"/>
                    <a:pt x="43051" y="124091"/>
                  </a:cubicBezTo>
                  <a:cubicBezTo>
                    <a:pt x="48346" y="124091"/>
                    <a:pt x="55658" y="127242"/>
                    <a:pt x="53515" y="133546"/>
                  </a:cubicBezTo>
                  <a:cubicBezTo>
                    <a:pt x="51372" y="139849"/>
                    <a:pt x="56666" y="149304"/>
                    <a:pt x="50363" y="149304"/>
                  </a:cubicBezTo>
                  <a:cubicBezTo>
                    <a:pt x="44060" y="149304"/>
                    <a:pt x="45068" y="167079"/>
                    <a:pt x="39900" y="170230"/>
                  </a:cubicBezTo>
                  <a:cubicBezTo>
                    <a:pt x="34605" y="173382"/>
                    <a:pt x="38891" y="192292"/>
                    <a:pt x="43051" y="194309"/>
                  </a:cubicBezTo>
                  <a:cubicBezTo>
                    <a:pt x="47211" y="196452"/>
                    <a:pt x="56666" y="201621"/>
                    <a:pt x="55658" y="208932"/>
                  </a:cubicBezTo>
                  <a:cubicBezTo>
                    <a:pt x="54649" y="216244"/>
                    <a:pt x="77719" y="227842"/>
                    <a:pt x="85031" y="228851"/>
                  </a:cubicBezTo>
                  <a:cubicBezTo>
                    <a:pt x="92343" y="229859"/>
                    <a:pt x="93351" y="240323"/>
                    <a:pt x="97637" y="244609"/>
                  </a:cubicBezTo>
                  <a:cubicBezTo>
                    <a:pt x="101798" y="248769"/>
                    <a:pt x="94486" y="257215"/>
                    <a:pt x="95494" y="262384"/>
                  </a:cubicBezTo>
                  <a:cubicBezTo>
                    <a:pt x="96503" y="267679"/>
                    <a:pt x="105958" y="271839"/>
                    <a:pt x="104949" y="280159"/>
                  </a:cubicBezTo>
                  <a:cubicBezTo>
                    <a:pt x="104319" y="285202"/>
                    <a:pt x="112891" y="293648"/>
                    <a:pt x="119951" y="301086"/>
                  </a:cubicBezTo>
                  <a:cubicBezTo>
                    <a:pt x="122346" y="300330"/>
                    <a:pt x="124489" y="299951"/>
                    <a:pt x="126380" y="299951"/>
                  </a:cubicBezTo>
                  <a:cubicBezTo>
                    <a:pt x="133440" y="299951"/>
                    <a:pt x="133062" y="292135"/>
                    <a:pt x="138482" y="296800"/>
                  </a:cubicBezTo>
                  <a:cubicBezTo>
                    <a:pt x="144029" y="301464"/>
                    <a:pt x="151467" y="296422"/>
                    <a:pt x="156888" y="296043"/>
                  </a:cubicBezTo>
                  <a:cubicBezTo>
                    <a:pt x="162435" y="295665"/>
                    <a:pt x="177311" y="323904"/>
                    <a:pt x="183992" y="337645"/>
                  </a:cubicBezTo>
                  <a:cubicBezTo>
                    <a:pt x="190673" y="351386"/>
                    <a:pt x="190295" y="356050"/>
                    <a:pt x="199246" y="361975"/>
                  </a:cubicBezTo>
                  <a:cubicBezTo>
                    <a:pt x="208322" y="367900"/>
                    <a:pt x="218408" y="364749"/>
                    <a:pt x="231393" y="378112"/>
                  </a:cubicBezTo>
                  <a:cubicBezTo>
                    <a:pt x="244377" y="391475"/>
                    <a:pt x="277658" y="400551"/>
                    <a:pt x="291777" y="401182"/>
                  </a:cubicBezTo>
                  <a:cubicBezTo>
                    <a:pt x="305897" y="401938"/>
                    <a:pt x="316486" y="385928"/>
                    <a:pt x="334514" y="389458"/>
                  </a:cubicBezTo>
                  <a:cubicBezTo>
                    <a:pt x="352541" y="392987"/>
                    <a:pt x="348255" y="416183"/>
                    <a:pt x="354936" y="424378"/>
                  </a:cubicBezTo>
                  <a:cubicBezTo>
                    <a:pt x="361618" y="432572"/>
                    <a:pt x="434987" y="438119"/>
                    <a:pt x="447468" y="441648"/>
                  </a:cubicBezTo>
                  <a:cubicBezTo>
                    <a:pt x="452006" y="442909"/>
                    <a:pt x="462974" y="443792"/>
                    <a:pt x="475202" y="444044"/>
                  </a:cubicBezTo>
                  <a:cubicBezTo>
                    <a:pt x="474950" y="441396"/>
                    <a:pt x="474698" y="439127"/>
                    <a:pt x="474572" y="437488"/>
                  </a:cubicBezTo>
                  <a:cubicBezTo>
                    <a:pt x="473563" y="424882"/>
                    <a:pt x="483018" y="414419"/>
                    <a:pt x="491339" y="410258"/>
                  </a:cubicBezTo>
                  <a:cubicBezTo>
                    <a:pt x="499659" y="406098"/>
                    <a:pt x="507097" y="403955"/>
                    <a:pt x="515417" y="402947"/>
                  </a:cubicBezTo>
                  <a:cubicBezTo>
                    <a:pt x="524241" y="401560"/>
                    <a:pt x="515795" y="384793"/>
                    <a:pt x="509618" y="38277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9936B05B-37CC-4324-8AE1-0CB1A798EDD9}"/>
                </a:ext>
              </a:extLst>
            </p:cNvPr>
            <p:cNvSpPr/>
            <p:nvPr/>
          </p:nvSpPr>
          <p:spPr>
            <a:xfrm>
              <a:off x="7023984" y="2919563"/>
              <a:ext cx="1071553" cy="504260"/>
            </a:xfrm>
            <a:custGeom>
              <a:avLst/>
              <a:gdLst>
                <a:gd name="connsiteX0" fmla="*/ 1075568 w 1071552"/>
                <a:gd name="connsiteY0" fmla="*/ 208230 h 504260"/>
                <a:gd name="connsiteX1" fmla="*/ 1066113 w 1071552"/>
                <a:gd name="connsiteY1" fmla="*/ 207473 h 504260"/>
                <a:gd name="connsiteX2" fmla="*/ 1044934 w 1071552"/>
                <a:gd name="connsiteY2" fmla="*/ 211381 h 504260"/>
                <a:gd name="connsiteX3" fmla="*/ 1031571 w 1071552"/>
                <a:gd name="connsiteY3" fmla="*/ 200414 h 504260"/>
                <a:gd name="connsiteX4" fmla="*/ 1025898 w 1071552"/>
                <a:gd name="connsiteY4" fmla="*/ 190455 h 504260"/>
                <a:gd name="connsiteX5" fmla="*/ 1009383 w 1071552"/>
                <a:gd name="connsiteY5" fmla="*/ 176840 h 504260"/>
                <a:gd name="connsiteX6" fmla="*/ 992365 w 1071552"/>
                <a:gd name="connsiteY6" fmla="*/ 162720 h 504260"/>
                <a:gd name="connsiteX7" fmla="*/ 965891 w 1071552"/>
                <a:gd name="connsiteY7" fmla="*/ 170410 h 504260"/>
                <a:gd name="connsiteX8" fmla="*/ 940048 w 1071552"/>
                <a:gd name="connsiteY8" fmla="*/ 166250 h 504260"/>
                <a:gd name="connsiteX9" fmla="*/ 919499 w 1071552"/>
                <a:gd name="connsiteY9" fmla="*/ 151500 h 504260"/>
                <a:gd name="connsiteX10" fmla="*/ 904246 w 1071552"/>
                <a:gd name="connsiteY10" fmla="*/ 168519 h 504260"/>
                <a:gd name="connsiteX11" fmla="*/ 876637 w 1071552"/>
                <a:gd name="connsiteY11" fmla="*/ 120867 h 504260"/>
                <a:gd name="connsiteX12" fmla="*/ 827850 w 1071552"/>
                <a:gd name="connsiteY12" fmla="*/ 63255 h 504260"/>
                <a:gd name="connsiteX13" fmla="*/ 820160 w 1071552"/>
                <a:gd name="connsiteY13" fmla="*/ 43211 h 504260"/>
                <a:gd name="connsiteX14" fmla="*/ 802511 w 1071552"/>
                <a:gd name="connsiteY14" fmla="*/ 41446 h 504260"/>
                <a:gd name="connsiteX15" fmla="*/ 778432 w 1071552"/>
                <a:gd name="connsiteY15" fmla="*/ 54935 h 504260"/>
                <a:gd name="connsiteX16" fmla="*/ 749564 w 1071552"/>
                <a:gd name="connsiteY16" fmla="*/ 66659 h 504260"/>
                <a:gd name="connsiteX17" fmla="*/ 729519 w 1071552"/>
                <a:gd name="connsiteY17" fmla="*/ 71323 h 504260"/>
                <a:gd name="connsiteX18" fmla="*/ 738974 w 1071552"/>
                <a:gd name="connsiteY18" fmla="*/ 54304 h 504260"/>
                <a:gd name="connsiteX19" fmla="*/ 724855 w 1071552"/>
                <a:gd name="connsiteY19" fmla="*/ 52539 h 504260"/>
                <a:gd name="connsiteX20" fmla="*/ 712500 w 1071552"/>
                <a:gd name="connsiteY20" fmla="*/ 50775 h 504260"/>
                <a:gd name="connsiteX21" fmla="*/ 704810 w 1071552"/>
                <a:gd name="connsiteY21" fmla="*/ 49010 h 504260"/>
                <a:gd name="connsiteX22" fmla="*/ 694851 w 1071552"/>
                <a:gd name="connsiteY22" fmla="*/ 42580 h 504260"/>
                <a:gd name="connsiteX23" fmla="*/ 670773 w 1071552"/>
                <a:gd name="connsiteY23" fmla="*/ 46740 h 504260"/>
                <a:gd name="connsiteX24" fmla="*/ 673672 w 1071552"/>
                <a:gd name="connsiteY24" fmla="*/ 35521 h 504260"/>
                <a:gd name="connsiteX25" fmla="*/ 669008 w 1071552"/>
                <a:gd name="connsiteY25" fmla="*/ 16737 h 504260"/>
                <a:gd name="connsiteX26" fmla="*/ 651989 w 1071552"/>
                <a:gd name="connsiteY26" fmla="*/ 6148 h 504260"/>
                <a:gd name="connsiteX27" fmla="*/ 631441 w 1071552"/>
                <a:gd name="connsiteY27" fmla="*/ 3248 h 504260"/>
                <a:gd name="connsiteX28" fmla="*/ 598538 w 1071552"/>
                <a:gd name="connsiteY28" fmla="*/ 10938 h 504260"/>
                <a:gd name="connsiteX29" fmla="*/ 559710 w 1071552"/>
                <a:gd name="connsiteY29" fmla="*/ 23923 h 504260"/>
                <a:gd name="connsiteX30" fmla="*/ 522016 w 1071552"/>
                <a:gd name="connsiteY30" fmla="*/ 30982 h 504260"/>
                <a:gd name="connsiteX31" fmla="*/ 494912 w 1071552"/>
                <a:gd name="connsiteY31" fmla="*/ 39177 h 504260"/>
                <a:gd name="connsiteX32" fmla="*/ 454950 w 1071552"/>
                <a:gd name="connsiteY32" fmla="*/ 47371 h 504260"/>
                <a:gd name="connsiteX33" fmla="*/ 423181 w 1071552"/>
                <a:gd name="connsiteY33" fmla="*/ 50901 h 504260"/>
                <a:gd name="connsiteX34" fmla="*/ 400742 w 1071552"/>
                <a:gd name="connsiteY34" fmla="*/ 52035 h 504260"/>
                <a:gd name="connsiteX35" fmla="*/ 401876 w 1071552"/>
                <a:gd name="connsiteY35" fmla="*/ 74349 h 504260"/>
                <a:gd name="connsiteX36" fmla="*/ 425450 w 1071552"/>
                <a:gd name="connsiteY36" fmla="*/ 86073 h 504260"/>
                <a:gd name="connsiteX37" fmla="*/ 397212 w 1071552"/>
                <a:gd name="connsiteY37" fmla="*/ 90737 h 504260"/>
                <a:gd name="connsiteX38" fmla="*/ 392547 w 1071552"/>
                <a:gd name="connsiteY38" fmla="*/ 109521 h 504260"/>
                <a:gd name="connsiteX39" fmla="*/ 376033 w 1071552"/>
                <a:gd name="connsiteY39" fmla="*/ 123640 h 504260"/>
                <a:gd name="connsiteX40" fmla="*/ 383092 w 1071552"/>
                <a:gd name="connsiteY40" fmla="*/ 137759 h 504260"/>
                <a:gd name="connsiteX41" fmla="*/ 401876 w 1071552"/>
                <a:gd name="connsiteY41" fmla="*/ 143685 h 504260"/>
                <a:gd name="connsiteX42" fmla="*/ 408936 w 1071552"/>
                <a:gd name="connsiteY42" fmla="*/ 162468 h 504260"/>
                <a:gd name="connsiteX43" fmla="*/ 392421 w 1071552"/>
                <a:gd name="connsiteY43" fmla="*/ 171923 h 504260"/>
                <a:gd name="connsiteX44" fmla="*/ 372377 w 1071552"/>
                <a:gd name="connsiteY44" fmla="*/ 163729 h 504260"/>
                <a:gd name="connsiteX45" fmla="*/ 362922 w 1071552"/>
                <a:gd name="connsiteY45" fmla="*/ 176714 h 504260"/>
                <a:gd name="connsiteX46" fmla="*/ 349937 w 1071552"/>
                <a:gd name="connsiteY46" fmla="*/ 168519 h 504260"/>
                <a:gd name="connsiteX47" fmla="*/ 332288 w 1071552"/>
                <a:gd name="connsiteY47" fmla="*/ 160325 h 504260"/>
                <a:gd name="connsiteX48" fmla="*/ 306445 w 1071552"/>
                <a:gd name="connsiteY48" fmla="*/ 159190 h 504260"/>
                <a:gd name="connsiteX49" fmla="*/ 291191 w 1071552"/>
                <a:gd name="connsiteY49" fmla="*/ 158056 h 504260"/>
                <a:gd name="connsiteX50" fmla="*/ 265348 w 1071552"/>
                <a:gd name="connsiteY50" fmla="*/ 166250 h 504260"/>
                <a:gd name="connsiteX51" fmla="*/ 240639 w 1071552"/>
                <a:gd name="connsiteY51" fmla="*/ 168645 h 504260"/>
                <a:gd name="connsiteX52" fmla="*/ 225385 w 1071552"/>
                <a:gd name="connsiteY52" fmla="*/ 168645 h 504260"/>
                <a:gd name="connsiteX53" fmla="*/ 218325 w 1071552"/>
                <a:gd name="connsiteY53" fmla="*/ 165116 h 504260"/>
                <a:gd name="connsiteX54" fmla="*/ 196012 w 1071552"/>
                <a:gd name="connsiteY54" fmla="*/ 146332 h 504260"/>
                <a:gd name="connsiteX55" fmla="*/ 165378 w 1071552"/>
                <a:gd name="connsiteY55" fmla="*/ 136877 h 504260"/>
                <a:gd name="connsiteX56" fmla="*/ 146594 w 1071552"/>
                <a:gd name="connsiteY56" fmla="*/ 136877 h 504260"/>
                <a:gd name="connsiteX57" fmla="*/ 132475 w 1071552"/>
                <a:gd name="connsiteY57" fmla="*/ 136877 h 504260"/>
                <a:gd name="connsiteX58" fmla="*/ 112431 w 1071552"/>
                <a:gd name="connsiteY58" fmla="*/ 142802 h 504260"/>
                <a:gd name="connsiteX59" fmla="*/ 84192 w 1071552"/>
                <a:gd name="connsiteY59" fmla="*/ 155787 h 504260"/>
                <a:gd name="connsiteX60" fmla="*/ 70073 w 1071552"/>
                <a:gd name="connsiteY60" fmla="*/ 168771 h 504260"/>
                <a:gd name="connsiteX61" fmla="*/ 63013 w 1071552"/>
                <a:gd name="connsiteY61" fmla="*/ 182891 h 504260"/>
                <a:gd name="connsiteX62" fmla="*/ 60618 w 1071552"/>
                <a:gd name="connsiteY62" fmla="*/ 199405 h 504260"/>
                <a:gd name="connsiteX63" fmla="*/ 39439 w 1071552"/>
                <a:gd name="connsiteY63" fmla="*/ 181756 h 504260"/>
                <a:gd name="connsiteX64" fmla="*/ 24185 w 1071552"/>
                <a:gd name="connsiteY64" fmla="*/ 191211 h 504260"/>
                <a:gd name="connsiteX65" fmla="*/ 10066 w 1071552"/>
                <a:gd name="connsiteY65" fmla="*/ 207726 h 504260"/>
                <a:gd name="connsiteX66" fmla="*/ 18260 w 1071552"/>
                <a:gd name="connsiteY66" fmla="*/ 220710 h 504260"/>
                <a:gd name="connsiteX67" fmla="*/ 8805 w 1071552"/>
                <a:gd name="connsiteY67" fmla="*/ 228904 h 504260"/>
                <a:gd name="connsiteX68" fmla="*/ 2880 w 1071552"/>
                <a:gd name="connsiteY68" fmla="*/ 245419 h 504260"/>
                <a:gd name="connsiteX69" fmla="*/ 18134 w 1071552"/>
                <a:gd name="connsiteY69" fmla="*/ 256009 h 504260"/>
                <a:gd name="connsiteX70" fmla="*/ 22799 w 1071552"/>
                <a:gd name="connsiteY70" fmla="*/ 270128 h 504260"/>
                <a:gd name="connsiteX71" fmla="*/ 41582 w 1071552"/>
                <a:gd name="connsiteY71" fmla="*/ 268993 h 504260"/>
                <a:gd name="connsiteX72" fmla="*/ 58097 w 1071552"/>
                <a:gd name="connsiteY72" fmla="*/ 287903 h 504260"/>
                <a:gd name="connsiteX73" fmla="*/ 61627 w 1071552"/>
                <a:gd name="connsiteY73" fmla="*/ 304417 h 504260"/>
                <a:gd name="connsiteX74" fmla="*/ 67552 w 1071552"/>
                <a:gd name="connsiteY74" fmla="*/ 316141 h 504260"/>
                <a:gd name="connsiteX75" fmla="*/ 76124 w 1071552"/>
                <a:gd name="connsiteY75" fmla="*/ 321310 h 504260"/>
                <a:gd name="connsiteX76" fmla="*/ 80915 w 1071552"/>
                <a:gd name="connsiteY76" fmla="*/ 317780 h 504260"/>
                <a:gd name="connsiteX77" fmla="*/ 136635 w 1071552"/>
                <a:gd name="connsiteY77" fmla="*/ 299753 h 504260"/>
                <a:gd name="connsiteX78" fmla="*/ 177480 w 1071552"/>
                <a:gd name="connsiteY78" fmla="*/ 307569 h 504260"/>
                <a:gd name="connsiteX79" fmla="*/ 180632 w 1071552"/>
                <a:gd name="connsiteY79" fmla="*/ 346775 h 504260"/>
                <a:gd name="connsiteX80" fmla="*/ 154789 w 1071552"/>
                <a:gd name="connsiteY80" fmla="*/ 353835 h 504260"/>
                <a:gd name="connsiteX81" fmla="*/ 121886 w 1071552"/>
                <a:gd name="connsiteY81" fmla="*/ 365559 h 504260"/>
                <a:gd name="connsiteX82" fmla="*/ 117978 w 1071552"/>
                <a:gd name="connsiteY82" fmla="*/ 380435 h 504260"/>
                <a:gd name="connsiteX83" fmla="*/ 104615 w 1071552"/>
                <a:gd name="connsiteY83" fmla="*/ 389007 h 504260"/>
                <a:gd name="connsiteX84" fmla="*/ 125037 w 1071552"/>
                <a:gd name="connsiteY84" fmla="*/ 406278 h 504260"/>
                <a:gd name="connsiteX85" fmla="*/ 133610 w 1071552"/>
                <a:gd name="connsiteY85" fmla="*/ 426700 h 504260"/>
                <a:gd name="connsiteX86" fmla="*/ 152394 w 1071552"/>
                <a:gd name="connsiteY86" fmla="*/ 437668 h 504260"/>
                <a:gd name="connsiteX87" fmla="*/ 165000 w 1071552"/>
                <a:gd name="connsiteY87" fmla="*/ 451031 h 504260"/>
                <a:gd name="connsiteX88" fmla="*/ 173572 w 1071552"/>
                <a:gd name="connsiteY88" fmla="*/ 483178 h 504260"/>
                <a:gd name="connsiteX89" fmla="*/ 176850 w 1071552"/>
                <a:gd name="connsiteY89" fmla="*/ 465276 h 504260"/>
                <a:gd name="connsiteX90" fmla="*/ 204206 w 1071552"/>
                <a:gd name="connsiteY90" fmla="*/ 450779 h 504260"/>
                <a:gd name="connsiteX91" fmla="*/ 236731 w 1071552"/>
                <a:gd name="connsiteY91" fmla="*/ 475992 h 504260"/>
                <a:gd name="connsiteX92" fmla="*/ 255641 w 1071552"/>
                <a:gd name="connsiteY92" fmla="*/ 480152 h 504260"/>
                <a:gd name="connsiteX93" fmla="*/ 258793 w 1071552"/>
                <a:gd name="connsiteY93" fmla="*/ 362786 h 504260"/>
                <a:gd name="connsiteX94" fmla="*/ 325859 w 1071552"/>
                <a:gd name="connsiteY94" fmla="*/ 344884 h 504260"/>
                <a:gd name="connsiteX95" fmla="*/ 328128 w 1071552"/>
                <a:gd name="connsiteY95" fmla="*/ 340472 h 504260"/>
                <a:gd name="connsiteX96" fmla="*/ 352459 w 1071552"/>
                <a:gd name="connsiteY96" fmla="*/ 341228 h 504260"/>
                <a:gd name="connsiteX97" fmla="*/ 363426 w 1071552"/>
                <a:gd name="connsiteY97" fmla="*/ 328622 h 504260"/>
                <a:gd name="connsiteX98" fmla="*/ 369730 w 1071552"/>
                <a:gd name="connsiteY98" fmla="*/ 344254 h 504260"/>
                <a:gd name="connsiteX99" fmla="*/ 383849 w 1071552"/>
                <a:gd name="connsiteY99" fmla="*/ 379048 h 504260"/>
                <a:gd name="connsiteX100" fmla="*/ 414861 w 1071552"/>
                <a:gd name="connsiteY100" fmla="*/ 412959 h 504260"/>
                <a:gd name="connsiteX101" fmla="*/ 449403 w 1071552"/>
                <a:gd name="connsiteY101" fmla="*/ 410816 h 504260"/>
                <a:gd name="connsiteX102" fmla="*/ 502854 w 1071552"/>
                <a:gd name="connsiteY102" fmla="*/ 412959 h 504260"/>
                <a:gd name="connsiteX103" fmla="*/ 523781 w 1071552"/>
                <a:gd name="connsiteY103" fmla="*/ 428718 h 504260"/>
                <a:gd name="connsiteX104" fmla="*/ 530084 w 1071552"/>
                <a:gd name="connsiteY104" fmla="*/ 453805 h 504260"/>
                <a:gd name="connsiteX105" fmla="*/ 544708 w 1071552"/>
                <a:gd name="connsiteY105" fmla="*/ 481034 h 504260"/>
                <a:gd name="connsiteX106" fmla="*/ 567778 w 1071552"/>
                <a:gd name="connsiteY106" fmla="*/ 487338 h 504260"/>
                <a:gd name="connsiteX107" fmla="*/ 589713 w 1071552"/>
                <a:gd name="connsiteY107" fmla="*/ 500953 h 504260"/>
                <a:gd name="connsiteX108" fmla="*/ 602320 w 1071552"/>
                <a:gd name="connsiteY108" fmla="*/ 496793 h 504260"/>
                <a:gd name="connsiteX109" fmla="*/ 629549 w 1071552"/>
                <a:gd name="connsiteY109" fmla="*/ 475866 h 504260"/>
                <a:gd name="connsiteX110" fmla="*/ 644804 w 1071552"/>
                <a:gd name="connsiteY110" fmla="*/ 474353 h 504260"/>
                <a:gd name="connsiteX111" fmla="*/ 652872 w 1071552"/>
                <a:gd name="connsiteY111" fmla="*/ 459603 h 504260"/>
                <a:gd name="connsiteX112" fmla="*/ 669386 w 1071552"/>
                <a:gd name="connsiteY112" fmla="*/ 441576 h 504260"/>
                <a:gd name="connsiteX113" fmla="*/ 705441 w 1071552"/>
                <a:gd name="connsiteY113" fmla="*/ 440820 h 504260"/>
                <a:gd name="connsiteX114" fmla="*/ 729015 w 1071552"/>
                <a:gd name="connsiteY114" fmla="*/ 436912 h 504260"/>
                <a:gd name="connsiteX115" fmla="*/ 756497 w 1071552"/>
                <a:gd name="connsiteY115" fmla="*/ 425944 h 504260"/>
                <a:gd name="connsiteX116" fmla="*/ 791795 w 1071552"/>
                <a:gd name="connsiteY116" fmla="*/ 436155 h 504260"/>
                <a:gd name="connsiteX117" fmla="*/ 860123 w 1071552"/>
                <a:gd name="connsiteY117" fmla="*/ 440063 h 504260"/>
                <a:gd name="connsiteX118" fmla="*/ 885210 w 1071552"/>
                <a:gd name="connsiteY118" fmla="*/ 447123 h 504260"/>
                <a:gd name="connsiteX119" fmla="*/ 907397 w 1071552"/>
                <a:gd name="connsiteY119" fmla="*/ 455695 h 504260"/>
                <a:gd name="connsiteX120" fmla="*/ 906766 w 1071552"/>
                <a:gd name="connsiteY120" fmla="*/ 444854 h 504260"/>
                <a:gd name="connsiteX121" fmla="*/ 920886 w 1071552"/>
                <a:gd name="connsiteY121" fmla="*/ 424810 h 504260"/>
                <a:gd name="connsiteX122" fmla="*/ 910297 w 1071552"/>
                <a:gd name="connsiteY122" fmla="*/ 395436 h 504260"/>
                <a:gd name="connsiteX123" fmla="*/ 904371 w 1071552"/>
                <a:gd name="connsiteY123" fmla="*/ 372492 h 504260"/>
                <a:gd name="connsiteX124" fmla="*/ 919625 w 1071552"/>
                <a:gd name="connsiteY124" fmla="*/ 362155 h 504260"/>
                <a:gd name="connsiteX125" fmla="*/ 944586 w 1071552"/>
                <a:gd name="connsiteY125" fmla="*/ 357239 h 504260"/>
                <a:gd name="connsiteX126" fmla="*/ 963622 w 1071552"/>
                <a:gd name="connsiteY126" fmla="*/ 362155 h 504260"/>
                <a:gd name="connsiteX127" fmla="*/ 963622 w 1071552"/>
                <a:gd name="connsiteY127" fmla="*/ 349675 h 504260"/>
                <a:gd name="connsiteX128" fmla="*/ 979885 w 1071552"/>
                <a:gd name="connsiteY128" fmla="*/ 298618 h 504260"/>
                <a:gd name="connsiteX129" fmla="*/ 997786 w 1071552"/>
                <a:gd name="connsiteY129" fmla="*/ 298618 h 504260"/>
                <a:gd name="connsiteX130" fmla="*/ 1022242 w 1071552"/>
                <a:gd name="connsiteY130" fmla="*/ 300761 h 504260"/>
                <a:gd name="connsiteX131" fmla="*/ 1047203 w 1071552"/>
                <a:gd name="connsiteY131" fmla="*/ 291559 h 504260"/>
                <a:gd name="connsiteX132" fmla="*/ 1043421 w 1071552"/>
                <a:gd name="connsiteY132" fmla="*/ 270380 h 504260"/>
                <a:gd name="connsiteX133" fmla="*/ 1060818 w 1071552"/>
                <a:gd name="connsiteY133" fmla="*/ 250335 h 504260"/>
                <a:gd name="connsiteX134" fmla="*/ 1072164 w 1071552"/>
                <a:gd name="connsiteY134" fmla="*/ 235712 h 504260"/>
                <a:gd name="connsiteX135" fmla="*/ 1081367 w 1071552"/>
                <a:gd name="connsiteY135" fmla="*/ 218567 h 504260"/>
                <a:gd name="connsiteX136" fmla="*/ 1075568 w 1071552"/>
                <a:gd name="connsiteY136" fmla="*/ 208230 h 504260"/>
                <a:gd name="connsiteX137" fmla="*/ 404019 w 1071552"/>
                <a:gd name="connsiteY137" fmla="*/ 323201 h 504260"/>
                <a:gd name="connsiteX138" fmla="*/ 367208 w 1071552"/>
                <a:gd name="connsiteY138" fmla="*/ 313116 h 504260"/>
                <a:gd name="connsiteX139" fmla="*/ 404019 w 1071552"/>
                <a:gd name="connsiteY139" fmla="*/ 323201 h 504260"/>
                <a:gd name="connsiteX140" fmla="*/ 849533 w 1071552"/>
                <a:gd name="connsiteY140" fmla="*/ 320428 h 504260"/>
                <a:gd name="connsiteX141" fmla="*/ 759271 w 1071552"/>
                <a:gd name="connsiteY141" fmla="*/ 330639 h 504260"/>
                <a:gd name="connsiteX142" fmla="*/ 745151 w 1071552"/>
                <a:gd name="connsiteY142" fmla="*/ 364424 h 504260"/>
                <a:gd name="connsiteX143" fmla="*/ 742000 w 1071552"/>
                <a:gd name="connsiteY143" fmla="*/ 321310 h 504260"/>
                <a:gd name="connsiteX144" fmla="*/ 810327 w 1071552"/>
                <a:gd name="connsiteY144" fmla="*/ 311099 h 504260"/>
                <a:gd name="connsiteX145" fmla="*/ 877015 w 1071552"/>
                <a:gd name="connsiteY145" fmla="*/ 307947 h 504260"/>
                <a:gd name="connsiteX146" fmla="*/ 849533 w 1071552"/>
                <a:gd name="connsiteY146" fmla="*/ 320428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1071552" h="504260">
                  <a:moveTo>
                    <a:pt x="1075568" y="208230"/>
                  </a:moveTo>
                  <a:cubicBezTo>
                    <a:pt x="1074811" y="202809"/>
                    <a:pt x="1070021" y="205078"/>
                    <a:pt x="1066113" y="207473"/>
                  </a:cubicBezTo>
                  <a:cubicBezTo>
                    <a:pt x="1062205" y="209869"/>
                    <a:pt x="1049598" y="211381"/>
                    <a:pt x="1044934" y="211381"/>
                  </a:cubicBezTo>
                  <a:cubicBezTo>
                    <a:pt x="1040270" y="211381"/>
                    <a:pt x="1031571" y="205078"/>
                    <a:pt x="1031571" y="200414"/>
                  </a:cubicBezTo>
                  <a:cubicBezTo>
                    <a:pt x="1031571" y="195749"/>
                    <a:pt x="1030562" y="190455"/>
                    <a:pt x="1025898" y="190455"/>
                  </a:cubicBezTo>
                  <a:cubicBezTo>
                    <a:pt x="1021234" y="190455"/>
                    <a:pt x="1014174" y="188059"/>
                    <a:pt x="1009383" y="176840"/>
                  </a:cubicBezTo>
                  <a:cubicBezTo>
                    <a:pt x="1004719" y="165620"/>
                    <a:pt x="997660" y="165620"/>
                    <a:pt x="992365" y="162720"/>
                  </a:cubicBezTo>
                  <a:cubicBezTo>
                    <a:pt x="987070" y="159821"/>
                    <a:pt x="972320" y="168015"/>
                    <a:pt x="965891" y="170410"/>
                  </a:cubicBezTo>
                  <a:cubicBezTo>
                    <a:pt x="959461" y="172806"/>
                    <a:pt x="948242" y="168015"/>
                    <a:pt x="940048" y="166250"/>
                  </a:cubicBezTo>
                  <a:cubicBezTo>
                    <a:pt x="931854" y="164485"/>
                    <a:pt x="927063" y="149736"/>
                    <a:pt x="919499" y="151500"/>
                  </a:cubicBezTo>
                  <a:cubicBezTo>
                    <a:pt x="911809" y="153265"/>
                    <a:pt x="910044" y="168519"/>
                    <a:pt x="904246" y="168519"/>
                  </a:cubicBezTo>
                  <a:cubicBezTo>
                    <a:pt x="898320" y="168519"/>
                    <a:pt x="887731" y="137886"/>
                    <a:pt x="876637" y="120867"/>
                  </a:cubicBezTo>
                  <a:cubicBezTo>
                    <a:pt x="865544" y="103848"/>
                    <a:pt x="845499" y="69684"/>
                    <a:pt x="827850" y="63255"/>
                  </a:cubicBezTo>
                  <a:cubicBezTo>
                    <a:pt x="810201" y="56826"/>
                    <a:pt x="815495" y="48001"/>
                    <a:pt x="820160" y="43211"/>
                  </a:cubicBezTo>
                  <a:cubicBezTo>
                    <a:pt x="824824" y="38546"/>
                    <a:pt x="809571" y="37286"/>
                    <a:pt x="802511" y="41446"/>
                  </a:cubicBezTo>
                  <a:cubicBezTo>
                    <a:pt x="795452" y="45606"/>
                    <a:pt x="786627" y="53170"/>
                    <a:pt x="778432" y="54935"/>
                  </a:cubicBezTo>
                  <a:cubicBezTo>
                    <a:pt x="770238" y="56700"/>
                    <a:pt x="758388" y="69684"/>
                    <a:pt x="749564" y="66659"/>
                  </a:cubicBezTo>
                  <a:cubicBezTo>
                    <a:pt x="740739" y="63759"/>
                    <a:pt x="736579" y="77879"/>
                    <a:pt x="729519" y="71323"/>
                  </a:cubicBezTo>
                  <a:cubicBezTo>
                    <a:pt x="722460" y="64894"/>
                    <a:pt x="738974" y="60103"/>
                    <a:pt x="738974" y="54304"/>
                  </a:cubicBezTo>
                  <a:cubicBezTo>
                    <a:pt x="738974" y="48379"/>
                    <a:pt x="727754" y="56069"/>
                    <a:pt x="724855" y="52539"/>
                  </a:cubicBezTo>
                  <a:cubicBezTo>
                    <a:pt x="721955" y="49010"/>
                    <a:pt x="712500" y="45480"/>
                    <a:pt x="712500" y="50775"/>
                  </a:cubicBezTo>
                  <a:cubicBezTo>
                    <a:pt x="712500" y="56069"/>
                    <a:pt x="704810" y="53170"/>
                    <a:pt x="704810" y="49010"/>
                  </a:cubicBezTo>
                  <a:cubicBezTo>
                    <a:pt x="704810" y="44849"/>
                    <a:pt x="699516" y="37286"/>
                    <a:pt x="694851" y="42580"/>
                  </a:cubicBezTo>
                  <a:cubicBezTo>
                    <a:pt x="690187" y="47875"/>
                    <a:pt x="674303" y="50775"/>
                    <a:pt x="670773" y="46740"/>
                  </a:cubicBezTo>
                  <a:cubicBezTo>
                    <a:pt x="667243" y="42580"/>
                    <a:pt x="673168" y="40815"/>
                    <a:pt x="673672" y="35521"/>
                  </a:cubicBezTo>
                  <a:cubicBezTo>
                    <a:pt x="674303" y="30226"/>
                    <a:pt x="667747" y="23166"/>
                    <a:pt x="669008" y="16737"/>
                  </a:cubicBezTo>
                  <a:cubicBezTo>
                    <a:pt x="670142" y="10308"/>
                    <a:pt x="657788" y="3752"/>
                    <a:pt x="651989" y="6148"/>
                  </a:cubicBezTo>
                  <a:cubicBezTo>
                    <a:pt x="646064" y="8543"/>
                    <a:pt x="637870" y="6148"/>
                    <a:pt x="631441" y="3248"/>
                  </a:cubicBezTo>
                  <a:cubicBezTo>
                    <a:pt x="625011" y="349"/>
                    <a:pt x="599672" y="5013"/>
                    <a:pt x="598538" y="10938"/>
                  </a:cubicBezTo>
                  <a:cubicBezTo>
                    <a:pt x="597403" y="16863"/>
                    <a:pt x="565635" y="21527"/>
                    <a:pt x="559710" y="23923"/>
                  </a:cubicBezTo>
                  <a:cubicBezTo>
                    <a:pt x="553785" y="26318"/>
                    <a:pt x="530336" y="29848"/>
                    <a:pt x="522016" y="30982"/>
                  </a:cubicBezTo>
                  <a:cubicBezTo>
                    <a:pt x="513822" y="32117"/>
                    <a:pt x="505502" y="39177"/>
                    <a:pt x="494912" y="39177"/>
                  </a:cubicBezTo>
                  <a:cubicBezTo>
                    <a:pt x="484323" y="39177"/>
                    <a:pt x="464278" y="40311"/>
                    <a:pt x="454950" y="47371"/>
                  </a:cubicBezTo>
                  <a:cubicBezTo>
                    <a:pt x="445495" y="54430"/>
                    <a:pt x="430241" y="48505"/>
                    <a:pt x="423181" y="50901"/>
                  </a:cubicBezTo>
                  <a:cubicBezTo>
                    <a:pt x="416121" y="53296"/>
                    <a:pt x="404398" y="49766"/>
                    <a:pt x="400742" y="52035"/>
                  </a:cubicBezTo>
                  <a:cubicBezTo>
                    <a:pt x="397212" y="54430"/>
                    <a:pt x="398346" y="68550"/>
                    <a:pt x="401876" y="74349"/>
                  </a:cubicBezTo>
                  <a:cubicBezTo>
                    <a:pt x="405406" y="80274"/>
                    <a:pt x="424190" y="82543"/>
                    <a:pt x="425450" y="86073"/>
                  </a:cubicBezTo>
                  <a:cubicBezTo>
                    <a:pt x="426585" y="89603"/>
                    <a:pt x="406667" y="89603"/>
                    <a:pt x="397212" y="90737"/>
                  </a:cubicBezTo>
                  <a:cubicBezTo>
                    <a:pt x="387757" y="91872"/>
                    <a:pt x="390152" y="103722"/>
                    <a:pt x="392547" y="109521"/>
                  </a:cubicBezTo>
                  <a:cubicBezTo>
                    <a:pt x="394943" y="115446"/>
                    <a:pt x="383092" y="121245"/>
                    <a:pt x="376033" y="123640"/>
                  </a:cubicBezTo>
                  <a:cubicBezTo>
                    <a:pt x="368973" y="126035"/>
                    <a:pt x="376033" y="137759"/>
                    <a:pt x="383092" y="137759"/>
                  </a:cubicBezTo>
                  <a:cubicBezTo>
                    <a:pt x="390152" y="137759"/>
                    <a:pt x="396077" y="143685"/>
                    <a:pt x="401876" y="143685"/>
                  </a:cubicBezTo>
                  <a:cubicBezTo>
                    <a:pt x="407675" y="143685"/>
                    <a:pt x="408936" y="155409"/>
                    <a:pt x="408936" y="162468"/>
                  </a:cubicBezTo>
                  <a:cubicBezTo>
                    <a:pt x="408936" y="169528"/>
                    <a:pt x="401876" y="171923"/>
                    <a:pt x="392421" y="171923"/>
                  </a:cubicBezTo>
                  <a:cubicBezTo>
                    <a:pt x="382966" y="171923"/>
                    <a:pt x="378302" y="164863"/>
                    <a:pt x="372377" y="163729"/>
                  </a:cubicBezTo>
                  <a:cubicBezTo>
                    <a:pt x="366452" y="162594"/>
                    <a:pt x="367713" y="174318"/>
                    <a:pt x="362922" y="176714"/>
                  </a:cubicBezTo>
                  <a:cubicBezTo>
                    <a:pt x="358258" y="179109"/>
                    <a:pt x="356997" y="168519"/>
                    <a:pt x="349937" y="168519"/>
                  </a:cubicBezTo>
                  <a:cubicBezTo>
                    <a:pt x="342878" y="168519"/>
                    <a:pt x="334684" y="167385"/>
                    <a:pt x="332288" y="160325"/>
                  </a:cubicBezTo>
                  <a:cubicBezTo>
                    <a:pt x="329893" y="153265"/>
                    <a:pt x="313379" y="152131"/>
                    <a:pt x="306445" y="159190"/>
                  </a:cubicBezTo>
                  <a:cubicBezTo>
                    <a:pt x="299385" y="166250"/>
                    <a:pt x="296990" y="162720"/>
                    <a:pt x="291191" y="158056"/>
                  </a:cubicBezTo>
                  <a:cubicBezTo>
                    <a:pt x="285266" y="153391"/>
                    <a:pt x="267617" y="160451"/>
                    <a:pt x="265348" y="166250"/>
                  </a:cubicBezTo>
                  <a:cubicBezTo>
                    <a:pt x="262953" y="172175"/>
                    <a:pt x="250094" y="174444"/>
                    <a:pt x="240639" y="168645"/>
                  </a:cubicBezTo>
                  <a:cubicBezTo>
                    <a:pt x="231184" y="162720"/>
                    <a:pt x="225385" y="160451"/>
                    <a:pt x="225385" y="168645"/>
                  </a:cubicBezTo>
                  <a:cubicBezTo>
                    <a:pt x="225385" y="176840"/>
                    <a:pt x="218325" y="169780"/>
                    <a:pt x="218325" y="165116"/>
                  </a:cubicBezTo>
                  <a:cubicBezTo>
                    <a:pt x="218325" y="160451"/>
                    <a:pt x="203072" y="150996"/>
                    <a:pt x="196012" y="146332"/>
                  </a:cubicBezTo>
                  <a:cubicBezTo>
                    <a:pt x="188952" y="141667"/>
                    <a:pt x="166639" y="141667"/>
                    <a:pt x="165378" y="136877"/>
                  </a:cubicBezTo>
                  <a:cubicBezTo>
                    <a:pt x="164244" y="132213"/>
                    <a:pt x="150124" y="128683"/>
                    <a:pt x="146594" y="136877"/>
                  </a:cubicBezTo>
                  <a:cubicBezTo>
                    <a:pt x="143065" y="145071"/>
                    <a:pt x="137139" y="139272"/>
                    <a:pt x="132475" y="136877"/>
                  </a:cubicBezTo>
                  <a:cubicBezTo>
                    <a:pt x="127811" y="134482"/>
                    <a:pt x="117221" y="140407"/>
                    <a:pt x="112431" y="142802"/>
                  </a:cubicBezTo>
                  <a:cubicBezTo>
                    <a:pt x="107766" y="145197"/>
                    <a:pt x="92387" y="155787"/>
                    <a:pt x="84192" y="155787"/>
                  </a:cubicBezTo>
                  <a:cubicBezTo>
                    <a:pt x="75998" y="155787"/>
                    <a:pt x="80663" y="166376"/>
                    <a:pt x="70073" y="168771"/>
                  </a:cubicBezTo>
                  <a:cubicBezTo>
                    <a:pt x="59483" y="171167"/>
                    <a:pt x="61879" y="178226"/>
                    <a:pt x="63013" y="182891"/>
                  </a:cubicBezTo>
                  <a:cubicBezTo>
                    <a:pt x="64148" y="187555"/>
                    <a:pt x="70073" y="195875"/>
                    <a:pt x="60618" y="199405"/>
                  </a:cubicBezTo>
                  <a:cubicBezTo>
                    <a:pt x="51163" y="202935"/>
                    <a:pt x="47634" y="187681"/>
                    <a:pt x="39439" y="181756"/>
                  </a:cubicBezTo>
                  <a:cubicBezTo>
                    <a:pt x="31245" y="175831"/>
                    <a:pt x="24185" y="182891"/>
                    <a:pt x="24185" y="191211"/>
                  </a:cubicBezTo>
                  <a:cubicBezTo>
                    <a:pt x="24185" y="199405"/>
                    <a:pt x="14730" y="199405"/>
                    <a:pt x="10066" y="207726"/>
                  </a:cubicBezTo>
                  <a:cubicBezTo>
                    <a:pt x="5402" y="215920"/>
                    <a:pt x="18260" y="217180"/>
                    <a:pt x="18260" y="220710"/>
                  </a:cubicBezTo>
                  <a:cubicBezTo>
                    <a:pt x="18260" y="224240"/>
                    <a:pt x="11201" y="227770"/>
                    <a:pt x="8805" y="228904"/>
                  </a:cubicBezTo>
                  <a:cubicBezTo>
                    <a:pt x="6410" y="230039"/>
                    <a:pt x="611" y="241889"/>
                    <a:pt x="2880" y="245419"/>
                  </a:cubicBezTo>
                  <a:cubicBezTo>
                    <a:pt x="5276" y="248949"/>
                    <a:pt x="19395" y="247814"/>
                    <a:pt x="18134" y="256009"/>
                  </a:cubicBezTo>
                  <a:cubicBezTo>
                    <a:pt x="17000" y="264203"/>
                    <a:pt x="15739" y="272523"/>
                    <a:pt x="22799" y="270128"/>
                  </a:cubicBezTo>
                  <a:cubicBezTo>
                    <a:pt x="29858" y="267732"/>
                    <a:pt x="36918" y="268993"/>
                    <a:pt x="41582" y="268993"/>
                  </a:cubicBezTo>
                  <a:cubicBezTo>
                    <a:pt x="46247" y="268993"/>
                    <a:pt x="49776" y="278448"/>
                    <a:pt x="58097" y="287903"/>
                  </a:cubicBezTo>
                  <a:cubicBezTo>
                    <a:pt x="66291" y="297358"/>
                    <a:pt x="69821" y="302022"/>
                    <a:pt x="61627" y="304417"/>
                  </a:cubicBezTo>
                  <a:cubicBezTo>
                    <a:pt x="53432" y="306813"/>
                    <a:pt x="56962" y="311477"/>
                    <a:pt x="67552" y="316141"/>
                  </a:cubicBezTo>
                  <a:cubicBezTo>
                    <a:pt x="70325" y="317402"/>
                    <a:pt x="73225" y="319293"/>
                    <a:pt x="76124" y="321310"/>
                  </a:cubicBezTo>
                  <a:cubicBezTo>
                    <a:pt x="77889" y="320176"/>
                    <a:pt x="79528" y="319041"/>
                    <a:pt x="80915" y="317780"/>
                  </a:cubicBezTo>
                  <a:cubicBezTo>
                    <a:pt x="94277" y="306056"/>
                    <a:pt x="118608" y="294963"/>
                    <a:pt x="136635" y="299753"/>
                  </a:cubicBezTo>
                  <a:cubicBezTo>
                    <a:pt x="154663" y="304417"/>
                    <a:pt x="169538" y="296601"/>
                    <a:pt x="177480" y="307569"/>
                  </a:cubicBezTo>
                  <a:cubicBezTo>
                    <a:pt x="185296" y="318537"/>
                    <a:pt x="177480" y="338959"/>
                    <a:pt x="180632" y="346775"/>
                  </a:cubicBezTo>
                  <a:cubicBezTo>
                    <a:pt x="183784" y="354591"/>
                    <a:pt x="166513" y="355348"/>
                    <a:pt x="154789" y="353835"/>
                  </a:cubicBezTo>
                  <a:cubicBezTo>
                    <a:pt x="143065" y="352322"/>
                    <a:pt x="118608" y="358625"/>
                    <a:pt x="121886" y="365559"/>
                  </a:cubicBezTo>
                  <a:cubicBezTo>
                    <a:pt x="125037" y="372619"/>
                    <a:pt x="133610" y="389133"/>
                    <a:pt x="117978" y="380435"/>
                  </a:cubicBezTo>
                  <a:cubicBezTo>
                    <a:pt x="102346" y="371862"/>
                    <a:pt x="96043" y="389007"/>
                    <a:pt x="104615" y="389007"/>
                  </a:cubicBezTo>
                  <a:cubicBezTo>
                    <a:pt x="113187" y="389007"/>
                    <a:pt x="125037" y="399218"/>
                    <a:pt x="125037" y="406278"/>
                  </a:cubicBezTo>
                  <a:cubicBezTo>
                    <a:pt x="125037" y="413338"/>
                    <a:pt x="125794" y="428970"/>
                    <a:pt x="133610" y="426700"/>
                  </a:cubicBezTo>
                  <a:cubicBezTo>
                    <a:pt x="141426" y="424305"/>
                    <a:pt x="141426" y="438425"/>
                    <a:pt x="152394" y="437668"/>
                  </a:cubicBezTo>
                  <a:cubicBezTo>
                    <a:pt x="163361" y="436912"/>
                    <a:pt x="173572" y="440820"/>
                    <a:pt x="165000" y="451031"/>
                  </a:cubicBezTo>
                  <a:cubicBezTo>
                    <a:pt x="156427" y="461242"/>
                    <a:pt x="170421" y="489481"/>
                    <a:pt x="173572" y="483178"/>
                  </a:cubicBezTo>
                  <a:cubicBezTo>
                    <a:pt x="175590" y="479270"/>
                    <a:pt x="173824" y="470697"/>
                    <a:pt x="176850" y="465276"/>
                  </a:cubicBezTo>
                  <a:cubicBezTo>
                    <a:pt x="170673" y="450905"/>
                    <a:pt x="196768" y="450779"/>
                    <a:pt x="204206" y="450779"/>
                  </a:cubicBezTo>
                  <a:cubicBezTo>
                    <a:pt x="212527" y="450779"/>
                    <a:pt x="227276" y="463385"/>
                    <a:pt x="236731" y="475992"/>
                  </a:cubicBezTo>
                  <a:cubicBezTo>
                    <a:pt x="246186" y="488598"/>
                    <a:pt x="255641" y="480152"/>
                    <a:pt x="255641" y="480152"/>
                  </a:cubicBezTo>
                  <a:lnTo>
                    <a:pt x="258793" y="362786"/>
                  </a:lnTo>
                  <a:lnTo>
                    <a:pt x="325859" y="344884"/>
                  </a:lnTo>
                  <a:cubicBezTo>
                    <a:pt x="326489" y="343245"/>
                    <a:pt x="327246" y="341733"/>
                    <a:pt x="328128" y="340472"/>
                  </a:cubicBezTo>
                  <a:cubicBezTo>
                    <a:pt x="336826" y="327866"/>
                    <a:pt x="348425" y="338329"/>
                    <a:pt x="352459" y="341228"/>
                  </a:cubicBezTo>
                  <a:cubicBezTo>
                    <a:pt x="355862" y="343750"/>
                    <a:pt x="353971" y="327866"/>
                    <a:pt x="363426" y="328622"/>
                  </a:cubicBezTo>
                  <a:cubicBezTo>
                    <a:pt x="372881" y="329378"/>
                    <a:pt x="362670" y="344254"/>
                    <a:pt x="369730" y="344254"/>
                  </a:cubicBezTo>
                  <a:cubicBezTo>
                    <a:pt x="375277" y="344254"/>
                    <a:pt x="387757" y="363794"/>
                    <a:pt x="383849" y="379048"/>
                  </a:cubicBezTo>
                  <a:cubicBezTo>
                    <a:pt x="394312" y="387620"/>
                    <a:pt x="413222" y="407917"/>
                    <a:pt x="414861" y="412959"/>
                  </a:cubicBezTo>
                  <a:cubicBezTo>
                    <a:pt x="417004" y="419263"/>
                    <a:pt x="444234" y="408799"/>
                    <a:pt x="449403" y="410816"/>
                  </a:cubicBezTo>
                  <a:cubicBezTo>
                    <a:pt x="454697" y="412959"/>
                    <a:pt x="495543" y="412959"/>
                    <a:pt x="502854" y="412959"/>
                  </a:cubicBezTo>
                  <a:cubicBezTo>
                    <a:pt x="510166" y="412959"/>
                    <a:pt x="515335" y="426574"/>
                    <a:pt x="523781" y="428718"/>
                  </a:cubicBezTo>
                  <a:cubicBezTo>
                    <a:pt x="532227" y="430861"/>
                    <a:pt x="529076" y="444476"/>
                    <a:pt x="530084" y="453805"/>
                  </a:cubicBezTo>
                  <a:cubicBezTo>
                    <a:pt x="531093" y="463259"/>
                    <a:pt x="543699" y="472714"/>
                    <a:pt x="544708" y="481034"/>
                  </a:cubicBezTo>
                  <a:cubicBezTo>
                    <a:pt x="545716" y="489355"/>
                    <a:pt x="559332" y="485195"/>
                    <a:pt x="567778" y="487338"/>
                  </a:cubicBezTo>
                  <a:cubicBezTo>
                    <a:pt x="576224" y="489481"/>
                    <a:pt x="588705" y="492506"/>
                    <a:pt x="589713" y="500953"/>
                  </a:cubicBezTo>
                  <a:cubicBezTo>
                    <a:pt x="590722" y="509399"/>
                    <a:pt x="601185" y="503096"/>
                    <a:pt x="602320" y="496793"/>
                  </a:cubicBezTo>
                  <a:cubicBezTo>
                    <a:pt x="603328" y="490489"/>
                    <a:pt x="613918" y="482169"/>
                    <a:pt x="629549" y="475866"/>
                  </a:cubicBezTo>
                  <a:cubicBezTo>
                    <a:pt x="636609" y="472966"/>
                    <a:pt x="641274" y="473093"/>
                    <a:pt x="644804" y="474353"/>
                  </a:cubicBezTo>
                  <a:cubicBezTo>
                    <a:pt x="647703" y="466789"/>
                    <a:pt x="650729" y="460486"/>
                    <a:pt x="652872" y="459603"/>
                  </a:cubicBezTo>
                  <a:cubicBezTo>
                    <a:pt x="658292" y="457208"/>
                    <a:pt x="668504" y="449392"/>
                    <a:pt x="669386" y="441576"/>
                  </a:cubicBezTo>
                  <a:cubicBezTo>
                    <a:pt x="670142" y="433760"/>
                    <a:pt x="691322" y="433760"/>
                    <a:pt x="705441" y="440820"/>
                  </a:cubicBezTo>
                  <a:cubicBezTo>
                    <a:pt x="719560" y="447880"/>
                    <a:pt x="728259" y="447880"/>
                    <a:pt x="729015" y="436912"/>
                  </a:cubicBezTo>
                  <a:cubicBezTo>
                    <a:pt x="729771" y="425944"/>
                    <a:pt x="750194" y="422792"/>
                    <a:pt x="756497" y="425944"/>
                  </a:cubicBezTo>
                  <a:cubicBezTo>
                    <a:pt x="762800" y="429096"/>
                    <a:pt x="782340" y="440063"/>
                    <a:pt x="791795" y="436155"/>
                  </a:cubicBezTo>
                  <a:cubicBezTo>
                    <a:pt x="801250" y="432247"/>
                    <a:pt x="848273" y="436912"/>
                    <a:pt x="860123" y="440063"/>
                  </a:cubicBezTo>
                  <a:cubicBezTo>
                    <a:pt x="871847" y="443215"/>
                    <a:pt x="874999" y="435399"/>
                    <a:pt x="885210" y="447123"/>
                  </a:cubicBezTo>
                  <a:cubicBezTo>
                    <a:pt x="893782" y="456956"/>
                    <a:pt x="897942" y="448131"/>
                    <a:pt x="907397" y="455695"/>
                  </a:cubicBezTo>
                  <a:cubicBezTo>
                    <a:pt x="907397" y="452670"/>
                    <a:pt x="906766" y="448888"/>
                    <a:pt x="906766" y="444854"/>
                  </a:cubicBezTo>
                  <a:cubicBezTo>
                    <a:pt x="906766" y="437164"/>
                    <a:pt x="918490" y="430735"/>
                    <a:pt x="920886" y="424810"/>
                  </a:cubicBezTo>
                  <a:cubicBezTo>
                    <a:pt x="923281" y="418885"/>
                    <a:pt x="910297" y="401235"/>
                    <a:pt x="910297" y="395436"/>
                  </a:cubicBezTo>
                  <a:cubicBezTo>
                    <a:pt x="910297" y="389511"/>
                    <a:pt x="910297" y="375392"/>
                    <a:pt x="904371" y="372492"/>
                  </a:cubicBezTo>
                  <a:cubicBezTo>
                    <a:pt x="898446" y="369593"/>
                    <a:pt x="915591" y="361903"/>
                    <a:pt x="919625" y="362155"/>
                  </a:cubicBezTo>
                  <a:cubicBezTo>
                    <a:pt x="928324" y="362533"/>
                    <a:pt x="940804" y="353457"/>
                    <a:pt x="944586" y="357239"/>
                  </a:cubicBezTo>
                  <a:cubicBezTo>
                    <a:pt x="948368" y="361021"/>
                    <a:pt x="955932" y="362155"/>
                    <a:pt x="963622" y="362155"/>
                  </a:cubicBezTo>
                  <a:cubicBezTo>
                    <a:pt x="971186" y="362155"/>
                    <a:pt x="967908" y="353457"/>
                    <a:pt x="963622" y="349675"/>
                  </a:cubicBezTo>
                  <a:cubicBezTo>
                    <a:pt x="959210" y="345893"/>
                    <a:pt x="977237" y="310595"/>
                    <a:pt x="979885" y="298618"/>
                  </a:cubicBezTo>
                  <a:cubicBezTo>
                    <a:pt x="982532" y="286642"/>
                    <a:pt x="989087" y="297484"/>
                    <a:pt x="997786" y="298618"/>
                  </a:cubicBezTo>
                  <a:cubicBezTo>
                    <a:pt x="1006484" y="299627"/>
                    <a:pt x="1016822" y="298114"/>
                    <a:pt x="1022242" y="300761"/>
                  </a:cubicBezTo>
                  <a:cubicBezTo>
                    <a:pt x="1027663" y="303409"/>
                    <a:pt x="1043421" y="297484"/>
                    <a:pt x="1047203" y="291559"/>
                  </a:cubicBezTo>
                  <a:cubicBezTo>
                    <a:pt x="1050985" y="285634"/>
                    <a:pt x="1042791" y="283995"/>
                    <a:pt x="1043421" y="270380"/>
                  </a:cubicBezTo>
                  <a:cubicBezTo>
                    <a:pt x="1043925" y="256765"/>
                    <a:pt x="1052120" y="250335"/>
                    <a:pt x="1060818" y="250335"/>
                  </a:cubicBezTo>
                  <a:cubicBezTo>
                    <a:pt x="1069517" y="250335"/>
                    <a:pt x="1072164" y="242141"/>
                    <a:pt x="1072164" y="235712"/>
                  </a:cubicBezTo>
                  <a:cubicBezTo>
                    <a:pt x="1072164" y="229787"/>
                    <a:pt x="1079223" y="226131"/>
                    <a:pt x="1081367" y="218567"/>
                  </a:cubicBezTo>
                  <a:cubicBezTo>
                    <a:pt x="1078342" y="215163"/>
                    <a:pt x="1075946" y="211255"/>
                    <a:pt x="1075568" y="208230"/>
                  </a:cubicBezTo>
                  <a:close/>
                  <a:moveTo>
                    <a:pt x="404019" y="323201"/>
                  </a:moveTo>
                  <a:cubicBezTo>
                    <a:pt x="400868" y="327487"/>
                    <a:pt x="369856" y="319419"/>
                    <a:pt x="367208" y="313116"/>
                  </a:cubicBezTo>
                  <a:cubicBezTo>
                    <a:pt x="364435" y="306308"/>
                    <a:pt x="410701" y="313998"/>
                    <a:pt x="404019" y="323201"/>
                  </a:cubicBezTo>
                  <a:close/>
                  <a:moveTo>
                    <a:pt x="849533" y="320428"/>
                  </a:moveTo>
                  <a:cubicBezTo>
                    <a:pt x="827598" y="320428"/>
                    <a:pt x="778937" y="309460"/>
                    <a:pt x="759271" y="330639"/>
                  </a:cubicBezTo>
                  <a:cubicBezTo>
                    <a:pt x="739604" y="351818"/>
                    <a:pt x="753724" y="362786"/>
                    <a:pt x="745151" y="364424"/>
                  </a:cubicBezTo>
                  <a:cubicBezTo>
                    <a:pt x="735823" y="366063"/>
                    <a:pt x="731032" y="332278"/>
                    <a:pt x="742000" y="321310"/>
                  </a:cubicBezTo>
                  <a:cubicBezTo>
                    <a:pt x="752968" y="310343"/>
                    <a:pt x="788266" y="305678"/>
                    <a:pt x="810327" y="311099"/>
                  </a:cubicBezTo>
                  <a:cubicBezTo>
                    <a:pt x="832262" y="316646"/>
                    <a:pt x="871468" y="306435"/>
                    <a:pt x="877015" y="307947"/>
                  </a:cubicBezTo>
                  <a:cubicBezTo>
                    <a:pt x="882436" y="309460"/>
                    <a:pt x="871468" y="320428"/>
                    <a:pt x="849533" y="320428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47E1DE3F-BAFF-42A7-851B-027A90F8B678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4FEB5AE8-5982-4670-8C9F-2058AF48B17E}"/>
                </a:ext>
              </a:extLst>
            </p:cNvPr>
            <p:cNvSpPr/>
            <p:nvPr/>
          </p:nvSpPr>
          <p:spPr>
            <a:xfrm>
              <a:off x="6120236" y="4427680"/>
              <a:ext cx="479047" cy="504260"/>
            </a:xfrm>
            <a:custGeom>
              <a:avLst/>
              <a:gdLst>
                <a:gd name="connsiteX0" fmla="*/ 447247 w 479047"/>
                <a:gd name="connsiteY0" fmla="*/ 333412 h 504260"/>
                <a:gd name="connsiteX1" fmla="*/ 435523 w 479047"/>
                <a:gd name="connsiteY1" fmla="*/ 235207 h 504260"/>
                <a:gd name="connsiteX2" fmla="*/ 438045 w 479047"/>
                <a:gd name="connsiteY2" fmla="*/ 237728 h 504260"/>
                <a:gd name="connsiteX3" fmla="*/ 436784 w 479047"/>
                <a:gd name="connsiteY3" fmla="*/ 217558 h 504260"/>
                <a:gd name="connsiteX4" fmla="*/ 435019 w 479047"/>
                <a:gd name="connsiteY4" fmla="*/ 217054 h 504260"/>
                <a:gd name="connsiteX5" fmla="*/ 429725 w 479047"/>
                <a:gd name="connsiteY5" fmla="*/ 209364 h 504260"/>
                <a:gd name="connsiteX6" fmla="*/ 435650 w 479047"/>
                <a:gd name="connsiteY6" fmla="*/ 201674 h 504260"/>
                <a:gd name="connsiteX7" fmla="*/ 440944 w 479047"/>
                <a:gd name="connsiteY7" fmla="*/ 184655 h 504260"/>
                <a:gd name="connsiteX8" fmla="*/ 444222 w 479047"/>
                <a:gd name="connsiteY8" fmla="*/ 182133 h 504260"/>
                <a:gd name="connsiteX9" fmla="*/ 448634 w 479047"/>
                <a:gd name="connsiteY9" fmla="*/ 162846 h 504260"/>
                <a:gd name="connsiteX10" fmla="*/ 453299 w 479047"/>
                <a:gd name="connsiteY10" fmla="*/ 139902 h 504260"/>
                <a:gd name="connsiteX11" fmla="*/ 459728 w 479047"/>
                <a:gd name="connsiteY11" fmla="*/ 121118 h 504260"/>
                <a:gd name="connsiteX12" fmla="*/ 469687 w 479047"/>
                <a:gd name="connsiteY12" fmla="*/ 106368 h 504260"/>
                <a:gd name="connsiteX13" fmla="*/ 480907 w 479047"/>
                <a:gd name="connsiteY13" fmla="*/ 98678 h 504260"/>
                <a:gd name="connsiteX14" fmla="*/ 488597 w 479047"/>
                <a:gd name="connsiteY14" fmla="*/ 85190 h 504260"/>
                <a:gd name="connsiteX15" fmla="*/ 479772 w 479047"/>
                <a:gd name="connsiteY15" fmla="*/ 72205 h 504260"/>
                <a:gd name="connsiteX16" fmla="*/ 482168 w 479047"/>
                <a:gd name="connsiteY16" fmla="*/ 49261 h 504260"/>
                <a:gd name="connsiteX17" fmla="*/ 482546 w 479047"/>
                <a:gd name="connsiteY17" fmla="*/ 49135 h 504260"/>
                <a:gd name="connsiteX18" fmla="*/ 451912 w 479047"/>
                <a:gd name="connsiteY18" fmla="*/ 23292 h 504260"/>
                <a:gd name="connsiteX19" fmla="*/ 438801 w 479047"/>
                <a:gd name="connsiteY19" fmla="*/ 26569 h 504260"/>
                <a:gd name="connsiteX20" fmla="*/ 424051 w 479047"/>
                <a:gd name="connsiteY20" fmla="*/ 24930 h 504260"/>
                <a:gd name="connsiteX21" fmla="*/ 407663 w 479047"/>
                <a:gd name="connsiteY21" fmla="*/ 24930 h 504260"/>
                <a:gd name="connsiteX22" fmla="*/ 396191 w 479047"/>
                <a:gd name="connsiteY22" fmla="*/ 11820 h 504260"/>
                <a:gd name="connsiteX23" fmla="*/ 389384 w 479047"/>
                <a:gd name="connsiteY23" fmla="*/ 4886 h 504260"/>
                <a:gd name="connsiteX24" fmla="*/ 389762 w 479047"/>
                <a:gd name="connsiteY24" fmla="*/ 6021 h 504260"/>
                <a:gd name="connsiteX25" fmla="*/ 370096 w 479047"/>
                <a:gd name="connsiteY25" fmla="*/ 9298 h 504260"/>
                <a:gd name="connsiteX26" fmla="*/ 340723 w 479047"/>
                <a:gd name="connsiteY26" fmla="*/ 6021 h 504260"/>
                <a:gd name="connsiteX27" fmla="*/ 319418 w 479047"/>
                <a:gd name="connsiteY27" fmla="*/ 9298 h 504260"/>
                <a:gd name="connsiteX28" fmla="*/ 291557 w 479047"/>
                <a:gd name="connsiteY28" fmla="*/ 17493 h 504260"/>
                <a:gd name="connsiteX29" fmla="*/ 270252 w 479047"/>
                <a:gd name="connsiteY29" fmla="*/ 17493 h 504260"/>
                <a:gd name="connsiteX30" fmla="*/ 262058 w 479047"/>
                <a:gd name="connsiteY30" fmla="*/ 35520 h 504260"/>
                <a:gd name="connsiteX31" fmla="*/ 211380 w 479047"/>
                <a:gd name="connsiteY31" fmla="*/ 25687 h 504260"/>
                <a:gd name="connsiteX32" fmla="*/ 190075 w 479047"/>
                <a:gd name="connsiteY32" fmla="*/ 10937 h 504260"/>
                <a:gd name="connsiteX33" fmla="*/ 162214 w 479047"/>
                <a:gd name="connsiteY33" fmla="*/ 32242 h 504260"/>
                <a:gd name="connsiteX34" fmla="*/ 162214 w 479047"/>
                <a:gd name="connsiteY34" fmla="*/ 50017 h 504260"/>
                <a:gd name="connsiteX35" fmla="*/ 158306 w 479047"/>
                <a:gd name="connsiteY35" fmla="*/ 77500 h 504260"/>
                <a:gd name="connsiteX36" fmla="*/ 148473 w 479047"/>
                <a:gd name="connsiteY36" fmla="*/ 105360 h 504260"/>
                <a:gd name="connsiteX37" fmla="*/ 128807 w 479047"/>
                <a:gd name="connsiteY37" fmla="*/ 161207 h 504260"/>
                <a:gd name="connsiteX38" fmla="*/ 105863 w 479047"/>
                <a:gd name="connsiteY38" fmla="*/ 190706 h 504260"/>
                <a:gd name="connsiteX39" fmla="*/ 104224 w 479047"/>
                <a:gd name="connsiteY39" fmla="*/ 234955 h 504260"/>
                <a:gd name="connsiteX40" fmla="*/ 94391 w 479047"/>
                <a:gd name="connsiteY40" fmla="*/ 254621 h 504260"/>
                <a:gd name="connsiteX41" fmla="*/ 78003 w 479047"/>
                <a:gd name="connsiteY41" fmla="*/ 269371 h 504260"/>
                <a:gd name="connsiteX42" fmla="*/ 66531 w 479047"/>
                <a:gd name="connsiteY42" fmla="*/ 271009 h 504260"/>
                <a:gd name="connsiteX43" fmla="*/ 45226 w 479047"/>
                <a:gd name="connsiteY43" fmla="*/ 269371 h 504260"/>
                <a:gd name="connsiteX44" fmla="*/ 27199 w 479047"/>
                <a:gd name="connsiteY44" fmla="*/ 267732 h 504260"/>
                <a:gd name="connsiteX45" fmla="*/ 2364 w 479047"/>
                <a:gd name="connsiteY45" fmla="*/ 280842 h 504260"/>
                <a:gd name="connsiteX46" fmla="*/ 11819 w 479047"/>
                <a:gd name="connsiteY46" fmla="*/ 310090 h 504260"/>
                <a:gd name="connsiteX47" fmla="*/ 12449 w 479047"/>
                <a:gd name="connsiteY47" fmla="*/ 312737 h 504260"/>
                <a:gd name="connsiteX48" fmla="*/ 27451 w 479047"/>
                <a:gd name="connsiteY48" fmla="*/ 304543 h 504260"/>
                <a:gd name="connsiteX49" fmla="*/ 113427 w 479047"/>
                <a:gd name="connsiteY49" fmla="*/ 304543 h 504260"/>
                <a:gd name="connsiteX50" fmla="*/ 118092 w 479047"/>
                <a:gd name="connsiteY50" fmla="*/ 326982 h 504260"/>
                <a:gd name="connsiteX51" fmla="*/ 128681 w 479047"/>
                <a:gd name="connsiteY51" fmla="*/ 347027 h 504260"/>
                <a:gd name="connsiteX52" fmla="*/ 150995 w 479047"/>
                <a:gd name="connsiteY52" fmla="*/ 363541 h 504260"/>
                <a:gd name="connsiteX53" fmla="*/ 181628 w 479047"/>
                <a:gd name="connsiteY53" fmla="*/ 358877 h 504260"/>
                <a:gd name="connsiteX54" fmla="*/ 192218 w 479047"/>
                <a:gd name="connsiteY54" fmla="*/ 335302 h 504260"/>
                <a:gd name="connsiteX55" fmla="*/ 213397 w 479047"/>
                <a:gd name="connsiteY55" fmla="*/ 335302 h 504260"/>
                <a:gd name="connsiteX56" fmla="*/ 226382 w 479047"/>
                <a:gd name="connsiteY56" fmla="*/ 341227 h 504260"/>
                <a:gd name="connsiteX57" fmla="*/ 244031 w 479047"/>
                <a:gd name="connsiteY57" fmla="*/ 344757 h 504260"/>
                <a:gd name="connsiteX58" fmla="*/ 248695 w 479047"/>
                <a:gd name="connsiteY58" fmla="*/ 365937 h 504260"/>
                <a:gd name="connsiteX59" fmla="*/ 245165 w 479047"/>
                <a:gd name="connsiteY59" fmla="*/ 403630 h 504260"/>
                <a:gd name="connsiteX60" fmla="*/ 258150 w 479047"/>
                <a:gd name="connsiteY60" fmla="*/ 424809 h 504260"/>
                <a:gd name="connsiteX61" fmla="*/ 258150 w 479047"/>
                <a:gd name="connsiteY61" fmla="*/ 445987 h 504260"/>
                <a:gd name="connsiteX62" fmla="*/ 272269 w 479047"/>
                <a:gd name="connsiteY62" fmla="*/ 438928 h 504260"/>
                <a:gd name="connsiteX63" fmla="*/ 295844 w 479047"/>
                <a:gd name="connsiteY63" fmla="*/ 436533 h 504260"/>
                <a:gd name="connsiteX64" fmla="*/ 303029 w 479047"/>
                <a:gd name="connsiteY64" fmla="*/ 436785 h 504260"/>
                <a:gd name="connsiteX65" fmla="*/ 309963 w 479047"/>
                <a:gd name="connsiteY65" fmla="*/ 443593 h 504260"/>
                <a:gd name="connsiteX66" fmla="*/ 317022 w 479047"/>
                <a:gd name="connsiteY66" fmla="*/ 449517 h 504260"/>
                <a:gd name="connsiteX67" fmla="*/ 333537 w 479047"/>
                <a:gd name="connsiteY67" fmla="*/ 448383 h 504260"/>
                <a:gd name="connsiteX68" fmla="*/ 341731 w 479047"/>
                <a:gd name="connsiteY68" fmla="*/ 461367 h 504260"/>
                <a:gd name="connsiteX69" fmla="*/ 364044 w 479047"/>
                <a:gd name="connsiteY69" fmla="*/ 468427 h 504260"/>
                <a:gd name="connsiteX70" fmla="*/ 375769 w 479047"/>
                <a:gd name="connsiteY70" fmla="*/ 464897 h 504260"/>
                <a:gd name="connsiteX71" fmla="*/ 385224 w 479047"/>
                <a:gd name="connsiteY71" fmla="*/ 460233 h 504260"/>
                <a:gd name="connsiteX72" fmla="*/ 399343 w 479047"/>
                <a:gd name="connsiteY72" fmla="*/ 475487 h 504260"/>
                <a:gd name="connsiteX73" fmla="*/ 419387 w 479047"/>
                <a:gd name="connsiteY73" fmla="*/ 480151 h 504260"/>
                <a:gd name="connsiteX74" fmla="*/ 429976 w 479047"/>
                <a:gd name="connsiteY74" fmla="*/ 502465 h 504260"/>
                <a:gd name="connsiteX75" fmla="*/ 448760 w 479047"/>
                <a:gd name="connsiteY75" fmla="*/ 502465 h 504260"/>
                <a:gd name="connsiteX76" fmla="*/ 453425 w 479047"/>
                <a:gd name="connsiteY76" fmla="*/ 490741 h 504260"/>
                <a:gd name="connsiteX77" fmla="*/ 449895 w 479047"/>
                <a:gd name="connsiteY77" fmla="*/ 471831 h 504260"/>
                <a:gd name="connsiteX78" fmla="*/ 432246 w 479047"/>
                <a:gd name="connsiteY78" fmla="*/ 477756 h 504260"/>
                <a:gd name="connsiteX79" fmla="*/ 414597 w 479047"/>
                <a:gd name="connsiteY79" fmla="*/ 456577 h 504260"/>
                <a:gd name="connsiteX80" fmla="*/ 420522 w 479047"/>
                <a:gd name="connsiteY80" fmla="*/ 431868 h 504260"/>
                <a:gd name="connsiteX81" fmla="*/ 421656 w 479047"/>
                <a:gd name="connsiteY81" fmla="*/ 402495 h 504260"/>
                <a:gd name="connsiteX82" fmla="*/ 425186 w 479047"/>
                <a:gd name="connsiteY82" fmla="*/ 388376 h 504260"/>
                <a:gd name="connsiteX83" fmla="*/ 432246 w 479047"/>
                <a:gd name="connsiteY83" fmla="*/ 370727 h 504260"/>
                <a:gd name="connsiteX84" fmla="*/ 464140 w 479047"/>
                <a:gd name="connsiteY84" fmla="*/ 365937 h 504260"/>
                <a:gd name="connsiteX85" fmla="*/ 465149 w 479047"/>
                <a:gd name="connsiteY85" fmla="*/ 364802 h 504260"/>
                <a:gd name="connsiteX86" fmla="*/ 466913 w 479047"/>
                <a:gd name="connsiteY86" fmla="*/ 360768 h 504260"/>
                <a:gd name="connsiteX87" fmla="*/ 447247 w 479047"/>
                <a:gd name="connsiteY87" fmla="*/ 333412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79047" h="504260">
                  <a:moveTo>
                    <a:pt x="447247" y="333412"/>
                  </a:moveTo>
                  <a:cubicBezTo>
                    <a:pt x="434263" y="326352"/>
                    <a:pt x="428968" y="237476"/>
                    <a:pt x="435523" y="235207"/>
                  </a:cubicBezTo>
                  <a:cubicBezTo>
                    <a:pt x="436406" y="234955"/>
                    <a:pt x="437162" y="235837"/>
                    <a:pt x="438045" y="237728"/>
                  </a:cubicBezTo>
                  <a:lnTo>
                    <a:pt x="436784" y="217558"/>
                  </a:lnTo>
                  <a:cubicBezTo>
                    <a:pt x="436784" y="217558"/>
                    <a:pt x="436028" y="217432"/>
                    <a:pt x="435019" y="217054"/>
                  </a:cubicBezTo>
                  <a:cubicBezTo>
                    <a:pt x="433002" y="216171"/>
                    <a:pt x="429725" y="214154"/>
                    <a:pt x="429725" y="209364"/>
                  </a:cubicBezTo>
                  <a:cubicBezTo>
                    <a:pt x="429725" y="202304"/>
                    <a:pt x="435650" y="201674"/>
                    <a:pt x="435650" y="201674"/>
                  </a:cubicBezTo>
                  <a:cubicBezTo>
                    <a:pt x="435650" y="201674"/>
                    <a:pt x="434515" y="186924"/>
                    <a:pt x="440944" y="184655"/>
                  </a:cubicBezTo>
                  <a:cubicBezTo>
                    <a:pt x="442205" y="184151"/>
                    <a:pt x="443339" y="183268"/>
                    <a:pt x="444222" y="182133"/>
                  </a:cubicBezTo>
                  <a:cubicBezTo>
                    <a:pt x="447878" y="177721"/>
                    <a:pt x="448634" y="169023"/>
                    <a:pt x="448634" y="162846"/>
                  </a:cubicBezTo>
                  <a:cubicBezTo>
                    <a:pt x="448634" y="155156"/>
                    <a:pt x="450399" y="146331"/>
                    <a:pt x="453299" y="139902"/>
                  </a:cubicBezTo>
                  <a:cubicBezTo>
                    <a:pt x="456198" y="133472"/>
                    <a:pt x="455063" y="124648"/>
                    <a:pt x="459728" y="121118"/>
                  </a:cubicBezTo>
                  <a:cubicBezTo>
                    <a:pt x="464392" y="117588"/>
                    <a:pt x="463888" y="108133"/>
                    <a:pt x="469687" y="106368"/>
                  </a:cubicBezTo>
                  <a:cubicBezTo>
                    <a:pt x="475612" y="104604"/>
                    <a:pt x="480276" y="102208"/>
                    <a:pt x="480907" y="98678"/>
                  </a:cubicBezTo>
                  <a:cubicBezTo>
                    <a:pt x="481537" y="95149"/>
                    <a:pt x="488597" y="90484"/>
                    <a:pt x="488597" y="85190"/>
                  </a:cubicBezTo>
                  <a:cubicBezTo>
                    <a:pt x="488597" y="79895"/>
                    <a:pt x="479772" y="78760"/>
                    <a:pt x="479772" y="72205"/>
                  </a:cubicBezTo>
                  <a:cubicBezTo>
                    <a:pt x="479772" y="65650"/>
                    <a:pt x="482168" y="49261"/>
                    <a:pt x="482168" y="49261"/>
                  </a:cubicBezTo>
                  <a:cubicBezTo>
                    <a:pt x="482168" y="49261"/>
                    <a:pt x="482420" y="49135"/>
                    <a:pt x="482546" y="49135"/>
                  </a:cubicBezTo>
                  <a:cubicBezTo>
                    <a:pt x="469813" y="37537"/>
                    <a:pt x="455190" y="25435"/>
                    <a:pt x="451912" y="23292"/>
                  </a:cubicBezTo>
                  <a:cubicBezTo>
                    <a:pt x="446995" y="20014"/>
                    <a:pt x="438801" y="26569"/>
                    <a:pt x="438801" y="26569"/>
                  </a:cubicBezTo>
                  <a:cubicBezTo>
                    <a:pt x="438801" y="26569"/>
                    <a:pt x="430607" y="18375"/>
                    <a:pt x="424051" y="24930"/>
                  </a:cubicBezTo>
                  <a:cubicBezTo>
                    <a:pt x="417496" y="31486"/>
                    <a:pt x="407663" y="24930"/>
                    <a:pt x="407663" y="24930"/>
                  </a:cubicBezTo>
                  <a:cubicBezTo>
                    <a:pt x="407663" y="24930"/>
                    <a:pt x="399469" y="20014"/>
                    <a:pt x="396191" y="11820"/>
                  </a:cubicBezTo>
                  <a:cubicBezTo>
                    <a:pt x="394804" y="8542"/>
                    <a:pt x="392409" y="6525"/>
                    <a:pt x="389384" y="4886"/>
                  </a:cubicBezTo>
                  <a:lnTo>
                    <a:pt x="389762" y="6021"/>
                  </a:lnTo>
                  <a:lnTo>
                    <a:pt x="370096" y="9298"/>
                  </a:lnTo>
                  <a:cubicBezTo>
                    <a:pt x="370096" y="9298"/>
                    <a:pt x="345513" y="-3812"/>
                    <a:pt x="340723" y="6021"/>
                  </a:cubicBezTo>
                  <a:cubicBezTo>
                    <a:pt x="335806" y="15854"/>
                    <a:pt x="330890" y="9298"/>
                    <a:pt x="319418" y="9298"/>
                  </a:cubicBezTo>
                  <a:cubicBezTo>
                    <a:pt x="307946" y="9298"/>
                    <a:pt x="298113" y="14215"/>
                    <a:pt x="291557" y="17493"/>
                  </a:cubicBezTo>
                  <a:cubicBezTo>
                    <a:pt x="285002" y="20770"/>
                    <a:pt x="275169" y="14215"/>
                    <a:pt x="270252" y="17493"/>
                  </a:cubicBezTo>
                  <a:cubicBezTo>
                    <a:pt x="265336" y="20770"/>
                    <a:pt x="262058" y="35520"/>
                    <a:pt x="262058" y="35520"/>
                  </a:cubicBezTo>
                  <a:lnTo>
                    <a:pt x="211380" y="25687"/>
                  </a:lnTo>
                  <a:cubicBezTo>
                    <a:pt x="211380" y="25687"/>
                    <a:pt x="201547" y="10937"/>
                    <a:pt x="190075" y="10937"/>
                  </a:cubicBezTo>
                  <a:cubicBezTo>
                    <a:pt x="178603" y="10937"/>
                    <a:pt x="162214" y="32242"/>
                    <a:pt x="162214" y="32242"/>
                  </a:cubicBezTo>
                  <a:lnTo>
                    <a:pt x="162214" y="50017"/>
                  </a:lnTo>
                  <a:cubicBezTo>
                    <a:pt x="164232" y="60733"/>
                    <a:pt x="161710" y="71827"/>
                    <a:pt x="158306" y="77500"/>
                  </a:cubicBezTo>
                  <a:cubicBezTo>
                    <a:pt x="153390" y="85694"/>
                    <a:pt x="148473" y="88971"/>
                    <a:pt x="148473" y="105360"/>
                  </a:cubicBezTo>
                  <a:cubicBezTo>
                    <a:pt x="148473" y="121748"/>
                    <a:pt x="128807" y="147970"/>
                    <a:pt x="128807" y="161207"/>
                  </a:cubicBezTo>
                  <a:cubicBezTo>
                    <a:pt x="128807" y="174318"/>
                    <a:pt x="105863" y="182512"/>
                    <a:pt x="105863" y="190706"/>
                  </a:cubicBezTo>
                  <a:cubicBezTo>
                    <a:pt x="105863" y="198900"/>
                    <a:pt x="104224" y="216928"/>
                    <a:pt x="104224" y="234955"/>
                  </a:cubicBezTo>
                  <a:cubicBezTo>
                    <a:pt x="104224" y="252982"/>
                    <a:pt x="94391" y="238233"/>
                    <a:pt x="94391" y="254621"/>
                  </a:cubicBezTo>
                  <a:cubicBezTo>
                    <a:pt x="94391" y="271009"/>
                    <a:pt x="86197" y="261176"/>
                    <a:pt x="78003" y="269371"/>
                  </a:cubicBezTo>
                  <a:cubicBezTo>
                    <a:pt x="69809" y="277565"/>
                    <a:pt x="66531" y="279204"/>
                    <a:pt x="66531" y="271009"/>
                  </a:cubicBezTo>
                  <a:cubicBezTo>
                    <a:pt x="66531" y="262815"/>
                    <a:pt x="55059" y="261176"/>
                    <a:pt x="45226" y="269371"/>
                  </a:cubicBezTo>
                  <a:cubicBezTo>
                    <a:pt x="35393" y="277565"/>
                    <a:pt x="32115" y="269371"/>
                    <a:pt x="27199" y="267732"/>
                  </a:cubicBezTo>
                  <a:cubicBezTo>
                    <a:pt x="24425" y="266849"/>
                    <a:pt x="13206" y="273405"/>
                    <a:pt x="2364" y="280842"/>
                  </a:cubicBezTo>
                  <a:cubicBezTo>
                    <a:pt x="7280" y="291054"/>
                    <a:pt x="9802" y="301139"/>
                    <a:pt x="11819" y="310090"/>
                  </a:cubicBezTo>
                  <a:cubicBezTo>
                    <a:pt x="11945" y="310972"/>
                    <a:pt x="12197" y="311855"/>
                    <a:pt x="12449" y="312737"/>
                  </a:cubicBezTo>
                  <a:cubicBezTo>
                    <a:pt x="18248" y="308577"/>
                    <a:pt x="24047" y="305047"/>
                    <a:pt x="27451" y="304543"/>
                  </a:cubicBezTo>
                  <a:cubicBezTo>
                    <a:pt x="35645" y="303408"/>
                    <a:pt x="113427" y="304543"/>
                    <a:pt x="113427" y="304543"/>
                  </a:cubicBezTo>
                  <a:cubicBezTo>
                    <a:pt x="113427" y="304543"/>
                    <a:pt x="120487" y="316267"/>
                    <a:pt x="118092" y="326982"/>
                  </a:cubicBezTo>
                  <a:cubicBezTo>
                    <a:pt x="115696" y="337572"/>
                    <a:pt x="122882" y="332907"/>
                    <a:pt x="128681" y="347027"/>
                  </a:cubicBezTo>
                  <a:cubicBezTo>
                    <a:pt x="134606" y="361146"/>
                    <a:pt x="139271" y="367071"/>
                    <a:pt x="150995" y="363541"/>
                  </a:cubicBezTo>
                  <a:cubicBezTo>
                    <a:pt x="162718" y="360011"/>
                    <a:pt x="176838" y="357616"/>
                    <a:pt x="181628" y="358877"/>
                  </a:cubicBezTo>
                  <a:cubicBezTo>
                    <a:pt x="186293" y="360011"/>
                    <a:pt x="185158" y="338832"/>
                    <a:pt x="192218" y="335302"/>
                  </a:cubicBezTo>
                  <a:cubicBezTo>
                    <a:pt x="199278" y="331773"/>
                    <a:pt x="213397" y="335302"/>
                    <a:pt x="213397" y="335302"/>
                  </a:cubicBezTo>
                  <a:cubicBezTo>
                    <a:pt x="213397" y="335302"/>
                    <a:pt x="214531" y="341227"/>
                    <a:pt x="226382" y="341227"/>
                  </a:cubicBezTo>
                  <a:cubicBezTo>
                    <a:pt x="238105" y="341227"/>
                    <a:pt x="244031" y="336563"/>
                    <a:pt x="244031" y="344757"/>
                  </a:cubicBezTo>
                  <a:cubicBezTo>
                    <a:pt x="244031" y="352952"/>
                    <a:pt x="245165" y="362407"/>
                    <a:pt x="248695" y="365937"/>
                  </a:cubicBezTo>
                  <a:cubicBezTo>
                    <a:pt x="252225" y="369466"/>
                    <a:pt x="239240" y="398839"/>
                    <a:pt x="245165" y="403630"/>
                  </a:cubicBezTo>
                  <a:cubicBezTo>
                    <a:pt x="251090" y="408294"/>
                    <a:pt x="259284" y="418884"/>
                    <a:pt x="258150" y="424809"/>
                  </a:cubicBezTo>
                  <a:cubicBezTo>
                    <a:pt x="257015" y="430734"/>
                    <a:pt x="253485" y="444853"/>
                    <a:pt x="258150" y="445987"/>
                  </a:cubicBezTo>
                  <a:cubicBezTo>
                    <a:pt x="262814" y="447122"/>
                    <a:pt x="264075" y="438928"/>
                    <a:pt x="272269" y="438928"/>
                  </a:cubicBezTo>
                  <a:cubicBezTo>
                    <a:pt x="280464" y="438928"/>
                    <a:pt x="287523" y="440062"/>
                    <a:pt x="295844" y="436533"/>
                  </a:cubicBezTo>
                  <a:cubicBezTo>
                    <a:pt x="298617" y="435398"/>
                    <a:pt x="301012" y="435776"/>
                    <a:pt x="303029" y="436785"/>
                  </a:cubicBezTo>
                  <a:cubicBezTo>
                    <a:pt x="307315" y="438802"/>
                    <a:pt x="309963" y="443593"/>
                    <a:pt x="309963" y="443593"/>
                  </a:cubicBezTo>
                  <a:cubicBezTo>
                    <a:pt x="309963" y="443593"/>
                    <a:pt x="312358" y="451787"/>
                    <a:pt x="317022" y="449517"/>
                  </a:cubicBezTo>
                  <a:cubicBezTo>
                    <a:pt x="321687" y="447122"/>
                    <a:pt x="334671" y="443593"/>
                    <a:pt x="333537" y="448383"/>
                  </a:cubicBezTo>
                  <a:cubicBezTo>
                    <a:pt x="332402" y="453173"/>
                    <a:pt x="337067" y="463637"/>
                    <a:pt x="341731" y="461367"/>
                  </a:cubicBezTo>
                  <a:cubicBezTo>
                    <a:pt x="346395" y="458972"/>
                    <a:pt x="358245" y="468427"/>
                    <a:pt x="364044" y="468427"/>
                  </a:cubicBezTo>
                  <a:cubicBezTo>
                    <a:pt x="369844" y="468427"/>
                    <a:pt x="375769" y="468427"/>
                    <a:pt x="375769" y="464897"/>
                  </a:cubicBezTo>
                  <a:cubicBezTo>
                    <a:pt x="375769" y="461367"/>
                    <a:pt x="382828" y="455442"/>
                    <a:pt x="385224" y="460233"/>
                  </a:cubicBezTo>
                  <a:cubicBezTo>
                    <a:pt x="387619" y="464897"/>
                    <a:pt x="393418" y="475487"/>
                    <a:pt x="399343" y="475487"/>
                  </a:cubicBezTo>
                  <a:cubicBezTo>
                    <a:pt x="405268" y="475487"/>
                    <a:pt x="419387" y="475487"/>
                    <a:pt x="419387" y="480151"/>
                  </a:cubicBezTo>
                  <a:cubicBezTo>
                    <a:pt x="419387" y="484816"/>
                    <a:pt x="424051" y="497800"/>
                    <a:pt x="429976" y="502465"/>
                  </a:cubicBezTo>
                  <a:cubicBezTo>
                    <a:pt x="435902" y="507129"/>
                    <a:pt x="448760" y="502465"/>
                    <a:pt x="448760" y="502465"/>
                  </a:cubicBezTo>
                  <a:cubicBezTo>
                    <a:pt x="448760" y="502465"/>
                    <a:pt x="453425" y="498935"/>
                    <a:pt x="453425" y="490741"/>
                  </a:cubicBezTo>
                  <a:cubicBezTo>
                    <a:pt x="453425" y="482547"/>
                    <a:pt x="453425" y="471831"/>
                    <a:pt x="449895" y="471831"/>
                  </a:cubicBezTo>
                  <a:cubicBezTo>
                    <a:pt x="446365" y="471831"/>
                    <a:pt x="440440" y="480025"/>
                    <a:pt x="432246" y="477756"/>
                  </a:cubicBezTo>
                  <a:cubicBezTo>
                    <a:pt x="424051" y="475361"/>
                    <a:pt x="418126" y="458972"/>
                    <a:pt x="414597" y="456577"/>
                  </a:cubicBezTo>
                  <a:cubicBezTo>
                    <a:pt x="411067" y="454182"/>
                    <a:pt x="420522" y="438928"/>
                    <a:pt x="420522" y="431868"/>
                  </a:cubicBezTo>
                  <a:cubicBezTo>
                    <a:pt x="420522" y="424809"/>
                    <a:pt x="426447" y="404764"/>
                    <a:pt x="421656" y="402495"/>
                  </a:cubicBezTo>
                  <a:cubicBezTo>
                    <a:pt x="416992" y="400100"/>
                    <a:pt x="419261" y="393040"/>
                    <a:pt x="425186" y="388376"/>
                  </a:cubicBezTo>
                  <a:cubicBezTo>
                    <a:pt x="431111" y="383712"/>
                    <a:pt x="422791" y="370727"/>
                    <a:pt x="432246" y="370727"/>
                  </a:cubicBezTo>
                  <a:cubicBezTo>
                    <a:pt x="441070" y="370727"/>
                    <a:pt x="459097" y="371735"/>
                    <a:pt x="464140" y="365937"/>
                  </a:cubicBezTo>
                  <a:cubicBezTo>
                    <a:pt x="464518" y="365558"/>
                    <a:pt x="464896" y="365306"/>
                    <a:pt x="465149" y="364802"/>
                  </a:cubicBezTo>
                  <a:cubicBezTo>
                    <a:pt x="465779" y="363541"/>
                    <a:pt x="466409" y="362154"/>
                    <a:pt x="466913" y="360768"/>
                  </a:cubicBezTo>
                  <a:cubicBezTo>
                    <a:pt x="460610" y="350682"/>
                    <a:pt x="454559" y="337446"/>
                    <a:pt x="447247" y="333412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10A2E046-B15A-4E99-BBAB-0368D5AA3587}"/>
                </a:ext>
              </a:extLst>
            </p:cNvPr>
            <p:cNvSpPr/>
            <p:nvPr/>
          </p:nvSpPr>
          <p:spPr>
            <a:xfrm>
              <a:off x="6552639" y="4634554"/>
              <a:ext cx="37820" cy="50426"/>
            </a:xfrm>
            <a:custGeom>
              <a:avLst/>
              <a:gdLst>
                <a:gd name="connsiteX0" fmla="*/ 5515 w 37819"/>
                <a:gd name="connsiteY0" fmla="*/ 30728 h 50426"/>
                <a:gd name="connsiteX1" fmla="*/ 12071 w 37819"/>
                <a:gd name="connsiteY1" fmla="*/ 58337 h 50426"/>
                <a:gd name="connsiteX2" fmla="*/ 23416 w 37819"/>
                <a:gd name="connsiteY2" fmla="*/ 51655 h 50426"/>
                <a:gd name="connsiteX3" fmla="*/ 45100 w 37819"/>
                <a:gd name="connsiteY3" fmla="*/ 20391 h 50426"/>
                <a:gd name="connsiteX4" fmla="*/ 38292 w 37819"/>
                <a:gd name="connsiteY4" fmla="*/ 16357 h 50426"/>
                <a:gd name="connsiteX5" fmla="*/ 37284 w 37819"/>
                <a:gd name="connsiteY5" fmla="*/ 2364 h 50426"/>
                <a:gd name="connsiteX6" fmla="*/ 24803 w 37819"/>
                <a:gd name="connsiteY6" fmla="*/ 2742 h 50426"/>
                <a:gd name="connsiteX7" fmla="*/ 11188 w 37819"/>
                <a:gd name="connsiteY7" fmla="*/ 10936 h 50426"/>
                <a:gd name="connsiteX8" fmla="*/ 2364 w 37819"/>
                <a:gd name="connsiteY8" fmla="*/ 10054 h 50426"/>
                <a:gd name="connsiteX9" fmla="*/ 4128 w 37819"/>
                <a:gd name="connsiteY9" fmla="*/ 10558 h 50426"/>
                <a:gd name="connsiteX10" fmla="*/ 5515 w 37819"/>
                <a:gd name="connsiteY10" fmla="*/ 3072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19" h="50426">
                  <a:moveTo>
                    <a:pt x="5515" y="30728"/>
                  </a:moveTo>
                  <a:cubicBezTo>
                    <a:pt x="7532" y="35393"/>
                    <a:pt x="9675" y="46108"/>
                    <a:pt x="12071" y="58337"/>
                  </a:cubicBezTo>
                  <a:cubicBezTo>
                    <a:pt x="17365" y="54933"/>
                    <a:pt x="21652" y="52412"/>
                    <a:pt x="23416" y="51655"/>
                  </a:cubicBezTo>
                  <a:cubicBezTo>
                    <a:pt x="30224" y="49008"/>
                    <a:pt x="45100" y="20391"/>
                    <a:pt x="45100" y="20391"/>
                  </a:cubicBezTo>
                  <a:lnTo>
                    <a:pt x="38292" y="16357"/>
                  </a:lnTo>
                  <a:cubicBezTo>
                    <a:pt x="38292" y="16357"/>
                    <a:pt x="39049" y="10432"/>
                    <a:pt x="37284" y="2364"/>
                  </a:cubicBezTo>
                  <a:cubicBezTo>
                    <a:pt x="31233" y="3120"/>
                    <a:pt x="24803" y="2742"/>
                    <a:pt x="24803" y="2742"/>
                  </a:cubicBezTo>
                  <a:cubicBezTo>
                    <a:pt x="24803" y="2742"/>
                    <a:pt x="26190" y="13583"/>
                    <a:pt x="11188" y="10936"/>
                  </a:cubicBezTo>
                  <a:cubicBezTo>
                    <a:pt x="8793" y="10558"/>
                    <a:pt x="5767" y="10306"/>
                    <a:pt x="2364" y="10054"/>
                  </a:cubicBezTo>
                  <a:cubicBezTo>
                    <a:pt x="3372" y="10432"/>
                    <a:pt x="4128" y="10558"/>
                    <a:pt x="4128" y="10558"/>
                  </a:cubicBezTo>
                  <a:lnTo>
                    <a:pt x="5515" y="30728"/>
                  </a:ln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47647164-303B-42A2-9A8A-8E5D22A1F489}"/>
                </a:ext>
              </a:extLst>
            </p:cNvPr>
            <p:cNvSpPr/>
            <p:nvPr/>
          </p:nvSpPr>
          <p:spPr>
            <a:xfrm>
              <a:off x="6579743" y="4853654"/>
              <a:ext cx="277343" cy="453834"/>
            </a:xfrm>
            <a:custGeom>
              <a:avLst/>
              <a:gdLst>
                <a:gd name="connsiteX0" fmla="*/ 282732 w 277343"/>
                <a:gd name="connsiteY0" fmla="*/ 118722 h 453834"/>
                <a:gd name="connsiteX1" fmla="*/ 276051 w 277343"/>
                <a:gd name="connsiteY1" fmla="*/ 66909 h 453834"/>
                <a:gd name="connsiteX2" fmla="*/ 273656 w 277343"/>
                <a:gd name="connsiteY2" fmla="*/ 3372 h 453834"/>
                <a:gd name="connsiteX3" fmla="*/ 273530 w 277343"/>
                <a:gd name="connsiteY3" fmla="*/ 2364 h 453834"/>
                <a:gd name="connsiteX4" fmla="*/ 245417 w 277343"/>
                <a:gd name="connsiteY4" fmla="*/ 17492 h 453834"/>
                <a:gd name="connsiteX5" fmla="*/ 226507 w 277343"/>
                <a:gd name="connsiteY5" fmla="*/ 22156 h 453834"/>
                <a:gd name="connsiteX6" fmla="*/ 210875 w 277343"/>
                <a:gd name="connsiteY6" fmla="*/ 21400 h 453834"/>
                <a:gd name="connsiteX7" fmla="*/ 202303 w 277343"/>
                <a:gd name="connsiteY7" fmla="*/ 31611 h 453834"/>
                <a:gd name="connsiteX8" fmla="*/ 186545 w 277343"/>
                <a:gd name="connsiteY8" fmla="*/ 33124 h 453834"/>
                <a:gd name="connsiteX9" fmla="*/ 163853 w 277343"/>
                <a:gd name="connsiteY9" fmla="*/ 36275 h 453834"/>
                <a:gd name="connsiteX10" fmla="*/ 155281 w 277343"/>
                <a:gd name="connsiteY10" fmla="*/ 28459 h 453834"/>
                <a:gd name="connsiteX11" fmla="*/ 139523 w 277343"/>
                <a:gd name="connsiteY11" fmla="*/ 31611 h 453834"/>
                <a:gd name="connsiteX12" fmla="*/ 124521 w 277343"/>
                <a:gd name="connsiteY12" fmla="*/ 30098 h 453834"/>
                <a:gd name="connsiteX13" fmla="*/ 123134 w 277343"/>
                <a:gd name="connsiteY13" fmla="*/ 39301 h 453834"/>
                <a:gd name="connsiteX14" fmla="*/ 134480 w 277343"/>
                <a:gd name="connsiteY14" fmla="*/ 95400 h 453834"/>
                <a:gd name="connsiteX15" fmla="*/ 150616 w 277343"/>
                <a:gd name="connsiteY15" fmla="*/ 110906 h 453834"/>
                <a:gd name="connsiteX16" fmla="*/ 151373 w 277343"/>
                <a:gd name="connsiteY16" fmla="*/ 137632 h 453834"/>
                <a:gd name="connsiteX17" fmla="*/ 136497 w 277343"/>
                <a:gd name="connsiteY17" fmla="*/ 154902 h 453834"/>
                <a:gd name="connsiteX18" fmla="*/ 134102 w 277343"/>
                <a:gd name="connsiteY18" fmla="*/ 179233 h 453834"/>
                <a:gd name="connsiteX19" fmla="*/ 109771 w 277343"/>
                <a:gd name="connsiteY19" fmla="*/ 147087 h 453834"/>
                <a:gd name="connsiteX20" fmla="*/ 115318 w 277343"/>
                <a:gd name="connsiteY20" fmla="*/ 112545 h 453834"/>
                <a:gd name="connsiteX21" fmla="*/ 94139 w 277343"/>
                <a:gd name="connsiteY21" fmla="*/ 109393 h 453834"/>
                <a:gd name="connsiteX22" fmla="*/ 76112 w 277343"/>
                <a:gd name="connsiteY22" fmla="*/ 96912 h 453834"/>
                <a:gd name="connsiteX23" fmla="*/ 2364 w 277343"/>
                <a:gd name="connsiteY23" fmla="*/ 123512 h 453834"/>
                <a:gd name="connsiteX24" fmla="*/ 7784 w 277343"/>
                <a:gd name="connsiteY24" fmla="*/ 143179 h 453834"/>
                <a:gd name="connsiteX25" fmla="*/ 6272 w 277343"/>
                <a:gd name="connsiteY25" fmla="*/ 143179 h 453834"/>
                <a:gd name="connsiteX26" fmla="*/ 10180 w 277343"/>
                <a:gd name="connsiteY26" fmla="*/ 151751 h 453834"/>
                <a:gd name="connsiteX27" fmla="*/ 44344 w 277343"/>
                <a:gd name="connsiteY27" fmla="*/ 159945 h 453834"/>
                <a:gd name="connsiteX28" fmla="*/ 74977 w 277343"/>
                <a:gd name="connsiteY28" fmla="*/ 170534 h 453834"/>
                <a:gd name="connsiteX29" fmla="*/ 76112 w 277343"/>
                <a:gd name="connsiteY29" fmla="*/ 211758 h 453834"/>
                <a:gd name="connsiteX30" fmla="*/ 69052 w 277343"/>
                <a:gd name="connsiteY30" fmla="*/ 235332 h 453834"/>
                <a:gd name="connsiteX31" fmla="*/ 77246 w 277343"/>
                <a:gd name="connsiteY31" fmla="*/ 255376 h 453834"/>
                <a:gd name="connsiteX32" fmla="*/ 63127 w 277343"/>
                <a:gd name="connsiteY32" fmla="*/ 275421 h 453834"/>
                <a:gd name="connsiteX33" fmla="*/ 56068 w 277343"/>
                <a:gd name="connsiteY33" fmla="*/ 301264 h 453834"/>
                <a:gd name="connsiteX34" fmla="*/ 29089 w 277343"/>
                <a:gd name="connsiteY34" fmla="*/ 328116 h 453834"/>
                <a:gd name="connsiteX35" fmla="*/ 30098 w 277343"/>
                <a:gd name="connsiteY35" fmla="*/ 328998 h 453834"/>
                <a:gd name="connsiteX36" fmla="*/ 46613 w 277343"/>
                <a:gd name="connsiteY36" fmla="*/ 378416 h 453834"/>
                <a:gd name="connsiteX37" fmla="*/ 49008 w 277343"/>
                <a:gd name="connsiteY37" fmla="*/ 426699 h 453834"/>
                <a:gd name="connsiteX38" fmla="*/ 51907 w 277343"/>
                <a:gd name="connsiteY38" fmla="*/ 457332 h 453834"/>
                <a:gd name="connsiteX39" fmla="*/ 71699 w 277343"/>
                <a:gd name="connsiteY39" fmla="*/ 455820 h 453834"/>
                <a:gd name="connsiteX40" fmla="*/ 72960 w 277343"/>
                <a:gd name="connsiteY40" fmla="*/ 442583 h 453834"/>
                <a:gd name="connsiteX41" fmla="*/ 62371 w 277343"/>
                <a:gd name="connsiteY41" fmla="*/ 432372 h 453834"/>
                <a:gd name="connsiteX42" fmla="*/ 103972 w 277343"/>
                <a:gd name="connsiteY42" fmla="*/ 401738 h 453834"/>
                <a:gd name="connsiteX43" fmla="*/ 137379 w 277343"/>
                <a:gd name="connsiteY43" fmla="*/ 380937 h 453834"/>
                <a:gd name="connsiteX44" fmla="*/ 140153 w 277343"/>
                <a:gd name="connsiteY44" fmla="*/ 342487 h 453834"/>
                <a:gd name="connsiteX45" fmla="*/ 135488 w 277343"/>
                <a:gd name="connsiteY45" fmla="*/ 309206 h 453834"/>
                <a:gd name="connsiteX46" fmla="*/ 122504 w 277343"/>
                <a:gd name="connsiteY46" fmla="*/ 275421 h 453834"/>
                <a:gd name="connsiteX47" fmla="*/ 126790 w 277343"/>
                <a:gd name="connsiteY47" fmla="*/ 255376 h 453834"/>
                <a:gd name="connsiteX48" fmla="*/ 138892 w 277343"/>
                <a:gd name="connsiteY48" fmla="*/ 241257 h 453834"/>
                <a:gd name="connsiteX49" fmla="*/ 161206 w 277343"/>
                <a:gd name="connsiteY49" fmla="*/ 227138 h 453834"/>
                <a:gd name="connsiteX50" fmla="*/ 189066 w 277343"/>
                <a:gd name="connsiteY50" fmla="*/ 196504 h 453834"/>
                <a:gd name="connsiteX51" fmla="*/ 240879 w 277343"/>
                <a:gd name="connsiteY51" fmla="*/ 174190 h 453834"/>
                <a:gd name="connsiteX52" fmla="*/ 282732 w 277343"/>
                <a:gd name="connsiteY52" fmla="*/ 118722 h 45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77343" h="453834">
                  <a:moveTo>
                    <a:pt x="282732" y="118722"/>
                  </a:moveTo>
                  <a:cubicBezTo>
                    <a:pt x="279959" y="111662"/>
                    <a:pt x="274538" y="79894"/>
                    <a:pt x="276051" y="66909"/>
                  </a:cubicBezTo>
                  <a:cubicBezTo>
                    <a:pt x="277690" y="53924"/>
                    <a:pt x="273656" y="19887"/>
                    <a:pt x="273656" y="3372"/>
                  </a:cubicBezTo>
                  <a:cubicBezTo>
                    <a:pt x="273656" y="2994"/>
                    <a:pt x="273656" y="2742"/>
                    <a:pt x="273530" y="2364"/>
                  </a:cubicBezTo>
                  <a:cubicBezTo>
                    <a:pt x="260545" y="8289"/>
                    <a:pt x="246552" y="14970"/>
                    <a:pt x="245417" y="17492"/>
                  </a:cubicBezTo>
                  <a:cubicBezTo>
                    <a:pt x="243022" y="22156"/>
                    <a:pt x="232811" y="16735"/>
                    <a:pt x="226507" y="22156"/>
                  </a:cubicBezTo>
                  <a:cubicBezTo>
                    <a:pt x="220204" y="27703"/>
                    <a:pt x="216296" y="22912"/>
                    <a:pt x="210875" y="21400"/>
                  </a:cubicBezTo>
                  <a:cubicBezTo>
                    <a:pt x="205455" y="19761"/>
                    <a:pt x="203059" y="26947"/>
                    <a:pt x="202303" y="31611"/>
                  </a:cubicBezTo>
                  <a:cubicBezTo>
                    <a:pt x="201546" y="36275"/>
                    <a:pt x="190579" y="34006"/>
                    <a:pt x="186545" y="33124"/>
                  </a:cubicBezTo>
                  <a:cubicBezTo>
                    <a:pt x="182637" y="32367"/>
                    <a:pt x="170030" y="36275"/>
                    <a:pt x="163853" y="36275"/>
                  </a:cubicBezTo>
                  <a:cubicBezTo>
                    <a:pt x="157550" y="36275"/>
                    <a:pt x="162340" y="30728"/>
                    <a:pt x="155281" y="28459"/>
                  </a:cubicBezTo>
                  <a:cubicBezTo>
                    <a:pt x="148221" y="26064"/>
                    <a:pt x="143557" y="31611"/>
                    <a:pt x="139523" y="31611"/>
                  </a:cubicBezTo>
                  <a:cubicBezTo>
                    <a:pt x="137127" y="31611"/>
                    <a:pt x="129816" y="30728"/>
                    <a:pt x="124521" y="30098"/>
                  </a:cubicBezTo>
                  <a:cubicBezTo>
                    <a:pt x="124395" y="33754"/>
                    <a:pt x="124016" y="36906"/>
                    <a:pt x="123134" y="39301"/>
                  </a:cubicBezTo>
                  <a:cubicBezTo>
                    <a:pt x="118091" y="52538"/>
                    <a:pt x="133724" y="82667"/>
                    <a:pt x="134480" y="95400"/>
                  </a:cubicBezTo>
                  <a:cubicBezTo>
                    <a:pt x="140279" y="100442"/>
                    <a:pt x="146960" y="106494"/>
                    <a:pt x="150616" y="110906"/>
                  </a:cubicBezTo>
                  <a:cubicBezTo>
                    <a:pt x="157676" y="119604"/>
                    <a:pt x="150616" y="118722"/>
                    <a:pt x="151373" y="137632"/>
                  </a:cubicBezTo>
                  <a:cubicBezTo>
                    <a:pt x="152129" y="156415"/>
                    <a:pt x="143557" y="148599"/>
                    <a:pt x="136497" y="154902"/>
                  </a:cubicBezTo>
                  <a:cubicBezTo>
                    <a:pt x="129437" y="161206"/>
                    <a:pt x="135741" y="175325"/>
                    <a:pt x="134102" y="179233"/>
                  </a:cubicBezTo>
                  <a:cubicBezTo>
                    <a:pt x="132463" y="183141"/>
                    <a:pt x="111284" y="151751"/>
                    <a:pt x="109771" y="147087"/>
                  </a:cubicBezTo>
                  <a:cubicBezTo>
                    <a:pt x="108258" y="142422"/>
                    <a:pt x="117587" y="123512"/>
                    <a:pt x="115318" y="112545"/>
                  </a:cubicBezTo>
                  <a:cubicBezTo>
                    <a:pt x="112923" y="101577"/>
                    <a:pt x="98803" y="108636"/>
                    <a:pt x="94139" y="109393"/>
                  </a:cubicBezTo>
                  <a:cubicBezTo>
                    <a:pt x="89475" y="110150"/>
                    <a:pt x="78381" y="96912"/>
                    <a:pt x="76112" y="96912"/>
                  </a:cubicBezTo>
                  <a:cubicBezTo>
                    <a:pt x="73717" y="96912"/>
                    <a:pt x="2364" y="123512"/>
                    <a:pt x="2364" y="123512"/>
                  </a:cubicBezTo>
                  <a:lnTo>
                    <a:pt x="7784" y="143179"/>
                  </a:lnTo>
                  <a:lnTo>
                    <a:pt x="6272" y="143179"/>
                  </a:lnTo>
                  <a:lnTo>
                    <a:pt x="10180" y="151751"/>
                  </a:lnTo>
                  <a:cubicBezTo>
                    <a:pt x="10180" y="151751"/>
                    <a:pt x="33754" y="152885"/>
                    <a:pt x="44344" y="159945"/>
                  </a:cubicBezTo>
                  <a:cubicBezTo>
                    <a:pt x="54933" y="167005"/>
                    <a:pt x="71447" y="168139"/>
                    <a:pt x="74977" y="170534"/>
                  </a:cubicBezTo>
                  <a:cubicBezTo>
                    <a:pt x="78507" y="172930"/>
                    <a:pt x="74977" y="198773"/>
                    <a:pt x="76112" y="211758"/>
                  </a:cubicBezTo>
                  <a:cubicBezTo>
                    <a:pt x="77246" y="224743"/>
                    <a:pt x="61993" y="228272"/>
                    <a:pt x="69052" y="235332"/>
                  </a:cubicBezTo>
                  <a:cubicBezTo>
                    <a:pt x="76112" y="242392"/>
                    <a:pt x="72582" y="254242"/>
                    <a:pt x="77246" y="255376"/>
                  </a:cubicBezTo>
                  <a:cubicBezTo>
                    <a:pt x="81911" y="256511"/>
                    <a:pt x="69052" y="271891"/>
                    <a:pt x="63127" y="275421"/>
                  </a:cubicBezTo>
                  <a:cubicBezTo>
                    <a:pt x="57202" y="278950"/>
                    <a:pt x="63127" y="291935"/>
                    <a:pt x="56068" y="301264"/>
                  </a:cubicBezTo>
                  <a:cubicBezTo>
                    <a:pt x="51529" y="307315"/>
                    <a:pt x="38419" y="319165"/>
                    <a:pt x="29089" y="328116"/>
                  </a:cubicBezTo>
                  <a:cubicBezTo>
                    <a:pt x="29594" y="328368"/>
                    <a:pt x="29972" y="328620"/>
                    <a:pt x="30098" y="328998"/>
                  </a:cubicBezTo>
                  <a:cubicBezTo>
                    <a:pt x="32493" y="333159"/>
                    <a:pt x="39553" y="374256"/>
                    <a:pt x="46613" y="378416"/>
                  </a:cubicBezTo>
                  <a:cubicBezTo>
                    <a:pt x="53672" y="382576"/>
                    <a:pt x="49512" y="423169"/>
                    <a:pt x="49008" y="426699"/>
                  </a:cubicBezTo>
                  <a:cubicBezTo>
                    <a:pt x="48377" y="430228"/>
                    <a:pt x="51907" y="457332"/>
                    <a:pt x="51907" y="457332"/>
                  </a:cubicBezTo>
                  <a:cubicBezTo>
                    <a:pt x="51907" y="457332"/>
                    <a:pt x="62371" y="455694"/>
                    <a:pt x="71699" y="455820"/>
                  </a:cubicBezTo>
                  <a:cubicBezTo>
                    <a:pt x="72330" y="450399"/>
                    <a:pt x="72708" y="445735"/>
                    <a:pt x="72960" y="442583"/>
                  </a:cubicBezTo>
                  <a:cubicBezTo>
                    <a:pt x="73717" y="430102"/>
                    <a:pt x="65144" y="440188"/>
                    <a:pt x="62371" y="432372"/>
                  </a:cubicBezTo>
                  <a:cubicBezTo>
                    <a:pt x="59597" y="424556"/>
                    <a:pt x="81533" y="410058"/>
                    <a:pt x="103972" y="401738"/>
                  </a:cubicBezTo>
                  <a:cubicBezTo>
                    <a:pt x="126286" y="393543"/>
                    <a:pt x="134984" y="388753"/>
                    <a:pt x="137379" y="380937"/>
                  </a:cubicBezTo>
                  <a:cubicBezTo>
                    <a:pt x="139775" y="373121"/>
                    <a:pt x="137001" y="351186"/>
                    <a:pt x="140153" y="342487"/>
                  </a:cubicBezTo>
                  <a:cubicBezTo>
                    <a:pt x="143304" y="333915"/>
                    <a:pt x="138136" y="328746"/>
                    <a:pt x="135488" y="309206"/>
                  </a:cubicBezTo>
                  <a:cubicBezTo>
                    <a:pt x="132715" y="289540"/>
                    <a:pt x="125655" y="286388"/>
                    <a:pt x="122504" y="275421"/>
                  </a:cubicBezTo>
                  <a:cubicBezTo>
                    <a:pt x="119352" y="264453"/>
                    <a:pt x="120108" y="255881"/>
                    <a:pt x="126790" y="255376"/>
                  </a:cubicBezTo>
                  <a:cubicBezTo>
                    <a:pt x="133471" y="254998"/>
                    <a:pt x="133471" y="251847"/>
                    <a:pt x="138892" y="241257"/>
                  </a:cubicBezTo>
                  <a:cubicBezTo>
                    <a:pt x="144439" y="230668"/>
                    <a:pt x="150616" y="234954"/>
                    <a:pt x="161206" y="227138"/>
                  </a:cubicBezTo>
                  <a:cubicBezTo>
                    <a:pt x="171795" y="219322"/>
                    <a:pt x="172173" y="209488"/>
                    <a:pt x="189066" y="196504"/>
                  </a:cubicBezTo>
                  <a:cubicBezTo>
                    <a:pt x="205959" y="183519"/>
                    <a:pt x="224364" y="184023"/>
                    <a:pt x="240879" y="174190"/>
                  </a:cubicBezTo>
                  <a:cubicBezTo>
                    <a:pt x="257267" y="164231"/>
                    <a:pt x="285506" y="125781"/>
                    <a:pt x="282732" y="118722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02EDFD2E-84A5-4F3B-902A-BFDF9F62F878}"/>
                </a:ext>
              </a:extLst>
            </p:cNvPr>
            <p:cNvSpPr/>
            <p:nvPr/>
          </p:nvSpPr>
          <p:spPr>
            <a:xfrm>
              <a:off x="6562346" y="4595221"/>
              <a:ext cx="289950" cy="289950"/>
            </a:xfrm>
            <a:custGeom>
              <a:avLst/>
              <a:gdLst>
                <a:gd name="connsiteX0" fmla="*/ 272395 w 289949"/>
                <a:gd name="connsiteY0" fmla="*/ 236719 h 289949"/>
                <a:gd name="connsiteX1" fmla="*/ 262562 w 289949"/>
                <a:gd name="connsiteY1" fmla="*/ 209615 h 289949"/>
                <a:gd name="connsiteX2" fmla="*/ 259789 w 289949"/>
                <a:gd name="connsiteY2" fmla="*/ 187679 h 289949"/>
                <a:gd name="connsiteX3" fmla="*/ 264453 w 289949"/>
                <a:gd name="connsiteY3" fmla="*/ 167635 h 289949"/>
                <a:gd name="connsiteX4" fmla="*/ 250334 w 289949"/>
                <a:gd name="connsiteY4" fmla="*/ 145322 h 289949"/>
                <a:gd name="connsiteX5" fmla="*/ 262058 w 289949"/>
                <a:gd name="connsiteY5" fmla="*/ 104981 h 289949"/>
                <a:gd name="connsiteX6" fmla="*/ 217557 w 289949"/>
                <a:gd name="connsiteY6" fmla="*/ 73338 h 289949"/>
                <a:gd name="connsiteX7" fmla="*/ 218943 w 289949"/>
                <a:gd name="connsiteY7" fmla="*/ 57076 h 289949"/>
                <a:gd name="connsiteX8" fmla="*/ 118722 w 289949"/>
                <a:gd name="connsiteY8" fmla="*/ 3877 h 289949"/>
                <a:gd name="connsiteX9" fmla="*/ 105863 w 289949"/>
                <a:gd name="connsiteY9" fmla="*/ 28837 h 289949"/>
                <a:gd name="connsiteX10" fmla="*/ 107628 w 289949"/>
                <a:gd name="connsiteY10" fmla="*/ 45352 h 289949"/>
                <a:gd name="connsiteX11" fmla="*/ 64640 w 289949"/>
                <a:gd name="connsiteY11" fmla="*/ 42957 h 289949"/>
                <a:gd name="connsiteX12" fmla="*/ 64514 w 289949"/>
                <a:gd name="connsiteY12" fmla="*/ 2364 h 289949"/>
                <a:gd name="connsiteX13" fmla="*/ 42327 w 289949"/>
                <a:gd name="connsiteY13" fmla="*/ 4129 h 289949"/>
                <a:gd name="connsiteX14" fmla="*/ 29846 w 289949"/>
                <a:gd name="connsiteY14" fmla="*/ 7406 h 289949"/>
                <a:gd name="connsiteX15" fmla="*/ 34132 w 289949"/>
                <a:gd name="connsiteY15" fmla="*/ 19004 h 289949"/>
                <a:gd name="connsiteX16" fmla="*/ 38166 w 289949"/>
                <a:gd name="connsiteY16" fmla="*/ 36653 h 289949"/>
                <a:gd name="connsiteX17" fmla="*/ 27577 w 289949"/>
                <a:gd name="connsiteY17" fmla="*/ 41696 h 289949"/>
                <a:gd name="connsiteX18" fmla="*/ 28585 w 289949"/>
                <a:gd name="connsiteY18" fmla="*/ 55689 h 289949"/>
                <a:gd name="connsiteX19" fmla="*/ 35393 w 289949"/>
                <a:gd name="connsiteY19" fmla="*/ 59723 h 289949"/>
                <a:gd name="connsiteX20" fmla="*/ 13709 w 289949"/>
                <a:gd name="connsiteY20" fmla="*/ 90988 h 289949"/>
                <a:gd name="connsiteX21" fmla="*/ 2364 w 289949"/>
                <a:gd name="connsiteY21" fmla="*/ 97669 h 289949"/>
                <a:gd name="connsiteX22" fmla="*/ 18626 w 289949"/>
                <a:gd name="connsiteY22" fmla="*/ 148221 h 289949"/>
                <a:gd name="connsiteX23" fmla="*/ 32745 w 289949"/>
                <a:gd name="connsiteY23" fmla="*/ 182889 h 289949"/>
                <a:gd name="connsiteX24" fmla="*/ 39175 w 289949"/>
                <a:gd name="connsiteY24" fmla="*/ 204068 h 289949"/>
                <a:gd name="connsiteX25" fmla="*/ 24425 w 289949"/>
                <a:gd name="connsiteY25" fmla="*/ 192974 h 289949"/>
                <a:gd name="connsiteX26" fmla="*/ 22660 w 289949"/>
                <a:gd name="connsiteY26" fmla="*/ 197008 h 289949"/>
                <a:gd name="connsiteX27" fmla="*/ 21652 w 289949"/>
                <a:gd name="connsiteY27" fmla="*/ 198143 h 289949"/>
                <a:gd name="connsiteX28" fmla="*/ 40814 w 289949"/>
                <a:gd name="connsiteY28" fmla="*/ 209110 h 289949"/>
                <a:gd name="connsiteX29" fmla="*/ 65270 w 289949"/>
                <a:gd name="connsiteY29" fmla="*/ 218565 h 289949"/>
                <a:gd name="connsiteX30" fmla="*/ 99182 w 289949"/>
                <a:gd name="connsiteY30" fmla="*/ 233441 h 289949"/>
                <a:gd name="connsiteX31" fmla="*/ 100947 w 289949"/>
                <a:gd name="connsiteY31" fmla="*/ 236088 h 289949"/>
                <a:gd name="connsiteX32" fmla="*/ 118848 w 289949"/>
                <a:gd name="connsiteY32" fmla="*/ 236088 h 289949"/>
                <a:gd name="connsiteX33" fmla="*/ 122756 w 289949"/>
                <a:gd name="connsiteY33" fmla="*/ 234576 h 289949"/>
                <a:gd name="connsiteX34" fmla="*/ 141792 w 289949"/>
                <a:gd name="connsiteY34" fmla="*/ 288405 h 289949"/>
                <a:gd name="connsiteX35" fmla="*/ 156793 w 289949"/>
                <a:gd name="connsiteY35" fmla="*/ 289918 h 289949"/>
                <a:gd name="connsiteX36" fmla="*/ 172552 w 289949"/>
                <a:gd name="connsiteY36" fmla="*/ 286766 h 289949"/>
                <a:gd name="connsiteX37" fmla="*/ 181124 w 289949"/>
                <a:gd name="connsiteY37" fmla="*/ 294582 h 289949"/>
                <a:gd name="connsiteX38" fmla="*/ 203816 w 289949"/>
                <a:gd name="connsiteY38" fmla="*/ 291431 h 289949"/>
                <a:gd name="connsiteX39" fmla="*/ 219574 w 289949"/>
                <a:gd name="connsiteY39" fmla="*/ 289918 h 289949"/>
                <a:gd name="connsiteX40" fmla="*/ 228146 w 289949"/>
                <a:gd name="connsiteY40" fmla="*/ 279707 h 289949"/>
                <a:gd name="connsiteX41" fmla="*/ 243778 w 289949"/>
                <a:gd name="connsiteY41" fmla="*/ 280463 h 289949"/>
                <a:gd name="connsiteX42" fmla="*/ 262688 w 289949"/>
                <a:gd name="connsiteY42" fmla="*/ 275799 h 289949"/>
                <a:gd name="connsiteX43" fmla="*/ 290801 w 289949"/>
                <a:gd name="connsiteY43" fmla="*/ 260671 h 289949"/>
                <a:gd name="connsiteX44" fmla="*/ 272395 w 289949"/>
                <a:gd name="connsiteY44" fmla="*/ 236719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949" h="289949">
                  <a:moveTo>
                    <a:pt x="272395" y="236719"/>
                  </a:moveTo>
                  <a:cubicBezTo>
                    <a:pt x="271639" y="220582"/>
                    <a:pt x="262184" y="220582"/>
                    <a:pt x="262562" y="209615"/>
                  </a:cubicBezTo>
                  <a:cubicBezTo>
                    <a:pt x="262940" y="198647"/>
                    <a:pt x="263697" y="188814"/>
                    <a:pt x="259789" y="187679"/>
                  </a:cubicBezTo>
                  <a:cubicBezTo>
                    <a:pt x="255881" y="186545"/>
                    <a:pt x="258150" y="177090"/>
                    <a:pt x="264453" y="167635"/>
                  </a:cubicBezTo>
                  <a:cubicBezTo>
                    <a:pt x="270756" y="158180"/>
                    <a:pt x="253107" y="157046"/>
                    <a:pt x="250334" y="145322"/>
                  </a:cubicBezTo>
                  <a:cubicBezTo>
                    <a:pt x="249199" y="140279"/>
                    <a:pt x="254746" y="123386"/>
                    <a:pt x="262058" y="104981"/>
                  </a:cubicBezTo>
                  <a:cubicBezTo>
                    <a:pt x="240123" y="89853"/>
                    <a:pt x="217557" y="73338"/>
                    <a:pt x="217557" y="73338"/>
                  </a:cubicBezTo>
                  <a:lnTo>
                    <a:pt x="218943" y="57076"/>
                  </a:lnTo>
                  <a:lnTo>
                    <a:pt x="118722" y="3877"/>
                  </a:lnTo>
                  <a:cubicBezTo>
                    <a:pt x="118091" y="16105"/>
                    <a:pt x="113049" y="25560"/>
                    <a:pt x="105863" y="28837"/>
                  </a:cubicBezTo>
                  <a:cubicBezTo>
                    <a:pt x="98173" y="32367"/>
                    <a:pt x="116453" y="43587"/>
                    <a:pt x="107628" y="45352"/>
                  </a:cubicBezTo>
                  <a:cubicBezTo>
                    <a:pt x="98803" y="47117"/>
                    <a:pt x="78759" y="37158"/>
                    <a:pt x="64640" y="42957"/>
                  </a:cubicBezTo>
                  <a:cubicBezTo>
                    <a:pt x="55185" y="46991"/>
                    <a:pt x="57076" y="23165"/>
                    <a:pt x="64514" y="2364"/>
                  </a:cubicBezTo>
                  <a:lnTo>
                    <a:pt x="42327" y="4129"/>
                  </a:lnTo>
                  <a:cubicBezTo>
                    <a:pt x="42327" y="4129"/>
                    <a:pt x="36275" y="5642"/>
                    <a:pt x="29846" y="7406"/>
                  </a:cubicBezTo>
                  <a:lnTo>
                    <a:pt x="34132" y="19004"/>
                  </a:lnTo>
                  <a:cubicBezTo>
                    <a:pt x="34132" y="19004"/>
                    <a:pt x="39553" y="29846"/>
                    <a:pt x="38166" y="36653"/>
                  </a:cubicBezTo>
                  <a:cubicBezTo>
                    <a:pt x="37536" y="39805"/>
                    <a:pt x="32619" y="41066"/>
                    <a:pt x="27577" y="41696"/>
                  </a:cubicBezTo>
                  <a:cubicBezTo>
                    <a:pt x="29342" y="49638"/>
                    <a:pt x="28585" y="55689"/>
                    <a:pt x="28585" y="55689"/>
                  </a:cubicBezTo>
                  <a:lnTo>
                    <a:pt x="35393" y="59723"/>
                  </a:lnTo>
                  <a:cubicBezTo>
                    <a:pt x="35393" y="59723"/>
                    <a:pt x="20517" y="88214"/>
                    <a:pt x="13709" y="90988"/>
                  </a:cubicBezTo>
                  <a:cubicBezTo>
                    <a:pt x="11945" y="91744"/>
                    <a:pt x="7659" y="94265"/>
                    <a:pt x="2364" y="97669"/>
                  </a:cubicBezTo>
                  <a:cubicBezTo>
                    <a:pt x="6398" y="117713"/>
                    <a:pt x="11315" y="141540"/>
                    <a:pt x="18626" y="148221"/>
                  </a:cubicBezTo>
                  <a:cubicBezTo>
                    <a:pt x="32115" y="160575"/>
                    <a:pt x="29846" y="174695"/>
                    <a:pt x="32745" y="182889"/>
                  </a:cubicBezTo>
                  <a:cubicBezTo>
                    <a:pt x="35645" y="191083"/>
                    <a:pt x="47495" y="200538"/>
                    <a:pt x="39175" y="204068"/>
                  </a:cubicBezTo>
                  <a:cubicBezTo>
                    <a:pt x="33880" y="206337"/>
                    <a:pt x="29089" y="200664"/>
                    <a:pt x="24425" y="192974"/>
                  </a:cubicBezTo>
                  <a:cubicBezTo>
                    <a:pt x="23921" y="194361"/>
                    <a:pt x="23417" y="195747"/>
                    <a:pt x="22660" y="197008"/>
                  </a:cubicBezTo>
                  <a:cubicBezTo>
                    <a:pt x="22408" y="197513"/>
                    <a:pt x="22030" y="197765"/>
                    <a:pt x="21652" y="198143"/>
                  </a:cubicBezTo>
                  <a:cubicBezTo>
                    <a:pt x="28837" y="203438"/>
                    <a:pt x="37284" y="209110"/>
                    <a:pt x="40814" y="209110"/>
                  </a:cubicBezTo>
                  <a:cubicBezTo>
                    <a:pt x="47621" y="209110"/>
                    <a:pt x="58463" y="217305"/>
                    <a:pt x="65270" y="218565"/>
                  </a:cubicBezTo>
                  <a:cubicBezTo>
                    <a:pt x="72078" y="219952"/>
                    <a:pt x="96282" y="229659"/>
                    <a:pt x="99182" y="233441"/>
                  </a:cubicBezTo>
                  <a:cubicBezTo>
                    <a:pt x="99686" y="234197"/>
                    <a:pt x="100317" y="235080"/>
                    <a:pt x="100947" y="236088"/>
                  </a:cubicBezTo>
                  <a:cubicBezTo>
                    <a:pt x="106746" y="235836"/>
                    <a:pt x="114310" y="235584"/>
                    <a:pt x="118848" y="236088"/>
                  </a:cubicBezTo>
                  <a:cubicBezTo>
                    <a:pt x="119856" y="235206"/>
                    <a:pt x="120991" y="234576"/>
                    <a:pt x="122756" y="234576"/>
                  </a:cubicBezTo>
                  <a:cubicBezTo>
                    <a:pt x="131707" y="234576"/>
                    <a:pt x="142296" y="268613"/>
                    <a:pt x="141792" y="288405"/>
                  </a:cubicBezTo>
                  <a:cubicBezTo>
                    <a:pt x="147087" y="289162"/>
                    <a:pt x="154524" y="289918"/>
                    <a:pt x="156793" y="289918"/>
                  </a:cubicBezTo>
                  <a:cubicBezTo>
                    <a:pt x="160701" y="289918"/>
                    <a:pt x="165492" y="284497"/>
                    <a:pt x="172552" y="286766"/>
                  </a:cubicBezTo>
                  <a:cubicBezTo>
                    <a:pt x="179611" y="289162"/>
                    <a:pt x="174947" y="294582"/>
                    <a:pt x="181124" y="294582"/>
                  </a:cubicBezTo>
                  <a:cubicBezTo>
                    <a:pt x="187427" y="294582"/>
                    <a:pt x="199908" y="290674"/>
                    <a:pt x="203816" y="291431"/>
                  </a:cubicBezTo>
                  <a:cubicBezTo>
                    <a:pt x="207724" y="292187"/>
                    <a:pt x="218691" y="294582"/>
                    <a:pt x="219574" y="289918"/>
                  </a:cubicBezTo>
                  <a:cubicBezTo>
                    <a:pt x="220330" y="285254"/>
                    <a:pt x="222726" y="278194"/>
                    <a:pt x="228146" y="279707"/>
                  </a:cubicBezTo>
                  <a:cubicBezTo>
                    <a:pt x="233693" y="281220"/>
                    <a:pt x="237601" y="286010"/>
                    <a:pt x="243778" y="280463"/>
                  </a:cubicBezTo>
                  <a:cubicBezTo>
                    <a:pt x="250081" y="274916"/>
                    <a:pt x="260293" y="280463"/>
                    <a:pt x="262688" y="275799"/>
                  </a:cubicBezTo>
                  <a:cubicBezTo>
                    <a:pt x="263949" y="273404"/>
                    <a:pt x="277816" y="266596"/>
                    <a:pt x="290801" y="260671"/>
                  </a:cubicBezTo>
                  <a:cubicBezTo>
                    <a:pt x="290296" y="245669"/>
                    <a:pt x="273152" y="252477"/>
                    <a:pt x="272395" y="236719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32995D2B-8D24-44F2-AA90-84E2DDD1DFE0}"/>
                </a:ext>
              </a:extLst>
            </p:cNvPr>
            <p:cNvSpPr/>
            <p:nvPr/>
          </p:nvSpPr>
          <p:spPr>
            <a:xfrm>
              <a:off x="6648057" y="4828865"/>
              <a:ext cx="75639" cy="201704"/>
            </a:xfrm>
            <a:custGeom>
              <a:avLst/>
              <a:gdLst>
                <a:gd name="connsiteX0" fmla="*/ 82302 w 75639"/>
                <a:gd name="connsiteY0" fmla="*/ 135695 h 201704"/>
                <a:gd name="connsiteX1" fmla="*/ 66166 w 75639"/>
                <a:gd name="connsiteY1" fmla="*/ 120189 h 201704"/>
                <a:gd name="connsiteX2" fmla="*/ 65410 w 75639"/>
                <a:gd name="connsiteY2" fmla="*/ 124727 h 201704"/>
                <a:gd name="connsiteX3" fmla="*/ 36541 w 75639"/>
                <a:gd name="connsiteY3" fmla="*/ 84134 h 201704"/>
                <a:gd name="connsiteX4" fmla="*/ 39440 w 75639"/>
                <a:gd name="connsiteY4" fmla="*/ 37112 h 201704"/>
                <a:gd name="connsiteX5" fmla="*/ 33137 w 75639"/>
                <a:gd name="connsiteY5" fmla="*/ 2696 h 201704"/>
                <a:gd name="connsiteX6" fmla="*/ 15235 w 75639"/>
                <a:gd name="connsiteY6" fmla="*/ 2696 h 201704"/>
                <a:gd name="connsiteX7" fmla="*/ 25699 w 75639"/>
                <a:gd name="connsiteY7" fmla="*/ 28540 h 201704"/>
                <a:gd name="connsiteX8" fmla="*/ 16244 w 75639"/>
                <a:gd name="connsiteY8" fmla="*/ 33960 h 201704"/>
                <a:gd name="connsiteX9" fmla="*/ 17631 w 75639"/>
                <a:gd name="connsiteY9" fmla="*/ 77453 h 201704"/>
                <a:gd name="connsiteX10" fmla="*/ 6789 w 75639"/>
                <a:gd name="connsiteY10" fmla="*/ 84260 h 201704"/>
                <a:gd name="connsiteX11" fmla="*/ 2755 w 75639"/>
                <a:gd name="connsiteY11" fmla="*/ 110104 h 201704"/>
                <a:gd name="connsiteX12" fmla="*/ 7420 w 75639"/>
                <a:gd name="connsiteY12" fmla="*/ 121702 h 201704"/>
                <a:gd name="connsiteX13" fmla="*/ 7672 w 75639"/>
                <a:gd name="connsiteY13" fmla="*/ 121702 h 201704"/>
                <a:gd name="connsiteX14" fmla="*/ 25699 w 75639"/>
                <a:gd name="connsiteY14" fmla="*/ 134182 h 201704"/>
                <a:gd name="connsiteX15" fmla="*/ 46878 w 75639"/>
                <a:gd name="connsiteY15" fmla="*/ 137334 h 201704"/>
                <a:gd name="connsiteX16" fmla="*/ 41331 w 75639"/>
                <a:gd name="connsiteY16" fmla="*/ 171876 h 201704"/>
                <a:gd name="connsiteX17" fmla="*/ 65662 w 75639"/>
                <a:gd name="connsiteY17" fmla="*/ 204022 h 201704"/>
                <a:gd name="connsiteX18" fmla="*/ 68057 w 75639"/>
                <a:gd name="connsiteY18" fmla="*/ 179692 h 201704"/>
                <a:gd name="connsiteX19" fmla="*/ 82932 w 75639"/>
                <a:gd name="connsiteY19" fmla="*/ 162421 h 201704"/>
                <a:gd name="connsiteX20" fmla="*/ 82302 w 75639"/>
                <a:gd name="connsiteY20" fmla="*/ 135695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39" h="201704">
                  <a:moveTo>
                    <a:pt x="82302" y="135695"/>
                  </a:moveTo>
                  <a:cubicBezTo>
                    <a:pt x="78772" y="131409"/>
                    <a:pt x="71965" y="125231"/>
                    <a:pt x="66166" y="120189"/>
                  </a:cubicBezTo>
                  <a:cubicBezTo>
                    <a:pt x="66292" y="122080"/>
                    <a:pt x="66040" y="123719"/>
                    <a:pt x="65410" y="124727"/>
                  </a:cubicBezTo>
                  <a:cubicBezTo>
                    <a:pt x="58476" y="134686"/>
                    <a:pt x="38936" y="103548"/>
                    <a:pt x="36541" y="84134"/>
                  </a:cubicBezTo>
                  <a:cubicBezTo>
                    <a:pt x="34145" y="64720"/>
                    <a:pt x="47760" y="55265"/>
                    <a:pt x="39440" y="37112"/>
                  </a:cubicBezTo>
                  <a:cubicBezTo>
                    <a:pt x="32506" y="21858"/>
                    <a:pt x="28220" y="7235"/>
                    <a:pt x="33137" y="2696"/>
                  </a:cubicBezTo>
                  <a:cubicBezTo>
                    <a:pt x="28598" y="2192"/>
                    <a:pt x="21034" y="2318"/>
                    <a:pt x="15235" y="2696"/>
                  </a:cubicBezTo>
                  <a:cubicBezTo>
                    <a:pt x="19522" y="9756"/>
                    <a:pt x="25699" y="23875"/>
                    <a:pt x="25699" y="28540"/>
                  </a:cubicBezTo>
                  <a:cubicBezTo>
                    <a:pt x="25699" y="33960"/>
                    <a:pt x="18891" y="27153"/>
                    <a:pt x="16244" y="33960"/>
                  </a:cubicBezTo>
                  <a:cubicBezTo>
                    <a:pt x="13597" y="40768"/>
                    <a:pt x="12210" y="72032"/>
                    <a:pt x="17631" y="77453"/>
                  </a:cubicBezTo>
                  <a:cubicBezTo>
                    <a:pt x="23051" y="82874"/>
                    <a:pt x="6789" y="78840"/>
                    <a:pt x="6789" y="84260"/>
                  </a:cubicBezTo>
                  <a:cubicBezTo>
                    <a:pt x="6789" y="89681"/>
                    <a:pt x="5402" y="108717"/>
                    <a:pt x="2755" y="110104"/>
                  </a:cubicBezTo>
                  <a:cubicBezTo>
                    <a:pt x="1242" y="110860"/>
                    <a:pt x="4394" y="115525"/>
                    <a:pt x="7420" y="121702"/>
                  </a:cubicBezTo>
                  <a:cubicBezTo>
                    <a:pt x="7420" y="121702"/>
                    <a:pt x="7672" y="121702"/>
                    <a:pt x="7672" y="121702"/>
                  </a:cubicBezTo>
                  <a:cubicBezTo>
                    <a:pt x="10067" y="121702"/>
                    <a:pt x="21034" y="135064"/>
                    <a:pt x="25699" y="134182"/>
                  </a:cubicBezTo>
                  <a:cubicBezTo>
                    <a:pt x="30363" y="133426"/>
                    <a:pt x="44483" y="126366"/>
                    <a:pt x="46878" y="137334"/>
                  </a:cubicBezTo>
                  <a:cubicBezTo>
                    <a:pt x="49273" y="148302"/>
                    <a:pt x="39818" y="167085"/>
                    <a:pt x="41331" y="171876"/>
                  </a:cubicBezTo>
                  <a:cubicBezTo>
                    <a:pt x="42970" y="176540"/>
                    <a:pt x="64149" y="207930"/>
                    <a:pt x="65662" y="204022"/>
                  </a:cubicBezTo>
                  <a:cubicBezTo>
                    <a:pt x="67174" y="200114"/>
                    <a:pt x="60997" y="185995"/>
                    <a:pt x="68057" y="179692"/>
                  </a:cubicBezTo>
                  <a:cubicBezTo>
                    <a:pt x="75116" y="173388"/>
                    <a:pt x="83815" y="181331"/>
                    <a:pt x="82932" y="162421"/>
                  </a:cubicBezTo>
                  <a:cubicBezTo>
                    <a:pt x="82302" y="143511"/>
                    <a:pt x="89362" y="144267"/>
                    <a:pt x="82302" y="135695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6BAAA4A4-9D74-480D-B86E-6FDEC1745817}"/>
                </a:ext>
              </a:extLst>
            </p:cNvPr>
            <p:cNvSpPr/>
            <p:nvPr/>
          </p:nvSpPr>
          <p:spPr>
            <a:xfrm>
              <a:off x="10131603" y="5133892"/>
              <a:ext cx="75639" cy="50426"/>
            </a:xfrm>
            <a:custGeom>
              <a:avLst/>
              <a:gdLst>
                <a:gd name="connsiteX0" fmla="*/ 2386 w 75639"/>
                <a:gd name="connsiteY0" fmla="*/ 3503 h 50426"/>
                <a:gd name="connsiteX1" fmla="*/ 79286 w 75639"/>
                <a:gd name="connsiteY1" fmla="*/ 56829 h 50426"/>
                <a:gd name="connsiteX2" fmla="*/ 2386 w 75639"/>
                <a:gd name="connsiteY2" fmla="*/ 350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39" h="50426">
                  <a:moveTo>
                    <a:pt x="2386" y="3503"/>
                  </a:moveTo>
                  <a:cubicBezTo>
                    <a:pt x="747" y="-6330"/>
                    <a:pt x="88741" y="50526"/>
                    <a:pt x="79286" y="56829"/>
                  </a:cubicBezTo>
                  <a:cubicBezTo>
                    <a:pt x="69831" y="63132"/>
                    <a:pt x="4025" y="12958"/>
                    <a:pt x="2386" y="3503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0FDD6838-B680-4298-B9DE-87AC5E7D0AF6}"/>
                </a:ext>
              </a:extLst>
            </p:cNvPr>
            <p:cNvSpPr/>
            <p:nvPr/>
          </p:nvSpPr>
          <p:spPr>
            <a:xfrm>
              <a:off x="7591079" y="3415379"/>
              <a:ext cx="201704" cy="138672"/>
            </a:xfrm>
            <a:custGeom>
              <a:avLst/>
              <a:gdLst>
                <a:gd name="connsiteX0" fmla="*/ 167088 w 201704"/>
                <a:gd name="connsiteY0" fmla="*/ 111536 h 138671"/>
                <a:gd name="connsiteX1" fmla="*/ 177299 w 201704"/>
                <a:gd name="connsiteY1" fmla="*/ 118974 h 138671"/>
                <a:gd name="connsiteX2" fmla="*/ 195831 w 201704"/>
                <a:gd name="connsiteY2" fmla="*/ 124773 h 138671"/>
                <a:gd name="connsiteX3" fmla="*/ 204656 w 201704"/>
                <a:gd name="connsiteY3" fmla="*/ 123134 h 138671"/>
                <a:gd name="connsiteX4" fmla="*/ 199360 w 201704"/>
                <a:gd name="connsiteY4" fmla="*/ 87458 h 138671"/>
                <a:gd name="connsiteX5" fmla="*/ 173139 w 201704"/>
                <a:gd name="connsiteY5" fmla="*/ 70691 h 138671"/>
                <a:gd name="connsiteX6" fmla="*/ 168979 w 201704"/>
                <a:gd name="connsiteY6" fmla="*/ 47621 h 138671"/>
                <a:gd name="connsiteX7" fmla="*/ 134437 w 201704"/>
                <a:gd name="connsiteY7" fmla="*/ 49764 h 138671"/>
                <a:gd name="connsiteX8" fmla="*/ 112502 w 201704"/>
                <a:gd name="connsiteY8" fmla="*/ 45604 h 138671"/>
                <a:gd name="connsiteX9" fmla="*/ 88423 w 201704"/>
                <a:gd name="connsiteY9" fmla="*/ 44596 h 138671"/>
                <a:gd name="connsiteX10" fmla="*/ 50730 w 201704"/>
                <a:gd name="connsiteY10" fmla="*/ 41444 h 138671"/>
                <a:gd name="connsiteX11" fmla="*/ 69640 w 201704"/>
                <a:gd name="connsiteY11" fmla="*/ 25686 h 138671"/>
                <a:gd name="connsiteX12" fmla="*/ 77834 w 201704"/>
                <a:gd name="connsiteY12" fmla="*/ 25938 h 138671"/>
                <a:gd name="connsiteX13" fmla="*/ 87163 w 201704"/>
                <a:gd name="connsiteY13" fmla="*/ 4129 h 138671"/>
                <a:gd name="connsiteX14" fmla="*/ 69135 w 201704"/>
                <a:gd name="connsiteY14" fmla="*/ 8037 h 138671"/>
                <a:gd name="connsiteX15" fmla="*/ 48713 w 201704"/>
                <a:gd name="connsiteY15" fmla="*/ 12701 h 138671"/>
                <a:gd name="connsiteX16" fmla="*/ 36106 w 201704"/>
                <a:gd name="connsiteY16" fmla="*/ 26820 h 138671"/>
                <a:gd name="connsiteX17" fmla="*/ 27534 w 201704"/>
                <a:gd name="connsiteY17" fmla="*/ 41696 h 138671"/>
                <a:gd name="connsiteX18" fmla="*/ 2447 w 201704"/>
                <a:gd name="connsiteY18" fmla="*/ 51151 h 138671"/>
                <a:gd name="connsiteX19" fmla="*/ 18962 w 201704"/>
                <a:gd name="connsiteY19" fmla="*/ 71574 h 138671"/>
                <a:gd name="connsiteX20" fmla="*/ 22113 w 201704"/>
                <a:gd name="connsiteY20" fmla="*/ 95148 h 138671"/>
                <a:gd name="connsiteX21" fmla="*/ 11146 w 201704"/>
                <a:gd name="connsiteY21" fmla="*/ 122882 h 138671"/>
                <a:gd name="connsiteX22" fmla="*/ 23626 w 201704"/>
                <a:gd name="connsiteY22" fmla="*/ 124143 h 138671"/>
                <a:gd name="connsiteX23" fmla="*/ 50856 w 201704"/>
                <a:gd name="connsiteY23" fmla="*/ 116831 h 138671"/>
                <a:gd name="connsiteX24" fmla="*/ 76069 w 201704"/>
                <a:gd name="connsiteY24" fmla="*/ 104224 h 138671"/>
                <a:gd name="connsiteX25" fmla="*/ 100148 w 201704"/>
                <a:gd name="connsiteY25" fmla="*/ 81154 h 138671"/>
                <a:gd name="connsiteX26" fmla="*/ 110611 w 201704"/>
                <a:gd name="connsiteY26" fmla="*/ 103216 h 138671"/>
                <a:gd name="connsiteX27" fmla="*/ 111620 w 201704"/>
                <a:gd name="connsiteY27" fmla="*/ 134606 h 138671"/>
                <a:gd name="connsiteX28" fmla="*/ 124100 w 201704"/>
                <a:gd name="connsiteY28" fmla="*/ 135236 h 138671"/>
                <a:gd name="connsiteX29" fmla="*/ 138219 w 201704"/>
                <a:gd name="connsiteY29" fmla="*/ 130446 h 138671"/>
                <a:gd name="connsiteX30" fmla="*/ 167088 w 201704"/>
                <a:gd name="connsiteY30" fmla="*/ 111536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1704" h="138671">
                  <a:moveTo>
                    <a:pt x="167088" y="111536"/>
                  </a:moveTo>
                  <a:cubicBezTo>
                    <a:pt x="173013" y="115066"/>
                    <a:pt x="171753" y="119730"/>
                    <a:pt x="177299" y="118974"/>
                  </a:cubicBezTo>
                  <a:cubicBezTo>
                    <a:pt x="181838" y="118344"/>
                    <a:pt x="191293" y="120361"/>
                    <a:pt x="195831" y="124773"/>
                  </a:cubicBezTo>
                  <a:cubicBezTo>
                    <a:pt x="200622" y="123638"/>
                    <a:pt x="204656" y="123134"/>
                    <a:pt x="204656" y="123134"/>
                  </a:cubicBezTo>
                  <a:cubicBezTo>
                    <a:pt x="204656" y="123134"/>
                    <a:pt x="200495" y="95904"/>
                    <a:pt x="199360" y="87458"/>
                  </a:cubicBezTo>
                  <a:cubicBezTo>
                    <a:pt x="198352" y="79011"/>
                    <a:pt x="173139" y="70691"/>
                    <a:pt x="173139" y="70691"/>
                  </a:cubicBezTo>
                  <a:lnTo>
                    <a:pt x="168979" y="47621"/>
                  </a:lnTo>
                  <a:cubicBezTo>
                    <a:pt x="168979" y="47621"/>
                    <a:pt x="139606" y="51781"/>
                    <a:pt x="134437" y="49764"/>
                  </a:cubicBezTo>
                  <a:cubicBezTo>
                    <a:pt x="129143" y="47621"/>
                    <a:pt x="117671" y="52916"/>
                    <a:pt x="112502" y="45604"/>
                  </a:cubicBezTo>
                  <a:cubicBezTo>
                    <a:pt x="107207" y="38292"/>
                    <a:pt x="97752" y="50899"/>
                    <a:pt x="88423" y="44596"/>
                  </a:cubicBezTo>
                  <a:cubicBezTo>
                    <a:pt x="78968" y="38292"/>
                    <a:pt x="51739" y="46739"/>
                    <a:pt x="50730" y="41444"/>
                  </a:cubicBezTo>
                  <a:cubicBezTo>
                    <a:pt x="49722" y="36149"/>
                    <a:pt x="62202" y="24677"/>
                    <a:pt x="69640" y="25686"/>
                  </a:cubicBezTo>
                  <a:cubicBezTo>
                    <a:pt x="71405" y="25938"/>
                    <a:pt x="74304" y="26064"/>
                    <a:pt x="77834" y="25938"/>
                  </a:cubicBezTo>
                  <a:cubicBezTo>
                    <a:pt x="81238" y="20391"/>
                    <a:pt x="89054" y="7280"/>
                    <a:pt x="87163" y="4129"/>
                  </a:cubicBezTo>
                  <a:cubicBezTo>
                    <a:pt x="84768" y="221"/>
                    <a:pt x="75439" y="3372"/>
                    <a:pt x="69135" y="8037"/>
                  </a:cubicBezTo>
                  <a:cubicBezTo>
                    <a:pt x="62832" y="12701"/>
                    <a:pt x="51108" y="5642"/>
                    <a:pt x="48713" y="12701"/>
                  </a:cubicBezTo>
                  <a:cubicBezTo>
                    <a:pt x="46318" y="19761"/>
                    <a:pt x="43292" y="26820"/>
                    <a:pt x="36106" y="26820"/>
                  </a:cubicBezTo>
                  <a:cubicBezTo>
                    <a:pt x="29047" y="26820"/>
                    <a:pt x="34468" y="38545"/>
                    <a:pt x="27534" y="41696"/>
                  </a:cubicBezTo>
                  <a:cubicBezTo>
                    <a:pt x="20475" y="44848"/>
                    <a:pt x="3960" y="44091"/>
                    <a:pt x="2447" y="51151"/>
                  </a:cubicBezTo>
                  <a:cubicBezTo>
                    <a:pt x="935" y="58211"/>
                    <a:pt x="20475" y="62875"/>
                    <a:pt x="18962" y="71574"/>
                  </a:cubicBezTo>
                  <a:cubicBezTo>
                    <a:pt x="17449" y="80272"/>
                    <a:pt x="29173" y="89601"/>
                    <a:pt x="22113" y="95148"/>
                  </a:cubicBezTo>
                  <a:cubicBezTo>
                    <a:pt x="16062" y="99812"/>
                    <a:pt x="10641" y="107502"/>
                    <a:pt x="11146" y="122882"/>
                  </a:cubicBezTo>
                  <a:cubicBezTo>
                    <a:pt x="16315" y="126160"/>
                    <a:pt x="21105" y="129059"/>
                    <a:pt x="23626" y="124143"/>
                  </a:cubicBezTo>
                  <a:cubicBezTo>
                    <a:pt x="27786" y="115822"/>
                    <a:pt x="50856" y="124143"/>
                    <a:pt x="50856" y="116831"/>
                  </a:cubicBezTo>
                  <a:cubicBezTo>
                    <a:pt x="50856" y="109519"/>
                    <a:pt x="76069" y="111536"/>
                    <a:pt x="76069" y="104224"/>
                  </a:cubicBezTo>
                  <a:cubicBezTo>
                    <a:pt x="76069" y="96913"/>
                    <a:pt x="90693" y="80146"/>
                    <a:pt x="100148" y="81154"/>
                  </a:cubicBezTo>
                  <a:cubicBezTo>
                    <a:pt x="109603" y="82163"/>
                    <a:pt x="99139" y="97921"/>
                    <a:pt x="110611" y="103216"/>
                  </a:cubicBezTo>
                  <a:cubicBezTo>
                    <a:pt x="122083" y="108511"/>
                    <a:pt x="105316" y="127294"/>
                    <a:pt x="111620" y="134606"/>
                  </a:cubicBezTo>
                  <a:cubicBezTo>
                    <a:pt x="114015" y="137380"/>
                    <a:pt x="118553" y="136875"/>
                    <a:pt x="124100" y="135236"/>
                  </a:cubicBezTo>
                  <a:cubicBezTo>
                    <a:pt x="128386" y="133976"/>
                    <a:pt x="133303" y="132085"/>
                    <a:pt x="138219" y="130446"/>
                  </a:cubicBezTo>
                  <a:cubicBezTo>
                    <a:pt x="148430" y="121495"/>
                    <a:pt x="162424" y="108763"/>
                    <a:pt x="167088" y="11153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03B4E0CE-C9C2-48A3-B2DF-CD2670214687}"/>
                </a:ext>
              </a:extLst>
            </p:cNvPr>
            <p:cNvSpPr/>
            <p:nvPr/>
          </p:nvSpPr>
          <p:spPr>
            <a:xfrm>
              <a:off x="3701048" y="3883335"/>
              <a:ext cx="12607" cy="37820"/>
            </a:xfrm>
            <a:custGeom>
              <a:avLst/>
              <a:gdLst>
                <a:gd name="connsiteX0" fmla="*/ 22030 w 12606"/>
                <a:gd name="connsiteY0" fmla="*/ 43080 h 37819"/>
                <a:gd name="connsiteX1" fmla="*/ 11440 w 12606"/>
                <a:gd name="connsiteY1" fmla="*/ 32490 h 37819"/>
                <a:gd name="connsiteX2" fmla="*/ 2364 w 12606"/>
                <a:gd name="connsiteY2" fmla="*/ 14589 h 37819"/>
                <a:gd name="connsiteX3" fmla="*/ 12071 w 12606"/>
                <a:gd name="connsiteY3" fmla="*/ 6899 h 37819"/>
                <a:gd name="connsiteX4" fmla="*/ 14718 w 12606"/>
                <a:gd name="connsiteY4" fmla="*/ 26817 h 37819"/>
                <a:gd name="connsiteX5" fmla="*/ 22030 w 12606"/>
                <a:gd name="connsiteY5" fmla="*/ 4308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22030" y="43080"/>
                  </a:moveTo>
                  <a:cubicBezTo>
                    <a:pt x="20391" y="46609"/>
                    <a:pt x="11566" y="38541"/>
                    <a:pt x="11440" y="32490"/>
                  </a:cubicBezTo>
                  <a:cubicBezTo>
                    <a:pt x="11188" y="26439"/>
                    <a:pt x="2364" y="25304"/>
                    <a:pt x="2364" y="14589"/>
                  </a:cubicBezTo>
                  <a:cubicBezTo>
                    <a:pt x="2364" y="3873"/>
                    <a:pt x="6650" y="-2430"/>
                    <a:pt x="12071" y="6899"/>
                  </a:cubicBezTo>
                  <a:cubicBezTo>
                    <a:pt x="17491" y="16228"/>
                    <a:pt x="13835" y="22279"/>
                    <a:pt x="14718" y="26817"/>
                  </a:cubicBezTo>
                  <a:cubicBezTo>
                    <a:pt x="15727" y="31229"/>
                    <a:pt x="24929" y="36902"/>
                    <a:pt x="22030" y="43080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A519504E-F68E-4EEE-B8DA-B2F64AA31D17}"/>
                </a:ext>
              </a:extLst>
            </p:cNvPr>
            <p:cNvSpPr/>
            <p:nvPr/>
          </p:nvSpPr>
          <p:spPr>
            <a:xfrm>
              <a:off x="4142924" y="4284257"/>
              <a:ext cx="25213" cy="25213"/>
            </a:xfrm>
            <a:custGeom>
              <a:avLst/>
              <a:gdLst>
                <a:gd name="connsiteX0" fmla="*/ 4111 w 25213"/>
                <a:gd name="connsiteY0" fmla="*/ 21992 h 25213"/>
                <a:gd name="connsiteX1" fmla="*/ 3480 w 25213"/>
                <a:gd name="connsiteY1" fmla="*/ 9511 h 25213"/>
                <a:gd name="connsiteX2" fmla="*/ 23020 w 25213"/>
                <a:gd name="connsiteY2" fmla="*/ 4091 h 25213"/>
                <a:gd name="connsiteX3" fmla="*/ 24407 w 25213"/>
                <a:gd name="connsiteY3" fmla="*/ 19597 h 25213"/>
                <a:gd name="connsiteX4" fmla="*/ 4111 w 25213"/>
                <a:gd name="connsiteY4" fmla="*/ 21992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13" h="25213">
                  <a:moveTo>
                    <a:pt x="4111" y="21992"/>
                  </a:moveTo>
                  <a:cubicBezTo>
                    <a:pt x="581" y="18714"/>
                    <a:pt x="9279" y="12159"/>
                    <a:pt x="3480" y="9511"/>
                  </a:cubicBezTo>
                  <a:cubicBezTo>
                    <a:pt x="-2445" y="6738"/>
                    <a:pt x="16843" y="-1078"/>
                    <a:pt x="23020" y="4091"/>
                  </a:cubicBezTo>
                  <a:cubicBezTo>
                    <a:pt x="29198" y="9385"/>
                    <a:pt x="29828" y="17201"/>
                    <a:pt x="24407" y="19597"/>
                  </a:cubicBezTo>
                  <a:cubicBezTo>
                    <a:pt x="18860" y="21740"/>
                    <a:pt x="7262" y="24891"/>
                    <a:pt x="4111" y="21992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B08EB2D1-D2D2-4630-9679-0DC9826248C0}"/>
                </a:ext>
              </a:extLst>
            </p:cNvPr>
            <p:cNvSpPr/>
            <p:nvPr/>
          </p:nvSpPr>
          <p:spPr>
            <a:xfrm>
              <a:off x="6936129" y="3400130"/>
              <a:ext cx="88246" cy="75639"/>
            </a:xfrm>
            <a:custGeom>
              <a:avLst/>
              <a:gdLst>
                <a:gd name="connsiteX0" fmla="*/ 86071 w 88245"/>
                <a:gd name="connsiteY0" fmla="*/ 61105 h 75639"/>
                <a:gd name="connsiteX1" fmla="*/ 69557 w 88245"/>
                <a:gd name="connsiteY1" fmla="*/ 41565 h 75639"/>
                <a:gd name="connsiteX2" fmla="*/ 60102 w 88245"/>
                <a:gd name="connsiteY2" fmla="*/ 20386 h 75639"/>
                <a:gd name="connsiteX3" fmla="*/ 52790 w 88245"/>
                <a:gd name="connsiteY3" fmla="*/ 5006 h 75639"/>
                <a:gd name="connsiteX4" fmla="*/ 29216 w 88245"/>
                <a:gd name="connsiteY4" fmla="*/ 2611 h 75639"/>
                <a:gd name="connsiteX5" fmla="*/ 2364 w 88245"/>
                <a:gd name="connsiteY5" fmla="*/ 8032 h 75639"/>
                <a:gd name="connsiteX6" fmla="*/ 8289 w 88245"/>
                <a:gd name="connsiteY6" fmla="*/ 29085 h 75639"/>
                <a:gd name="connsiteX7" fmla="*/ 28712 w 88245"/>
                <a:gd name="connsiteY7" fmla="*/ 37657 h 75639"/>
                <a:gd name="connsiteX8" fmla="*/ 33628 w 88245"/>
                <a:gd name="connsiteY8" fmla="*/ 47364 h 75639"/>
                <a:gd name="connsiteX9" fmla="*/ 36149 w 88245"/>
                <a:gd name="connsiteY9" fmla="*/ 47364 h 75639"/>
                <a:gd name="connsiteX10" fmla="*/ 43083 w 88245"/>
                <a:gd name="connsiteY10" fmla="*/ 53289 h 75639"/>
                <a:gd name="connsiteX11" fmla="*/ 56068 w 88245"/>
                <a:gd name="connsiteY11" fmla="*/ 59340 h 75639"/>
                <a:gd name="connsiteX12" fmla="*/ 68548 w 88245"/>
                <a:gd name="connsiteY12" fmla="*/ 63879 h 75639"/>
                <a:gd name="connsiteX13" fmla="*/ 74221 w 88245"/>
                <a:gd name="connsiteY13" fmla="*/ 77998 h 75639"/>
                <a:gd name="connsiteX14" fmla="*/ 91366 w 88245"/>
                <a:gd name="connsiteY14" fmla="*/ 74342 h 75639"/>
                <a:gd name="connsiteX15" fmla="*/ 86071 w 88245"/>
                <a:gd name="connsiteY15" fmla="*/ 61105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245" h="75639">
                  <a:moveTo>
                    <a:pt x="86071" y="61105"/>
                  </a:moveTo>
                  <a:cubicBezTo>
                    <a:pt x="86071" y="54802"/>
                    <a:pt x="69557" y="49381"/>
                    <a:pt x="69557" y="41565"/>
                  </a:cubicBezTo>
                  <a:cubicBezTo>
                    <a:pt x="69557" y="33749"/>
                    <a:pt x="58589" y="26689"/>
                    <a:pt x="60102" y="20386"/>
                  </a:cubicBezTo>
                  <a:cubicBezTo>
                    <a:pt x="61236" y="16100"/>
                    <a:pt x="55689" y="9923"/>
                    <a:pt x="52790" y="5006"/>
                  </a:cubicBezTo>
                  <a:cubicBezTo>
                    <a:pt x="45604" y="3368"/>
                    <a:pt x="36275" y="1729"/>
                    <a:pt x="29216" y="2611"/>
                  </a:cubicBezTo>
                  <a:cubicBezTo>
                    <a:pt x="19383" y="3746"/>
                    <a:pt x="12071" y="6519"/>
                    <a:pt x="2364" y="8032"/>
                  </a:cubicBezTo>
                  <a:cubicBezTo>
                    <a:pt x="7532" y="15848"/>
                    <a:pt x="3877" y="18117"/>
                    <a:pt x="8289" y="29085"/>
                  </a:cubicBezTo>
                  <a:cubicBezTo>
                    <a:pt x="12954" y="40809"/>
                    <a:pt x="24803" y="34632"/>
                    <a:pt x="28712" y="37657"/>
                  </a:cubicBezTo>
                  <a:cubicBezTo>
                    <a:pt x="30224" y="38918"/>
                    <a:pt x="31989" y="42952"/>
                    <a:pt x="33628" y="47364"/>
                  </a:cubicBezTo>
                  <a:cubicBezTo>
                    <a:pt x="34384" y="47364"/>
                    <a:pt x="35015" y="47238"/>
                    <a:pt x="36149" y="47364"/>
                  </a:cubicBezTo>
                  <a:cubicBezTo>
                    <a:pt x="40436" y="48120"/>
                    <a:pt x="42200" y="50390"/>
                    <a:pt x="43083" y="53289"/>
                  </a:cubicBezTo>
                  <a:cubicBezTo>
                    <a:pt x="48630" y="54550"/>
                    <a:pt x="53546" y="58206"/>
                    <a:pt x="56068" y="59340"/>
                  </a:cubicBezTo>
                  <a:cubicBezTo>
                    <a:pt x="59471" y="60853"/>
                    <a:pt x="61741" y="56315"/>
                    <a:pt x="68548" y="63879"/>
                  </a:cubicBezTo>
                  <a:cubicBezTo>
                    <a:pt x="74473" y="70434"/>
                    <a:pt x="74977" y="72199"/>
                    <a:pt x="74221" y="77998"/>
                  </a:cubicBezTo>
                  <a:cubicBezTo>
                    <a:pt x="80272" y="77998"/>
                    <a:pt x="86071" y="76611"/>
                    <a:pt x="91366" y="74342"/>
                  </a:cubicBezTo>
                  <a:cubicBezTo>
                    <a:pt x="88718" y="69552"/>
                    <a:pt x="86071" y="64131"/>
                    <a:pt x="86071" y="61105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FBBAC2CF-33CF-44D5-8EC4-9C6128A90092}"/>
                </a:ext>
              </a:extLst>
            </p:cNvPr>
            <p:cNvSpPr/>
            <p:nvPr/>
          </p:nvSpPr>
          <p:spPr>
            <a:xfrm>
              <a:off x="6976848" y="3382476"/>
              <a:ext cx="126065" cy="100852"/>
            </a:xfrm>
            <a:custGeom>
              <a:avLst/>
              <a:gdLst>
                <a:gd name="connsiteX0" fmla="*/ 126916 w 126065"/>
                <a:gd name="connsiteY0" fmla="*/ 37914 h 100852"/>
                <a:gd name="connsiteX1" fmla="*/ 103216 w 126065"/>
                <a:gd name="connsiteY1" fmla="*/ 7280 h 100852"/>
                <a:gd name="connsiteX2" fmla="*/ 86071 w 126065"/>
                <a:gd name="connsiteY2" fmla="*/ 19887 h 100852"/>
                <a:gd name="connsiteX3" fmla="*/ 74347 w 126065"/>
                <a:gd name="connsiteY3" fmla="*/ 19887 h 100852"/>
                <a:gd name="connsiteX4" fmla="*/ 54302 w 126065"/>
                <a:gd name="connsiteY4" fmla="*/ 5768 h 100852"/>
                <a:gd name="connsiteX5" fmla="*/ 45856 w 126065"/>
                <a:gd name="connsiteY5" fmla="*/ 2364 h 100852"/>
                <a:gd name="connsiteX6" fmla="*/ 40561 w 126065"/>
                <a:gd name="connsiteY6" fmla="*/ 12071 h 100852"/>
                <a:gd name="connsiteX7" fmla="*/ 49134 w 126065"/>
                <a:gd name="connsiteY7" fmla="*/ 23795 h 100852"/>
                <a:gd name="connsiteX8" fmla="*/ 28711 w 126065"/>
                <a:gd name="connsiteY8" fmla="*/ 22156 h 100852"/>
                <a:gd name="connsiteX9" fmla="*/ 10684 w 126065"/>
                <a:gd name="connsiteY9" fmla="*/ 16609 h 100852"/>
                <a:gd name="connsiteX10" fmla="*/ 19383 w 126065"/>
                <a:gd name="connsiteY10" fmla="*/ 37788 h 100852"/>
                <a:gd name="connsiteX11" fmla="*/ 28837 w 126065"/>
                <a:gd name="connsiteY11" fmla="*/ 58967 h 100852"/>
                <a:gd name="connsiteX12" fmla="*/ 45352 w 126065"/>
                <a:gd name="connsiteY12" fmla="*/ 78507 h 100852"/>
                <a:gd name="connsiteX13" fmla="*/ 50647 w 126065"/>
                <a:gd name="connsiteY13" fmla="*/ 91744 h 100852"/>
                <a:gd name="connsiteX14" fmla="*/ 82415 w 126065"/>
                <a:gd name="connsiteY14" fmla="*/ 72078 h 100852"/>
                <a:gd name="connsiteX15" fmla="*/ 87710 w 126065"/>
                <a:gd name="connsiteY15" fmla="*/ 96156 h 100852"/>
                <a:gd name="connsiteX16" fmla="*/ 106746 w 126065"/>
                <a:gd name="connsiteY16" fmla="*/ 109897 h 100852"/>
                <a:gd name="connsiteX17" fmla="*/ 111410 w 126065"/>
                <a:gd name="connsiteY17" fmla="*/ 94139 h 100852"/>
                <a:gd name="connsiteX18" fmla="*/ 126916 w 126065"/>
                <a:gd name="connsiteY18" fmla="*/ 37914 h 100852"/>
                <a:gd name="connsiteX19" fmla="*/ 15348 w 126065"/>
                <a:gd name="connsiteY19" fmla="*/ 76994 h 100852"/>
                <a:gd name="connsiteX20" fmla="*/ 2364 w 126065"/>
                <a:gd name="connsiteY20" fmla="*/ 70943 h 100852"/>
                <a:gd name="connsiteX21" fmla="*/ 11062 w 126065"/>
                <a:gd name="connsiteY21" fmla="*/ 84936 h 100852"/>
                <a:gd name="connsiteX22" fmla="*/ 28837 w 126065"/>
                <a:gd name="connsiteY22" fmla="*/ 95400 h 100852"/>
                <a:gd name="connsiteX23" fmla="*/ 33376 w 126065"/>
                <a:gd name="connsiteY23" fmla="*/ 95652 h 100852"/>
                <a:gd name="connsiteX24" fmla="*/ 27703 w 126065"/>
                <a:gd name="connsiteY24" fmla="*/ 81533 h 100852"/>
                <a:gd name="connsiteX25" fmla="*/ 15348 w 126065"/>
                <a:gd name="connsiteY25" fmla="*/ 76994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65" h="100852">
                  <a:moveTo>
                    <a:pt x="126916" y="37914"/>
                  </a:moveTo>
                  <a:cubicBezTo>
                    <a:pt x="123638" y="32115"/>
                    <a:pt x="113679" y="20139"/>
                    <a:pt x="103216" y="7280"/>
                  </a:cubicBezTo>
                  <a:cubicBezTo>
                    <a:pt x="99938" y="16987"/>
                    <a:pt x="88340" y="14214"/>
                    <a:pt x="86071" y="19887"/>
                  </a:cubicBezTo>
                  <a:cubicBezTo>
                    <a:pt x="83676" y="25812"/>
                    <a:pt x="77877" y="18752"/>
                    <a:pt x="74347" y="19887"/>
                  </a:cubicBezTo>
                  <a:cubicBezTo>
                    <a:pt x="70817" y="21021"/>
                    <a:pt x="62623" y="6902"/>
                    <a:pt x="54302" y="5768"/>
                  </a:cubicBezTo>
                  <a:cubicBezTo>
                    <a:pt x="51781" y="5389"/>
                    <a:pt x="48882" y="4003"/>
                    <a:pt x="45856" y="2364"/>
                  </a:cubicBezTo>
                  <a:cubicBezTo>
                    <a:pt x="42452" y="6020"/>
                    <a:pt x="39301" y="10054"/>
                    <a:pt x="40561" y="12071"/>
                  </a:cubicBezTo>
                  <a:cubicBezTo>
                    <a:pt x="42957" y="15979"/>
                    <a:pt x="53042" y="19887"/>
                    <a:pt x="49134" y="23795"/>
                  </a:cubicBezTo>
                  <a:cubicBezTo>
                    <a:pt x="45226" y="27703"/>
                    <a:pt x="32619" y="26190"/>
                    <a:pt x="28711" y="22156"/>
                  </a:cubicBezTo>
                  <a:cubicBezTo>
                    <a:pt x="24803" y="18248"/>
                    <a:pt x="12953" y="11945"/>
                    <a:pt x="10684" y="16609"/>
                  </a:cubicBezTo>
                  <a:cubicBezTo>
                    <a:pt x="8289" y="21273"/>
                    <a:pt x="20895" y="31485"/>
                    <a:pt x="19383" y="37788"/>
                  </a:cubicBezTo>
                  <a:cubicBezTo>
                    <a:pt x="17744" y="44091"/>
                    <a:pt x="28837" y="51151"/>
                    <a:pt x="28837" y="58967"/>
                  </a:cubicBezTo>
                  <a:cubicBezTo>
                    <a:pt x="28837" y="66783"/>
                    <a:pt x="45352" y="72330"/>
                    <a:pt x="45352" y="78507"/>
                  </a:cubicBezTo>
                  <a:cubicBezTo>
                    <a:pt x="45352" y="81533"/>
                    <a:pt x="47873" y="86953"/>
                    <a:pt x="50647" y="91744"/>
                  </a:cubicBezTo>
                  <a:cubicBezTo>
                    <a:pt x="63505" y="86323"/>
                    <a:pt x="74095" y="76238"/>
                    <a:pt x="82415" y="72078"/>
                  </a:cubicBezTo>
                  <a:cubicBezTo>
                    <a:pt x="95022" y="65774"/>
                    <a:pt x="89727" y="91996"/>
                    <a:pt x="87710" y="96156"/>
                  </a:cubicBezTo>
                  <a:cubicBezTo>
                    <a:pt x="86197" y="99056"/>
                    <a:pt x="96282" y="105863"/>
                    <a:pt x="106746" y="109897"/>
                  </a:cubicBezTo>
                  <a:cubicBezTo>
                    <a:pt x="106367" y="104224"/>
                    <a:pt x="107754" y="98677"/>
                    <a:pt x="111410" y="94139"/>
                  </a:cubicBezTo>
                  <a:cubicBezTo>
                    <a:pt x="124647" y="78003"/>
                    <a:pt x="134858" y="52033"/>
                    <a:pt x="126916" y="37914"/>
                  </a:cubicBezTo>
                  <a:close/>
                  <a:moveTo>
                    <a:pt x="15348" y="76994"/>
                  </a:moveTo>
                  <a:cubicBezTo>
                    <a:pt x="12827" y="75860"/>
                    <a:pt x="7911" y="72204"/>
                    <a:pt x="2364" y="70943"/>
                  </a:cubicBezTo>
                  <a:cubicBezTo>
                    <a:pt x="4003" y="75607"/>
                    <a:pt x="3876" y="81659"/>
                    <a:pt x="11062" y="84936"/>
                  </a:cubicBezTo>
                  <a:cubicBezTo>
                    <a:pt x="22534" y="90231"/>
                    <a:pt x="5767" y="92248"/>
                    <a:pt x="28837" y="95400"/>
                  </a:cubicBezTo>
                  <a:cubicBezTo>
                    <a:pt x="30350" y="95652"/>
                    <a:pt x="31863" y="95652"/>
                    <a:pt x="33376" y="95652"/>
                  </a:cubicBezTo>
                  <a:cubicBezTo>
                    <a:pt x="34132" y="89853"/>
                    <a:pt x="33628" y="88088"/>
                    <a:pt x="27703" y="81533"/>
                  </a:cubicBezTo>
                  <a:cubicBezTo>
                    <a:pt x="21021" y="73969"/>
                    <a:pt x="18752" y="78507"/>
                    <a:pt x="15348" y="76994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444AB2D0-0458-492C-AFBC-11FC09EECF88}"/>
                </a:ext>
              </a:extLst>
            </p:cNvPr>
            <p:cNvSpPr/>
            <p:nvPr/>
          </p:nvSpPr>
          <p:spPr>
            <a:xfrm>
              <a:off x="7401920" y="3494252"/>
              <a:ext cx="378195" cy="264737"/>
            </a:xfrm>
            <a:custGeom>
              <a:avLst/>
              <a:gdLst>
                <a:gd name="connsiteX0" fmla="*/ 366458 w 378195"/>
                <a:gd name="connsiteY0" fmla="*/ 40101 h 264736"/>
                <a:gd name="connsiteX1" fmla="*/ 356247 w 378195"/>
                <a:gd name="connsiteY1" fmla="*/ 32663 h 264736"/>
                <a:gd name="connsiteX2" fmla="*/ 327252 w 378195"/>
                <a:gd name="connsiteY2" fmla="*/ 51699 h 264736"/>
                <a:gd name="connsiteX3" fmla="*/ 313511 w 378195"/>
                <a:gd name="connsiteY3" fmla="*/ 56363 h 264736"/>
                <a:gd name="connsiteX4" fmla="*/ 300653 w 378195"/>
                <a:gd name="connsiteY4" fmla="*/ 55859 h 264736"/>
                <a:gd name="connsiteX5" fmla="*/ 299644 w 378195"/>
                <a:gd name="connsiteY5" fmla="*/ 24469 h 264736"/>
                <a:gd name="connsiteX6" fmla="*/ 289181 w 378195"/>
                <a:gd name="connsiteY6" fmla="*/ 2407 h 264736"/>
                <a:gd name="connsiteX7" fmla="*/ 265102 w 378195"/>
                <a:gd name="connsiteY7" fmla="*/ 25477 h 264736"/>
                <a:gd name="connsiteX8" fmla="*/ 239889 w 378195"/>
                <a:gd name="connsiteY8" fmla="*/ 38084 h 264736"/>
                <a:gd name="connsiteX9" fmla="*/ 212659 w 378195"/>
                <a:gd name="connsiteY9" fmla="*/ 45395 h 264736"/>
                <a:gd name="connsiteX10" fmla="*/ 189589 w 378195"/>
                <a:gd name="connsiteY10" fmla="*/ 39092 h 264736"/>
                <a:gd name="connsiteX11" fmla="*/ 167528 w 378195"/>
                <a:gd name="connsiteY11" fmla="*/ 31780 h 264736"/>
                <a:gd name="connsiteX12" fmla="*/ 145467 w 378195"/>
                <a:gd name="connsiteY12" fmla="*/ 27620 h 264736"/>
                <a:gd name="connsiteX13" fmla="*/ 124540 w 378195"/>
                <a:gd name="connsiteY13" fmla="*/ 40227 h 264736"/>
                <a:gd name="connsiteX14" fmla="*/ 108782 w 378195"/>
                <a:gd name="connsiteY14" fmla="*/ 66448 h 264736"/>
                <a:gd name="connsiteX15" fmla="*/ 71088 w 378195"/>
                <a:gd name="connsiteY15" fmla="*/ 88384 h 264736"/>
                <a:gd name="connsiteX16" fmla="*/ 48018 w 378195"/>
                <a:gd name="connsiteY16" fmla="*/ 96704 h 264736"/>
                <a:gd name="connsiteX17" fmla="*/ 29108 w 378195"/>
                <a:gd name="connsiteY17" fmla="*/ 91409 h 264736"/>
                <a:gd name="connsiteX18" fmla="*/ 17636 w 378195"/>
                <a:gd name="connsiteY18" fmla="*/ 104016 h 264736"/>
                <a:gd name="connsiteX19" fmla="*/ 7173 w 378195"/>
                <a:gd name="connsiteY19" fmla="*/ 124943 h 264736"/>
                <a:gd name="connsiteX20" fmla="*/ 4022 w 378195"/>
                <a:gd name="connsiteY20" fmla="*/ 148012 h 264736"/>
                <a:gd name="connsiteX21" fmla="*/ 4022 w 378195"/>
                <a:gd name="connsiteY21" fmla="*/ 176251 h 264736"/>
                <a:gd name="connsiteX22" fmla="*/ 8182 w 378195"/>
                <a:gd name="connsiteY22" fmla="*/ 206633 h 264736"/>
                <a:gd name="connsiteX23" fmla="*/ 34403 w 378195"/>
                <a:gd name="connsiteY23" fmla="*/ 220248 h 264736"/>
                <a:gd name="connsiteX24" fmla="*/ 7173 w 378195"/>
                <a:gd name="connsiteY24" fmla="*/ 257941 h 264736"/>
                <a:gd name="connsiteX25" fmla="*/ 12594 w 378195"/>
                <a:gd name="connsiteY25" fmla="*/ 266766 h 264736"/>
                <a:gd name="connsiteX26" fmla="*/ 53439 w 378195"/>
                <a:gd name="connsiteY26" fmla="*/ 271304 h 264736"/>
                <a:gd name="connsiteX27" fmla="*/ 160090 w 378195"/>
                <a:gd name="connsiteY27" fmla="*/ 257941 h 264736"/>
                <a:gd name="connsiteX28" fmla="*/ 157695 w 378195"/>
                <a:gd name="connsiteY28" fmla="*/ 231215 h 264736"/>
                <a:gd name="connsiteX29" fmla="*/ 178874 w 378195"/>
                <a:gd name="connsiteY29" fmla="*/ 218609 h 264736"/>
                <a:gd name="connsiteX30" fmla="*/ 196901 w 378195"/>
                <a:gd name="connsiteY30" fmla="*/ 213944 h 264736"/>
                <a:gd name="connsiteX31" fmla="*/ 225140 w 378195"/>
                <a:gd name="connsiteY31" fmla="*/ 204490 h 264736"/>
                <a:gd name="connsiteX32" fmla="*/ 237746 w 378195"/>
                <a:gd name="connsiteY32" fmla="*/ 192765 h 264736"/>
                <a:gd name="connsiteX33" fmla="*/ 246319 w 378195"/>
                <a:gd name="connsiteY33" fmla="*/ 164527 h 264736"/>
                <a:gd name="connsiteX34" fmla="*/ 264346 w 378195"/>
                <a:gd name="connsiteY34" fmla="*/ 153559 h 264736"/>
                <a:gd name="connsiteX35" fmla="*/ 255773 w 378195"/>
                <a:gd name="connsiteY35" fmla="*/ 136288 h 264736"/>
                <a:gd name="connsiteX36" fmla="*/ 285525 w 378195"/>
                <a:gd name="connsiteY36" fmla="*/ 137045 h 264736"/>
                <a:gd name="connsiteX37" fmla="*/ 287920 w 378195"/>
                <a:gd name="connsiteY37" fmla="*/ 115866 h 264736"/>
                <a:gd name="connsiteX38" fmla="*/ 300526 w 378195"/>
                <a:gd name="connsiteY38" fmla="*/ 97082 h 264736"/>
                <a:gd name="connsiteX39" fmla="*/ 295736 w 378195"/>
                <a:gd name="connsiteY39" fmla="*/ 81324 h 264736"/>
                <a:gd name="connsiteX40" fmla="*/ 299644 w 378195"/>
                <a:gd name="connsiteY40" fmla="*/ 67961 h 264736"/>
                <a:gd name="connsiteX41" fmla="*/ 303552 w 378195"/>
                <a:gd name="connsiteY41" fmla="*/ 66322 h 264736"/>
                <a:gd name="connsiteX42" fmla="*/ 317293 w 378195"/>
                <a:gd name="connsiteY42" fmla="*/ 61532 h 264736"/>
                <a:gd name="connsiteX43" fmla="*/ 353096 w 378195"/>
                <a:gd name="connsiteY43" fmla="*/ 50816 h 264736"/>
                <a:gd name="connsiteX44" fmla="*/ 380073 w 378195"/>
                <a:gd name="connsiteY44" fmla="*/ 42622 h 264736"/>
                <a:gd name="connsiteX45" fmla="*/ 366458 w 378195"/>
                <a:gd name="connsiteY45" fmla="*/ 4010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8195" h="264736">
                  <a:moveTo>
                    <a:pt x="366458" y="40101"/>
                  </a:moveTo>
                  <a:cubicBezTo>
                    <a:pt x="360912" y="40857"/>
                    <a:pt x="362172" y="36193"/>
                    <a:pt x="356247" y="32663"/>
                  </a:cubicBezTo>
                  <a:cubicBezTo>
                    <a:pt x="351583" y="29889"/>
                    <a:pt x="337590" y="42622"/>
                    <a:pt x="327252" y="51699"/>
                  </a:cubicBezTo>
                  <a:cubicBezTo>
                    <a:pt x="322462" y="53337"/>
                    <a:pt x="317671" y="55102"/>
                    <a:pt x="313511" y="56363"/>
                  </a:cubicBezTo>
                  <a:cubicBezTo>
                    <a:pt x="307712" y="58128"/>
                    <a:pt x="303048" y="58632"/>
                    <a:pt x="300653" y="55859"/>
                  </a:cubicBezTo>
                  <a:cubicBezTo>
                    <a:pt x="294349" y="48547"/>
                    <a:pt x="311116" y="29637"/>
                    <a:pt x="299644" y="24469"/>
                  </a:cubicBezTo>
                  <a:cubicBezTo>
                    <a:pt x="288172" y="19174"/>
                    <a:pt x="298635" y="3542"/>
                    <a:pt x="289181" y="2407"/>
                  </a:cubicBezTo>
                  <a:cubicBezTo>
                    <a:pt x="279726" y="1399"/>
                    <a:pt x="265102" y="18165"/>
                    <a:pt x="265102" y="25477"/>
                  </a:cubicBezTo>
                  <a:cubicBezTo>
                    <a:pt x="265102" y="32789"/>
                    <a:pt x="239889" y="30646"/>
                    <a:pt x="239889" y="38084"/>
                  </a:cubicBezTo>
                  <a:cubicBezTo>
                    <a:pt x="239889" y="45395"/>
                    <a:pt x="216819" y="37075"/>
                    <a:pt x="212659" y="45395"/>
                  </a:cubicBezTo>
                  <a:cubicBezTo>
                    <a:pt x="208499" y="53842"/>
                    <a:pt x="196901" y="39092"/>
                    <a:pt x="189589" y="39092"/>
                  </a:cubicBezTo>
                  <a:cubicBezTo>
                    <a:pt x="182277" y="39092"/>
                    <a:pt x="176983" y="28629"/>
                    <a:pt x="167528" y="31780"/>
                  </a:cubicBezTo>
                  <a:cubicBezTo>
                    <a:pt x="158073" y="34932"/>
                    <a:pt x="152904" y="28629"/>
                    <a:pt x="145467" y="27620"/>
                  </a:cubicBezTo>
                  <a:cubicBezTo>
                    <a:pt x="138155" y="26612"/>
                    <a:pt x="132860" y="43378"/>
                    <a:pt x="124540" y="40227"/>
                  </a:cubicBezTo>
                  <a:cubicBezTo>
                    <a:pt x="116093" y="37075"/>
                    <a:pt x="111933" y="55985"/>
                    <a:pt x="108782" y="66448"/>
                  </a:cubicBezTo>
                  <a:cubicBezTo>
                    <a:pt x="105630" y="76912"/>
                    <a:pt x="69954" y="76912"/>
                    <a:pt x="71088" y="88384"/>
                  </a:cubicBezTo>
                  <a:cubicBezTo>
                    <a:pt x="72097" y="99855"/>
                    <a:pt x="50161" y="104142"/>
                    <a:pt x="48018" y="96704"/>
                  </a:cubicBezTo>
                  <a:cubicBezTo>
                    <a:pt x="45875" y="89392"/>
                    <a:pt x="32260" y="93552"/>
                    <a:pt x="29108" y="91409"/>
                  </a:cubicBezTo>
                  <a:cubicBezTo>
                    <a:pt x="25957" y="89266"/>
                    <a:pt x="16502" y="93552"/>
                    <a:pt x="17636" y="104016"/>
                  </a:cubicBezTo>
                  <a:cubicBezTo>
                    <a:pt x="18645" y="114479"/>
                    <a:pt x="8182" y="120782"/>
                    <a:pt x="7173" y="124943"/>
                  </a:cubicBezTo>
                  <a:cubicBezTo>
                    <a:pt x="6164" y="129102"/>
                    <a:pt x="-139" y="141709"/>
                    <a:pt x="4022" y="148012"/>
                  </a:cubicBezTo>
                  <a:cubicBezTo>
                    <a:pt x="8182" y="154315"/>
                    <a:pt x="-1273" y="164779"/>
                    <a:pt x="4022" y="176251"/>
                  </a:cubicBezTo>
                  <a:cubicBezTo>
                    <a:pt x="9316" y="187723"/>
                    <a:pt x="6164" y="202472"/>
                    <a:pt x="8182" y="206633"/>
                  </a:cubicBezTo>
                  <a:cubicBezTo>
                    <a:pt x="10325" y="210793"/>
                    <a:pt x="30117" y="208776"/>
                    <a:pt x="34403" y="220248"/>
                  </a:cubicBezTo>
                  <a:cubicBezTo>
                    <a:pt x="38563" y="231719"/>
                    <a:pt x="8182" y="251764"/>
                    <a:pt x="7173" y="257941"/>
                  </a:cubicBezTo>
                  <a:cubicBezTo>
                    <a:pt x="6669" y="260588"/>
                    <a:pt x="9316" y="263614"/>
                    <a:pt x="12594" y="266766"/>
                  </a:cubicBezTo>
                  <a:cubicBezTo>
                    <a:pt x="24570" y="267270"/>
                    <a:pt x="39698" y="268783"/>
                    <a:pt x="53439" y="271304"/>
                  </a:cubicBezTo>
                  <a:cubicBezTo>
                    <a:pt x="70710" y="274455"/>
                    <a:pt x="158577" y="261093"/>
                    <a:pt x="160090" y="257941"/>
                  </a:cubicBezTo>
                  <a:cubicBezTo>
                    <a:pt x="161729" y="254789"/>
                    <a:pt x="156938" y="235123"/>
                    <a:pt x="157695" y="231215"/>
                  </a:cubicBezTo>
                  <a:cubicBezTo>
                    <a:pt x="158451" y="227307"/>
                    <a:pt x="169419" y="217852"/>
                    <a:pt x="178874" y="218609"/>
                  </a:cubicBezTo>
                  <a:cubicBezTo>
                    <a:pt x="188329" y="219365"/>
                    <a:pt x="196901" y="221004"/>
                    <a:pt x="196901" y="213944"/>
                  </a:cubicBezTo>
                  <a:cubicBezTo>
                    <a:pt x="196901" y="206885"/>
                    <a:pt x="222744" y="198312"/>
                    <a:pt x="225140" y="204490"/>
                  </a:cubicBezTo>
                  <a:cubicBezTo>
                    <a:pt x="227535" y="210793"/>
                    <a:pt x="236864" y="208397"/>
                    <a:pt x="237746" y="192765"/>
                  </a:cubicBezTo>
                  <a:cubicBezTo>
                    <a:pt x="238503" y="177007"/>
                    <a:pt x="236990" y="165283"/>
                    <a:pt x="246319" y="164527"/>
                  </a:cubicBezTo>
                  <a:cubicBezTo>
                    <a:pt x="255773" y="163770"/>
                    <a:pt x="265228" y="158224"/>
                    <a:pt x="264346" y="153559"/>
                  </a:cubicBezTo>
                  <a:cubicBezTo>
                    <a:pt x="263589" y="148895"/>
                    <a:pt x="252622" y="139440"/>
                    <a:pt x="255773" y="136288"/>
                  </a:cubicBezTo>
                  <a:cubicBezTo>
                    <a:pt x="258925" y="133137"/>
                    <a:pt x="282499" y="144104"/>
                    <a:pt x="285525" y="137045"/>
                  </a:cubicBezTo>
                  <a:cubicBezTo>
                    <a:pt x="288676" y="129985"/>
                    <a:pt x="284012" y="122169"/>
                    <a:pt x="287920" y="115866"/>
                  </a:cubicBezTo>
                  <a:cubicBezTo>
                    <a:pt x="291828" y="109563"/>
                    <a:pt x="301283" y="103259"/>
                    <a:pt x="300526" y="97082"/>
                  </a:cubicBezTo>
                  <a:cubicBezTo>
                    <a:pt x="299770" y="90779"/>
                    <a:pt x="301283" y="86871"/>
                    <a:pt x="295736" y="81324"/>
                  </a:cubicBezTo>
                  <a:cubicBezTo>
                    <a:pt x="290189" y="75777"/>
                    <a:pt x="292584" y="68717"/>
                    <a:pt x="299644" y="67961"/>
                  </a:cubicBezTo>
                  <a:cubicBezTo>
                    <a:pt x="300905" y="67835"/>
                    <a:pt x="302165" y="67205"/>
                    <a:pt x="303552" y="66322"/>
                  </a:cubicBezTo>
                  <a:cubicBezTo>
                    <a:pt x="308973" y="65188"/>
                    <a:pt x="313637" y="64179"/>
                    <a:pt x="317293" y="61532"/>
                  </a:cubicBezTo>
                  <a:cubicBezTo>
                    <a:pt x="327126" y="54220"/>
                    <a:pt x="345910" y="48295"/>
                    <a:pt x="353096" y="50816"/>
                  </a:cubicBezTo>
                  <a:cubicBezTo>
                    <a:pt x="359021" y="52959"/>
                    <a:pt x="372005" y="51194"/>
                    <a:pt x="380073" y="42622"/>
                  </a:cubicBezTo>
                  <a:cubicBezTo>
                    <a:pt x="375535" y="40731"/>
                    <a:pt x="369736" y="39722"/>
                    <a:pt x="366458" y="40101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F61DE1BB-9B1C-4FD8-B578-32658ADB4CEF}"/>
                </a:ext>
              </a:extLst>
            </p:cNvPr>
            <p:cNvSpPr/>
            <p:nvPr/>
          </p:nvSpPr>
          <p:spPr>
            <a:xfrm>
              <a:off x="7412277" y="3534762"/>
              <a:ext cx="441228" cy="390802"/>
            </a:xfrm>
            <a:custGeom>
              <a:avLst/>
              <a:gdLst>
                <a:gd name="connsiteX0" fmla="*/ 420395 w 441227"/>
                <a:gd name="connsiteY0" fmla="*/ 43587 h 390801"/>
                <a:gd name="connsiteX1" fmla="*/ 406906 w 441227"/>
                <a:gd name="connsiteY1" fmla="*/ 23543 h 390801"/>
                <a:gd name="connsiteX2" fmla="*/ 382702 w 441227"/>
                <a:gd name="connsiteY2" fmla="*/ 3876 h 390801"/>
                <a:gd name="connsiteX3" fmla="*/ 374634 w 441227"/>
                <a:gd name="connsiteY3" fmla="*/ 5515 h 390801"/>
                <a:gd name="connsiteX4" fmla="*/ 369843 w 441227"/>
                <a:gd name="connsiteY4" fmla="*/ 2364 h 390801"/>
                <a:gd name="connsiteX5" fmla="*/ 342865 w 441227"/>
                <a:gd name="connsiteY5" fmla="*/ 10558 h 390801"/>
                <a:gd name="connsiteX6" fmla="*/ 307063 w 441227"/>
                <a:gd name="connsiteY6" fmla="*/ 21273 h 390801"/>
                <a:gd name="connsiteX7" fmla="*/ 293322 w 441227"/>
                <a:gd name="connsiteY7" fmla="*/ 26064 h 390801"/>
                <a:gd name="connsiteX8" fmla="*/ 289414 w 441227"/>
                <a:gd name="connsiteY8" fmla="*/ 27703 h 390801"/>
                <a:gd name="connsiteX9" fmla="*/ 285506 w 441227"/>
                <a:gd name="connsiteY9" fmla="*/ 41066 h 390801"/>
                <a:gd name="connsiteX10" fmla="*/ 290296 w 441227"/>
                <a:gd name="connsiteY10" fmla="*/ 56824 h 390801"/>
                <a:gd name="connsiteX11" fmla="*/ 277690 w 441227"/>
                <a:gd name="connsiteY11" fmla="*/ 75607 h 390801"/>
                <a:gd name="connsiteX12" fmla="*/ 275294 w 441227"/>
                <a:gd name="connsiteY12" fmla="*/ 96786 h 390801"/>
                <a:gd name="connsiteX13" fmla="*/ 245543 w 441227"/>
                <a:gd name="connsiteY13" fmla="*/ 96030 h 390801"/>
                <a:gd name="connsiteX14" fmla="*/ 254116 w 441227"/>
                <a:gd name="connsiteY14" fmla="*/ 113301 h 390801"/>
                <a:gd name="connsiteX15" fmla="*/ 236088 w 441227"/>
                <a:gd name="connsiteY15" fmla="*/ 124269 h 390801"/>
                <a:gd name="connsiteX16" fmla="*/ 227516 w 441227"/>
                <a:gd name="connsiteY16" fmla="*/ 152507 h 390801"/>
                <a:gd name="connsiteX17" fmla="*/ 214909 w 441227"/>
                <a:gd name="connsiteY17" fmla="*/ 164231 h 390801"/>
                <a:gd name="connsiteX18" fmla="*/ 186671 w 441227"/>
                <a:gd name="connsiteY18" fmla="*/ 173686 h 390801"/>
                <a:gd name="connsiteX19" fmla="*/ 168644 w 441227"/>
                <a:gd name="connsiteY19" fmla="*/ 178351 h 390801"/>
                <a:gd name="connsiteX20" fmla="*/ 147464 w 441227"/>
                <a:gd name="connsiteY20" fmla="*/ 190957 h 390801"/>
                <a:gd name="connsiteX21" fmla="*/ 149860 w 441227"/>
                <a:gd name="connsiteY21" fmla="*/ 217683 h 390801"/>
                <a:gd name="connsiteX22" fmla="*/ 43209 w 441227"/>
                <a:gd name="connsiteY22" fmla="*/ 231046 h 390801"/>
                <a:gd name="connsiteX23" fmla="*/ 2364 w 441227"/>
                <a:gd name="connsiteY23" fmla="*/ 226507 h 390801"/>
                <a:gd name="connsiteX24" fmla="*/ 14844 w 441227"/>
                <a:gd name="connsiteY24" fmla="*/ 240753 h 390801"/>
                <a:gd name="connsiteX25" fmla="*/ 42074 w 441227"/>
                <a:gd name="connsiteY25" fmla="*/ 263823 h 390801"/>
                <a:gd name="connsiteX26" fmla="*/ 54681 w 441227"/>
                <a:gd name="connsiteY26" fmla="*/ 293196 h 390801"/>
                <a:gd name="connsiteX27" fmla="*/ 60984 w 441227"/>
                <a:gd name="connsiteY27" fmla="*/ 313114 h 390801"/>
                <a:gd name="connsiteX28" fmla="*/ 36905 w 441227"/>
                <a:gd name="connsiteY28" fmla="*/ 320426 h 390801"/>
                <a:gd name="connsiteX29" fmla="*/ 20139 w 441227"/>
                <a:gd name="connsiteY29" fmla="*/ 347656 h 390801"/>
                <a:gd name="connsiteX30" fmla="*/ 20769 w 441227"/>
                <a:gd name="connsiteY30" fmla="*/ 354211 h 390801"/>
                <a:gd name="connsiteX31" fmla="*/ 70313 w 441227"/>
                <a:gd name="connsiteY31" fmla="*/ 350681 h 390801"/>
                <a:gd name="connsiteX32" fmla="*/ 90735 w 441227"/>
                <a:gd name="connsiteY32" fmla="*/ 347530 h 390801"/>
                <a:gd name="connsiteX33" fmla="*/ 133471 w 441227"/>
                <a:gd name="connsiteY33" fmla="*/ 347152 h 390801"/>
                <a:gd name="connsiteX34" fmla="*/ 154650 w 441227"/>
                <a:gd name="connsiteY34" fmla="*/ 353455 h 390801"/>
                <a:gd name="connsiteX35" fmla="*/ 166753 w 441227"/>
                <a:gd name="connsiteY35" fmla="*/ 367952 h 390801"/>
                <a:gd name="connsiteX36" fmla="*/ 172299 w 441227"/>
                <a:gd name="connsiteY36" fmla="*/ 385980 h 390801"/>
                <a:gd name="connsiteX37" fmla="*/ 195495 w 441227"/>
                <a:gd name="connsiteY37" fmla="*/ 396191 h 390801"/>
                <a:gd name="connsiteX38" fmla="*/ 199782 w 441227"/>
                <a:gd name="connsiteY38" fmla="*/ 398838 h 390801"/>
                <a:gd name="connsiteX39" fmla="*/ 201421 w 441227"/>
                <a:gd name="connsiteY39" fmla="*/ 396947 h 390801"/>
                <a:gd name="connsiteX40" fmla="*/ 225499 w 441227"/>
                <a:gd name="connsiteY40" fmla="*/ 380181 h 390801"/>
                <a:gd name="connsiteX41" fmla="*/ 250712 w 441227"/>
                <a:gd name="connsiteY41" fmla="*/ 379172 h 390801"/>
                <a:gd name="connsiteX42" fmla="*/ 270630 w 441227"/>
                <a:gd name="connsiteY42" fmla="*/ 374003 h 390801"/>
                <a:gd name="connsiteX43" fmla="*/ 261175 w 441227"/>
                <a:gd name="connsiteY43" fmla="*/ 349925 h 390801"/>
                <a:gd name="connsiteX44" fmla="*/ 249577 w 441227"/>
                <a:gd name="connsiteY44" fmla="*/ 322695 h 390801"/>
                <a:gd name="connsiteX45" fmla="*/ 232811 w 441227"/>
                <a:gd name="connsiteY45" fmla="*/ 303785 h 390801"/>
                <a:gd name="connsiteX46" fmla="*/ 252729 w 441227"/>
                <a:gd name="connsiteY46" fmla="*/ 278698 h 390801"/>
                <a:gd name="connsiteX47" fmla="*/ 272647 w 441227"/>
                <a:gd name="connsiteY47" fmla="*/ 280841 h 390801"/>
                <a:gd name="connsiteX48" fmla="*/ 290422 w 441227"/>
                <a:gd name="connsiteY48" fmla="*/ 279833 h 390801"/>
                <a:gd name="connsiteX49" fmla="*/ 305046 w 441227"/>
                <a:gd name="connsiteY49" fmla="*/ 259915 h 390801"/>
                <a:gd name="connsiteX50" fmla="*/ 327107 w 441227"/>
                <a:gd name="connsiteY50" fmla="*/ 246300 h 390801"/>
                <a:gd name="connsiteX51" fmla="*/ 337571 w 441227"/>
                <a:gd name="connsiteY51" fmla="*/ 217935 h 390801"/>
                <a:gd name="connsiteX52" fmla="*/ 353329 w 441227"/>
                <a:gd name="connsiteY52" fmla="*/ 205328 h 390801"/>
                <a:gd name="connsiteX53" fmla="*/ 365935 w 441227"/>
                <a:gd name="connsiteY53" fmla="*/ 190705 h 390801"/>
                <a:gd name="connsiteX54" fmla="*/ 371104 w 441227"/>
                <a:gd name="connsiteY54" fmla="*/ 170787 h 390801"/>
                <a:gd name="connsiteX55" fmla="*/ 384719 w 441227"/>
                <a:gd name="connsiteY55" fmla="*/ 150868 h 390801"/>
                <a:gd name="connsiteX56" fmla="*/ 372112 w 441227"/>
                <a:gd name="connsiteY56" fmla="*/ 139396 h 390801"/>
                <a:gd name="connsiteX57" fmla="*/ 356354 w 441227"/>
                <a:gd name="connsiteY57" fmla="*/ 114183 h 390801"/>
                <a:gd name="connsiteX58" fmla="*/ 352194 w 441227"/>
                <a:gd name="connsiteY58" fmla="*/ 89097 h 390801"/>
                <a:gd name="connsiteX59" fmla="*/ 365809 w 441227"/>
                <a:gd name="connsiteY59" fmla="*/ 74473 h 390801"/>
                <a:gd name="connsiteX60" fmla="*/ 405646 w 441227"/>
                <a:gd name="connsiteY60" fmla="*/ 81785 h 390801"/>
                <a:gd name="connsiteX61" fmla="*/ 431867 w 441227"/>
                <a:gd name="connsiteY61" fmla="*/ 71321 h 390801"/>
                <a:gd name="connsiteX62" fmla="*/ 441322 w 441227"/>
                <a:gd name="connsiteY62" fmla="*/ 54933 h 390801"/>
                <a:gd name="connsiteX63" fmla="*/ 420395 w 441227"/>
                <a:gd name="connsiteY63" fmla="*/ 4358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1227" h="390801">
                  <a:moveTo>
                    <a:pt x="420395" y="43587"/>
                  </a:moveTo>
                  <a:cubicBezTo>
                    <a:pt x="408041" y="37662"/>
                    <a:pt x="406906" y="27073"/>
                    <a:pt x="406906" y="23543"/>
                  </a:cubicBezTo>
                  <a:cubicBezTo>
                    <a:pt x="406906" y="20391"/>
                    <a:pt x="392913" y="11945"/>
                    <a:pt x="382702" y="3876"/>
                  </a:cubicBezTo>
                  <a:cubicBezTo>
                    <a:pt x="381315" y="4129"/>
                    <a:pt x="378163" y="4633"/>
                    <a:pt x="374634" y="5515"/>
                  </a:cubicBezTo>
                  <a:cubicBezTo>
                    <a:pt x="373373" y="4255"/>
                    <a:pt x="371608" y="3246"/>
                    <a:pt x="369843" y="2364"/>
                  </a:cubicBezTo>
                  <a:cubicBezTo>
                    <a:pt x="361901" y="10810"/>
                    <a:pt x="348790" y="12701"/>
                    <a:pt x="342865" y="10558"/>
                  </a:cubicBezTo>
                  <a:cubicBezTo>
                    <a:pt x="335680" y="7911"/>
                    <a:pt x="316896" y="13962"/>
                    <a:pt x="307063" y="21273"/>
                  </a:cubicBezTo>
                  <a:cubicBezTo>
                    <a:pt x="303407" y="23921"/>
                    <a:pt x="298742" y="24929"/>
                    <a:pt x="293322" y="26064"/>
                  </a:cubicBezTo>
                  <a:cubicBezTo>
                    <a:pt x="291935" y="26946"/>
                    <a:pt x="290548" y="27577"/>
                    <a:pt x="289414" y="27703"/>
                  </a:cubicBezTo>
                  <a:cubicBezTo>
                    <a:pt x="282354" y="28459"/>
                    <a:pt x="279959" y="35519"/>
                    <a:pt x="285506" y="41066"/>
                  </a:cubicBezTo>
                  <a:cubicBezTo>
                    <a:pt x="291053" y="46613"/>
                    <a:pt x="289414" y="50521"/>
                    <a:pt x="290296" y="56824"/>
                  </a:cubicBezTo>
                  <a:cubicBezTo>
                    <a:pt x="291053" y="63127"/>
                    <a:pt x="281598" y="69430"/>
                    <a:pt x="277690" y="75607"/>
                  </a:cubicBezTo>
                  <a:cubicBezTo>
                    <a:pt x="273782" y="81911"/>
                    <a:pt x="278446" y="89727"/>
                    <a:pt x="275294" y="96786"/>
                  </a:cubicBezTo>
                  <a:cubicBezTo>
                    <a:pt x="272143" y="103846"/>
                    <a:pt x="248569" y="92879"/>
                    <a:pt x="245543" y="96030"/>
                  </a:cubicBezTo>
                  <a:cubicBezTo>
                    <a:pt x="242392" y="99182"/>
                    <a:pt x="253359" y="108637"/>
                    <a:pt x="254116" y="113301"/>
                  </a:cubicBezTo>
                  <a:cubicBezTo>
                    <a:pt x="254872" y="118092"/>
                    <a:pt x="245543" y="123512"/>
                    <a:pt x="236088" y="124269"/>
                  </a:cubicBezTo>
                  <a:cubicBezTo>
                    <a:pt x="226634" y="125025"/>
                    <a:pt x="228272" y="136875"/>
                    <a:pt x="227516" y="152507"/>
                  </a:cubicBezTo>
                  <a:cubicBezTo>
                    <a:pt x="226759" y="168265"/>
                    <a:pt x="217304" y="170534"/>
                    <a:pt x="214909" y="164231"/>
                  </a:cubicBezTo>
                  <a:cubicBezTo>
                    <a:pt x="212514" y="157928"/>
                    <a:pt x="186671" y="166626"/>
                    <a:pt x="186671" y="173686"/>
                  </a:cubicBezTo>
                  <a:cubicBezTo>
                    <a:pt x="186671" y="180746"/>
                    <a:pt x="178098" y="179233"/>
                    <a:pt x="168644" y="178351"/>
                  </a:cubicBezTo>
                  <a:cubicBezTo>
                    <a:pt x="159189" y="177594"/>
                    <a:pt x="148221" y="187049"/>
                    <a:pt x="147464" y="190957"/>
                  </a:cubicBezTo>
                  <a:cubicBezTo>
                    <a:pt x="146708" y="194865"/>
                    <a:pt x="151373" y="214531"/>
                    <a:pt x="149860" y="217683"/>
                  </a:cubicBezTo>
                  <a:cubicBezTo>
                    <a:pt x="148347" y="220834"/>
                    <a:pt x="60480" y="234197"/>
                    <a:pt x="43209" y="231046"/>
                  </a:cubicBezTo>
                  <a:cubicBezTo>
                    <a:pt x="29468" y="228524"/>
                    <a:pt x="14340" y="227012"/>
                    <a:pt x="2364" y="226507"/>
                  </a:cubicBezTo>
                  <a:cubicBezTo>
                    <a:pt x="6902" y="230920"/>
                    <a:pt x="12953" y="235836"/>
                    <a:pt x="14844" y="240753"/>
                  </a:cubicBezTo>
                  <a:cubicBezTo>
                    <a:pt x="18374" y="250082"/>
                    <a:pt x="29468" y="258528"/>
                    <a:pt x="42074" y="263823"/>
                  </a:cubicBezTo>
                  <a:cubicBezTo>
                    <a:pt x="54681" y="269117"/>
                    <a:pt x="48377" y="291053"/>
                    <a:pt x="54681" y="293196"/>
                  </a:cubicBezTo>
                  <a:cubicBezTo>
                    <a:pt x="60984" y="295339"/>
                    <a:pt x="69430" y="312106"/>
                    <a:pt x="60984" y="313114"/>
                  </a:cubicBezTo>
                  <a:cubicBezTo>
                    <a:pt x="52537" y="314122"/>
                    <a:pt x="45226" y="316266"/>
                    <a:pt x="36905" y="320426"/>
                  </a:cubicBezTo>
                  <a:cubicBezTo>
                    <a:pt x="28459" y="324586"/>
                    <a:pt x="19130" y="335049"/>
                    <a:pt x="20139" y="347656"/>
                  </a:cubicBezTo>
                  <a:cubicBezTo>
                    <a:pt x="20265" y="349295"/>
                    <a:pt x="20517" y="351564"/>
                    <a:pt x="20769" y="354211"/>
                  </a:cubicBezTo>
                  <a:cubicBezTo>
                    <a:pt x="42200" y="354715"/>
                    <a:pt x="67539" y="353707"/>
                    <a:pt x="70313" y="350681"/>
                  </a:cubicBezTo>
                  <a:cubicBezTo>
                    <a:pt x="74599" y="346017"/>
                    <a:pt x="84810" y="343622"/>
                    <a:pt x="90735" y="347530"/>
                  </a:cubicBezTo>
                  <a:cubicBezTo>
                    <a:pt x="96660" y="351438"/>
                    <a:pt x="122882" y="353077"/>
                    <a:pt x="133471" y="347152"/>
                  </a:cubicBezTo>
                  <a:cubicBezTo>
                    <a:pt x="146330" y="339966"/>
                    <a:pt x="154272" y="347152"/>
                    <a:pt x="154650" y="353455"/>
                  </a:cubicBezTo>
                  <a:cubicBezTo>
                    <a:pt x="155028" y="359758"/>
                    <a:pt x="160953" y="362532"/>
                    <a:pt x="166753" y="367952"/>
                  </a:cubicBezTo>
                  <a:cubicBezTo>
                    <a:pt x="172677" y="373499"/>
                    <a:pt x="168391" y="379676"/>
                    <a:pt x="172299" y="385980"/>
                  </a:cubicBezTo>
                  <a:cubicBezTo>
                    <a:pt x="176208" y="392283"/>
                    <a:pt x="184023" y="391022"/>
                    <a:pt x="195495" y="396191"/>
                  </a:cubicBezTo>
                  <a:cubicBezTo>
                    <a:pt x="197134" y="396947"/>
                    <a:pt x="198395" y="397830"/>
                    <a:pt x="199782" y="398838"/>
                  </a:cubicBezTo>
                  <a:cubicBezTo>
                    <a:pt x="200538" y="397956"/>
                    <a:pt x="201042" y="397325"/>
                    <a:pt x="201421" y="396947"/>
                  </a:cubicBezTo>
                  <a:cubicBezTo>
                    <a:pt x="207724" y="389636"/>
                    <a:pt x="208732" y="377029"/>
                    <a:pt x="225499" y="380181"/>
                  </a:cubicBezTo>
                  <a:cubicBezTo>
                    <a:pt x="242265" y="383332"/>
                    <a:pt x="241257" y="377029"/>
                    <a:pt x="250712" y="379172"/>
                  </a:cubicBezTo>
                  <a:cubicBezTo>
                    <a:pt x="260166" y="381189"/>
                    <a:pt x="266470" y="380181"/>
                    <a:pt x="270630" y="374003"/>
                  </a:cubicBezTo>
                  <a:cubicBezTo>
                    <a:pt x="274790" y="367700"/>
                    <a:pt x="266470" y="355094"/>
                    <a:pt x="261175" y="349925"/>
                  </a:cubicBezTo>
                  <a:cubicBezTo>
                    <a:pt x="255880" y="344630"/>
                    <a:pt x="248569" y="333158"/>
                    <a:pt x="249577" y="322695"/>
                  </a:cubicBezTo>
                  <a:cubicBezTo>
                    <a:pt x="250586" y="312232"/>
                    <a:pt x="232811" y="312232"/>
                    <a:pt x="232811" y="303785"/>
                  </a:cubicBezTo>
                  <a:cubicBezTo>
                    <a:pt x="232811" y="295465"/>
                    <a:pt x="249577" y="281850"/>
                    <a:pt x="252729" y="278698"/>
                  </a:cubicBezTo>
                  <a:cubicBezTo>
                    <a:pt x="255880" y="275547"/>
                    <a:pt x="269496" y="287145"/>
                    <a:pt x="272647" y="280841"/>
                  </a:cubicBezTo>
                  <a:cubicBezTo>
                    <a:pt x="275799" y="274538"/>
                    <a:pt x="285254" y="278698"/>
                    <a:pt x="290422" y="279833"/>
                  </a:cubicBezTo>
                  <a:cubicBezTo>
                    <a:pt x="295717" y="280841"/>
                    <a:pt x="304037" y="269370"/>
                    <a:pt x="305046" y="259915"/>
                  </a:cubicBezTo>
                  <a:cubicBezTo>
                    <a:pt x="306054" y="250460"/>
                    <a:pt x="323955" y="249451"/>
                    <a:pt x="327107" y="246300"/>
                  </a:cubicBezTo>
                  <a:cubicBezTo>
                    <a:pt x="330259" y="243148"/>
                    <a:pt x="335554" y="222221"/>
                    <a:pt x="337571" y="217935"/>
                  </a:cubicBezTo>
                  <a:cubicBezTo>
                    <a:pt x="339714" y="213775"/>
                    <a:pt x="353329" y="216926"/>
                    <a:pt x="353329" y="205328"/>
                  </a:cubicBezTo>
                  <a:cubicBezTo>
                    <a:pt x="353329" y="193731"/>
                    <a:pt x="359632" y="191713"/>
                    <a:pt x="365935" y="190705"/>
                  </a:cubicBezTo>
                  <a:cubicBezTo>
                    <a:pt x="372238" y="189696"/>
                    <a:pt x="370096" y="179233"/>
                    <a:pt x="371104" y="170787"/>
                  </a:cubicBezTo>
                  <a:cubicBezTo>
                    <a:pt x="372112" y="162340"/>
                    <a:pt x="376399" y="153011"/>
                    <a:pt x="384719" y="150868"/>
                  </a:cubicBezTo>
                  <a:cubicBezTo>
                    <a:pt x="393165" y="148725"/>
                    <a:pt x="381567" y="137253"/>
                    <a:pt x="372112" y="139396"/>
                  </a:cubicBezTo>
                  <a:cubicBezTo>
                    <a:pt x="362657" y="141540"/>
                    <a:pt x="356354" y="114183"/>
                    <a:pt x="356354" y="114183"/>
                  </a:cubicBezTo>
                  <a:cubicBezTo>
                    <a:pt x="356354" y="114183"/>
                    <a:pt x="357363" y="92248"/>
                    <a:pt x="352194" y="89097"/>
                  </a:cubicBezTo>
                  <a:cubicBezTo>
                    <a:pt x="346899" y="85945"/>
                    <a:pt x="354337" y="74473"/>
                    <a:pt x="365809" y="74473"/>
                  </a:cubicBezTo>
                  <a:cubicBezTo>
                    <a:pt x="377281" y="74473"/>
                    <a:pt x="398334" y="87079"/>
                    <a:pt x="405646" y="81785"/>
                  </a:cubicBezTo>
                  <a:cubicBezTo>
                    <a:pt x="412957" y="76616"/>
                    <a:pt x="427707" y="73464"/>
                    <a:pt x="431867" y="71321"/>
                  </a:cubicBezTo>
                  <a:cubicBezTo>
                    <a:pt x="435019" y="69682"/>
                    <a:pt x="439431" y="59723"/>
                    <a:pt x="441322" y="54933"/>
                  </a:cubicBezTo>
                  <a:cubicBezTo>
                    <a:pt x="436280" y="51277"/>
                    <a:pt x="428338" y="47243"/>
                    <a:pt x="420395" y="43587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DD62A299-C5D9-442C-BF6C-7C6606731F19}"/>
                </a:ext>
              </a:extLst>
            </p:cNvPr>
            <p:cNvSpPr/>
            <p:nvPr/>
          </p:nvSpPr>
          <p:spPr>
            <a:xfrm>
              <a:off x="8295237" y="4425757"/>
              <a:ext cx="1210224" cy="428621"/>
            </a:xfrm>
            <a:custGeom>
              <a:avLst/>
              <a:gdLst>
                <a:gd name="connsiteX0" fmla="*/ 87456 w 1210224"/>
                <a:gd name="connsiteY0" fmla="*/ 183426 h 428621"/>
                <a:gd name="connsiteX1" fmla="*/ 100063 w 1210224"/>
                <a:gd name="connsiteY1" fmla="*/ 198301 h 428621"/>
                <a:gd name="connsiteX2" fmla="*/ 87456 w 1210224"/>
                <a:gd name="connsiteY2" fmla="*/ 183426 h 428621"/>
                <a:gd name="connsiteX3" fmla="*/ 344125 w 1210224"/>
                <a:gd name="connsiteY3" fmla="*/ 231204 h 428621"/>
                <a:gd name="connsiteX4" fmla="*/ 330005 w 1210224"/>
                <a:gd name="connsiteY4" fmla="*/ 237508 h 428621"/>
                <a:gd name="connsiteX5" fmla="*/ 344125 w 1210224"/>
                <a:gd name="connsiteY5" fmla="*/ 231204 h 428621"/>
                <a:gd name="connsiteX6" fmla="*/ 49007 w 1210224"/>
                <a:gd name="connsiteY6" fmla="*/ 115855 h 428621"/>
                <a:gd name="connsiteX7" fmla="*/ 65521 w 1210224"/>
                <a:gd name="connsiteY7" fmla="*/ 137034 h 428621"/>
                <a:gd name="connsiteX8" fmla="*/ 49007 w 1210224"/>
                <a:gd name="connsiteY8" fmla="*/ 115855 h 428621"/>
                <a:gd name="connsiteX9" fmla="*/ 641386 w 1210224"/>
                <a:gd name="connsiteY9" fmla="*/ 250114 h 428621"/>
                <a:gd name="connsiteX10" fmla="*/ 649202 w 1210224"/>
                <a:gd name="connsiteY10" fmla="*/ 278353 h 428621"/>
                <a:gd name="connsiteX11" fmla="*/ 652354 w 1210224"/>
                <a:gd name="connsiteY11" fmla="*/ 308986 h 428621"/>
                <a:gd name="connsiteX12" fmla="*/ 665717 w 1210224"/>
                <a:gd name="connsiteY12" fmla="*/ 283143 h 428621"/>
                <a:gd name="connsiteX13" fmla="*/ 662565 w 1210224"/>
                <a:gd name="connsiteY13" fmla="*/ 234482 h 428621"/>
                <a:gd name="connsiteX14" fmla="*/ 679836 w 1210224"/>
                <a:gd name="connsiteY14" fmla="*/ 245450 h 428621"/>
                <a:gd name="connsiteX15" fmla="*/ 693199 w 1210224"/>
                <a:gd name="connsiteY15" fmla="*/ 272175 h 428621"/>
                <a:gd name="connsiteX16" fmla="*/ 717529 w 1210224"/>
                <a:gd name="connsiteY16" fmla="*/ 275327 h 428621"/>
                <a:gd name="connsiteX17" fmla="*/ 719168 w 1210224"/>
                <a:gd name="connsiteY17" fmla="*/ 254905 h 428621"/>
                <a:gd name="connsiteX18" fmla="*/ 713747 w 1210224"/>
                <a:gd name="connsiteY18" fmla="*/ 224271 h 428621"/>
                <a:gd name="connsiteX19" fmla="*/ 705049 w 1210224"/>
                <a:gd name="connsiteY19" fmla="*/ 202335 h 428621"/>
                <a:gd name="connsiteX20" fmla="*/ 745011 w 1210224"/>
                <a:gd name="connsiteY20" fmla="*/ 173340 h 428621"/>
                <a:gd name="connsiteX21" fmla="*/ 690930 w 1210224"/>
                <a:gd name="connsiteY21" fmla="*/ 188972 h 428621"/>
                <a:gd name="connsiteX22" fmla="*/ 658027 w 1210224"/>
                <a:gd name="connsiteY22" fmla="*/ 163129 h 428621"/>
                <a:gd name="connsiteX23" fmla="*/ 745894 w 1210224"/>
                <a:gd name="connsiteY23" fmla="*/ 143463 h 428621"/>
                <a:gd name="connsiteX24" fmla="*/ 792160 w 1210224"/>
                <a:gd name="connsiteY24" fmla="*/ 115981 h 428621"/>
                <a:gd name="connsiteX25" fmla="*/ 763921 w 1210224"/>
                <a:gd name="connsiteY25" fmla="*/ 126948 h 428621"/>
                <a:gd name="connsiteX26" fmla="*/ 697233 w 1210224"/>
                <a:gd name="connsiteY26" fmla="*/ 119889 h 428621"/>
                <a:gd name="connsiteX27" fmla="*/ 665087 w 1210224"/>
                <a:gd name="connsiteY27" fmla="*/ 133252 h 428621"/>
                <a:gd name="connsiteX28" fmla="*/ 646302 w 1210224"/>
                <a:gd name="connsiteY28" fmla="*/ 172458 h 428621"/>
                <a:gd name="connsiteX29" fmla="*/ 625123 w 1210224"/>
                <a:gd name="connsiteY29" fmla="*/ 223514 h 428621"/>
                <a:gd name="connsiteX30" fmla="*/ 641386 w 1210224"/>
                <a:gd name="connsiteY30" fmla="*/ 250114 h 428621"/>
                <a:gd name="connsiteX31" fmla="*/ 282857 w 1210224"/>
                <a:gd name="connsiteY31" fmla="*/ 270411 h 428621"/>
                <a:gd name="connsiteX32" fmla="*/ 286765 w 1210224"/>
                <a:gd name="connsiteY32" fmla="*/ 242928 h 428621"/>
                <a:gd name="connsiteX33" fmla="*/ 297733 w 1210224"/>
                <a:gd name="connsiteY33" fmla="*/ 236625 h 428621"/>
                <a:gd name="connsiteX34" fmla="*/ 298489 w 1210224"/>
                <a:gd name="connsiteY34" fmla="*/ 220110 h 428621"/>
                <a:gd name="connsiteX35" fmla="*/ 276554 w 1210224"/>
                <a:gd name="connsiteY35" fmla="*/ 198932 h 428621"/>
                <a:gd name="connsiteX36" fmla="*/ 273402 w 1210224"/>
                <a:gd name="connsiteY36" fmla="*/ 210656 h 428621"/>
                <a:gd name="connsiteX37" fmla="*/ 283614 w 1210224"/>
                <a:gd name="connsiteY37" fmla="*/ 223262 h 428621"/>
                <a:gd name="connsiteX38" fmla="*/ 267099 w 1210224"/>
                <a:gd name="connsiteY38" fmla="*/ 218598 h 428621"/>
                <a:gd name="connsiteX39" fmla="*/ 250585 w 1210224"/>
                <a:gd name="connsiteY39" fmla="*/ 204479 h 428621"/>
                <a:gd name="connsiteX40" fmla="*/ 227010 w 1210224"/>
                <a:gd name="connsiteY40" fmla="*/ 180904 h 428621"/>
                <a:gd name="connsiteX41" fmla="*/ 221590 w 1210224"/>
                <a:gd name="connsiteY41" fmla="*/ 162121 h 428621"/>
                <a:gd name="connsiteX42" fmla="*/ 208226 w 1210224"/>
                <a:gd name="connsiteY42" fmla="*/ 137790 h 428621"/>
                <a:gd name="connsiteX43" fmla="*/ 194107 w 1210224"/>
                <a:gd name="connsiteY43" fmla="*/ 126066 h 428621"/>
                <a:gd name="connsiteX44" fmla="*/ 180744 w 1210224"/>
                <a:gd name="connsiteY44" fmla="*/ 112703 h 428621"/>
                <a:gd name="connsiteX45" fmla="*/ 164230 w 1210224"/>
                <a:gd name="connsiteY45" fmla="*/ 104887 h 428621"/>
                <a:gd name="connsiteX46" fmla="*/ 143807 w 1210224"/>
                <a:gd name="connsiteY46" fmla="*/ 96315 h 428621"/>
                <a:gd name="connsiteX47" fmla="*/ 120989 w 1210224"/>
                <a:gd name="connsiteY47" fmla="*/ 73497 h 428621"/>
                <a:gd name="connsiteX48" fmla="*/ 76236 w 1210224"/>
                <a:gd name="connsiteY48" fmla="*/ 33534 h 428621"/>
                <a:gd name="connsiteX49" fmla="*/ 37787 w 1210224"/>
                <a:gd name="connsiteY49" fmla="*/ 15507 h 428621"/>
                <a:gd name="connsiteX50" fmla="*/ 3245 w 1210224"/>
                <a:gd name="connsiteY50" fmla="*/ 5296 h 428621"/>
                <a:gd name="connsiteX51" fmla="*/ 39299 w 1210224"/>
                <a:gd name="connsiteY51" fmla="*/ 56352 h 428621"/>
                <a:gd name="connsiteX52" fmla="*/ 75354 w 1210224"/>
                <a:gd name="connsiteY52" fmla="*/ 94045 h 428621"/>
                <a:gd name="connsiteX53" fmla="*/ 104349 w 1210224"/>
                <a:gd name="connsiteY53" fmla="*/ 147371 h 428621"/>
                <a:gd name="connsiteX54" fmla="*/ 145194 w 1210224"/>
                <a:gd name="connsiteY54" fmla="*/ 208513 h 428621"/>
                <a:gd name="connsiteX55" fmla="*/ 183644 w 1210224"/>
                <a:gd name="connsiteY55" fmla="*/ 254022 h 428621"/>
                <a:gd name="connsiteX56" fmla="*/ 231549 w 1210224"/>
                <a:gd name="connsiteY56" fmla="*/ 295624 h 428621"/>
                <a:gd name="connsiteX57" fmla="*/ 244912 w 1210224"/>
                <a:gd name="connsiteY57" fmla="*/ 308986 h 428621"/>
                <a:gd name="connsiteX58" fmla="*/ 273150 w 1210224"/>
                <a:gd name="connsiteY58" fmla="*/ 309743 h 428621"/>
                <a:gd name="connsiteX59" fmla="*/ 282857 w 1210224"/>
                <a:gd name="connsiteY59" fmla="*/ 270411 h 428621"/>
                <a:gd name="connsiteX60" fmla="*/ 882296 w 1210224"/>
                <a:gd name="connsiteY60" fmla="*/ 144850 h 428621"/>
                <a:gd name="connsiteX61" fmla="*/ 891751 w 1210224"/>
                <a:gd name="connsiteY61" fmla="*/ 125184 h 428621"/>
                <a:gd name="connsiteX62" fmla="*/ 876119 w 1210224"/>
                <a:gd name="connsiteY62" fmla="*/ 118124 h 428621"/>
                <a:gd name="connsiteX63" fmla="*/ 858092 w 1210224"/>
                <a:gd name="connsiteY63" fmla="*/ 107913 h 428621"/>
                <a:gd name="connsiteX64" fmla="*/ 872211 w 1210224"/>
                <a:gd name="connsiteY64" fmla="*/ 166029 h 428621"/>
                <a:gd name="connsiteX65" fmla="*/ 882296 w 1210224"/>
                <a:gd name="connsiteY65" fmla="*/ 144850 h 428621"/>
                <a:gd name="connsiteX66" fmla="*/ 818003 w 1210224"/>
                <a:gd name="connsiteY66" fmla="*/ 242928 h 428621"/>
                <a:gd name="connsiteX67" fmla="*/ 850150 w 1210224"/>
                <a:gd name="connsiteY67" fmla="*/ 251627 h 428621"/>
                <a:gd name="connsiteX68" fmla="*/ 818003 w 1210224"/>
                <a:gd name="connsiteY68" fmla="*/ 242928 h 428621"/>
                <a:gd name="connsiteX69" fmla="*/ 755979 w 1210224"/>
                <a:gd name="connsiteY69" fmla="*/ 375549 h 428621"/>
                <a:gd name="connsiteX70" fmla="*/ 699502 w 1210224"/>
                <a:gd name="connsiteY70" fmla="*/ 380213 h 428621"/>
                <a:gd name="connsiteX71" fmla="*/ 650085 w 1210224"/>
                <a:gd name="connsiteY71" fmla="*/ 387273 h 428621"/>
                <a:gd name="connsiteX72" fmla="*/ 693199 w 1210224"/>
                <a:gd name="connsiteY72" fmla="*/ 395089 h 428621"/>
                <a:gd name="connsiteX73" fmla="*/ 747280 w 1210224"/>
                <a:gd name="connsiteY73" fmla="*/ 383365 h 428621"/>
                <a:gd name="connsiteX74" fmla="*/ 755979 w 1210224"/>
                <a:gd name="connsiteY74" fmla="*/ 375549 h 428621"/>
                <a:gd name="connsiteX75" fmla="*/ 923898 w 1210224"/>
                <a:gd name="connsiteY75" fmla="*/ 231961 h 428621"/>
                <a:gd name="connsiteX76" fmla="*/ 872085 w 1210224"/>
                <a:gd name="connsiteY76" fmla="*/ 241416 h 428621"/>
                <a:gd name="connsiteX77" fmla="*/ 908139 w 1210224"/>
                <a:gd name="connsiteY77" fmla="*/ 246962 h 428621"/>
                <a:gd name="connsiteX78" fmla="*/ 941925 w 1210224"/>
                <a:gd name="connsiteY78" fmla="*/ 258687 h 428621"/>
                <a:gd name="connsiteX79" fmla="*/ 923898 w 1210224"/>
                <a:gd name="connsiteY79" fmla="*/ 231961 h 428621"/>
                <a:gd name="connsiteX80" fmla="*/ 510404 w 1210224"/>
                <a:gd name="connsiteY80" fmla="*/ 366976 h 428621"/>
                <a:gd name="connsiteX81" fmla="*/ 464139 w 1210224"/>
                <a:gd name="connsiteY81" fmla="*/ 359917 h 428621"/>
                <a:gd name="connsiteX82" fmla="*/ 490865 w 1210224"/>
                <a:gd name="connsiteY82" fmla="*/ 341890 h 428621"/>
                <a:gd name="connsiteX83" fmla="*/ 459474 w 1210224"/>
                <a:gd name="connsiteY83" fmla="*/ 341133 h 428621"/>
                <a:gd name="connsiteX84" fmla="*/ 404510 w 1210224"/>
                <a:gd name="connsiteY84" fmla="*/ 334830 h 428621"/>
                <a:gd name="connsiteX85" fmla="*/ 348033 w 1210224"/>
                <a:gd name="connsiteY85" fmla="*/ 322223 h 428621"/>
                <a:gd name="connsiteX86" fmla="*/ 286009 w 1210224"/>
                <a:gd name="connsiteY86" fmla="*/ 319072 h 428621"/>
                <a:gd name="connsiteX87" fmla="*/ 273529 w 1210224"/>
                <a:gd name="connsiteY87" fmla="*/ 334830 h 428621"/>
                <a:gd name="connsiteX88" fmla="*/ 293068 w 1210224"/>
                <a:gd name="connsiteY88" fmla="*/ 338738 h 428621"/>
                <a:gd name="connsiteX89" fmla="*/ 307188 w 1210224"/>
                <a:gd name="connsiteY89" fmla="*/ 353614 h 428621"/>
                <a:gd name="connsiteX90" fmla="*/ 354336 w 1210224"/>
                <a:gd name="connsiteY90" fmla="*/ 357521 h 428621"/>
                <a:gd name="connsiteX91" fmla="*/ 404510 w 1210224"/>
                <a:gd name="connsiteY91" fmla="*/ 370128 h 428621"/>
                <a:gd name="connsiteX92" fmla="*/ 470442 w 1210224"/>
                <a:gd name="connsiteY92" fmla="*/ 381096 h 428621"/>
                <a:gd name="connsiteX93" fmla="*/ 505740 w 1210224"/>
                <a:gd name="connsiteY93" fmla="*/ 382608 h 428621"/>
                <a:gd name="connsiteX94" fmla="*/ 537130 w 1210224"/>
                <a:gd name="connsiteY94" fmla="*/ 383365 h 428621"/>
                <a:gd name="connsiteX95" fmla="*/ 510404 w 1210224"/>
                <a:gd name="connsiteY95" fmla="*/ 366976 h 428621"/>
                <a:gd name="connsiteX96" fmla="*/ 1127871 w 1210224"/>
                <a:gd name="connsiteY96" fmla="*/ 195906 h 428621"/>
                <a:gd name="connsiteX97" fmla="*/ 1104297 w 1210224"/>
                <a:gd name="connsiteY97" fmla="*/ 217085 h 428621"/>
                <a:gd name="connsiteX98" fmla="*/ 1061183 w 1210224"/>
                <a:gd name="connsiteY98" fmla="*/ 244567 h 428621"/>
                <a:gd name="connsiteX99" fmla="*/ 1032944 w 1210224"/>
                <a:gd name="connsiteY99" fmla="*/ 178635 h 428621"/>
                <a:gd name="connsiteX100" fmla="*/ 972559 w 1210224"/>
                <a:gd name="connsiteY100" fmla="*/ 170819 h 428621"/>
                <a:gd name="connsiteX101" fmla="*/ 949741 w 1210224"/>
                <a:gd name="connsiteY101" fmla="*/ 188090 h 428621"/>
                <a:gd name="connsiteX102" fmla="*/ 963860 w 1210224"/>
                <a:gd name="connsiteY102" fmla="*/ 195150 h 428621"/>
                <a:gd name="connsiteX103" fmla="*/ 978736 w 1210224"/>
                <a:gd name="connsiteY103" fmla="*/ 213177 h 428621"/>
                <a:gd name="connsiteX104" fmla="*/ 1021094 w 1210224"/>
                <a:gd name="connsiteY104" fmla="*/ 215572 h 428621"/>
                <a:gd name="connsiteX105" fmla="*/ 1018699 w 1210224"/>
                <a:gd name="connsiteY105" fmla="*/ 223388 h 428621"/>
                <a:gd name="connsiteX106" fmla="*/ 996007 w 1210224"/>
                <a:gd name="connsiteY106" fmla="*/ 227296 h 428621"/>
                <a:gd name="connsiteX107" fmla="*/ 980249 w 1210224"/>
                <a:gd name="connsiteY107" fmla="*/ 231204 h 428621"/>
                <a:gd name="connsiteX108" fmla="*/ 996764 w 1210224"/>
                <a:gd name="connsiteY108" fmla="*/ 254778 h 428621"/>
                <a:gd name="connsiteX109" fmla="*/ 1014791 w 1210224"/>
                <a:gd name="connsiteY109" fmla="*/ 254778 h 428621"/>
                <a:gd name="connsiteX110" fmla="*/ 1042273 w 1210224"/>
                <a:gd name="connsiteY110" fmla="*/ 262595 h 428621"/>
                <a:gd name="connsiteX111" fmla="*/ 1065847 w 1210224"/>
                <a:gd name="connsiteY111" fmla="*/ 275201 h 428621"/>
                <a:gd name="connsiteX112" fmla="*/ 1140351 w 1210224"/>
                <a:gd name="connsiteY112" fmla="*/ 301044 h 428621"/>
                <a:gd name="connsiteX113" fmla="*/ 1155227 w 1210224"/>
                <a:gd name="connsiteY113" fmla="*/ 331678 h 428621"/>
                <a:gd name="connsiteX114" fmla="*/ 1154471 w 1210224"/>
                <a:gd name="connsiteY114" fmla="*/ 355252 h 428621"/>
                <a:gd name="connsiteX115" fmla="*/ 1129384 w 1210224"/>
                <a:gd name="connsiteY115" fmla="*/ 376431 h 428621"/>
                <a:gd name="connsiteX116" fmla="*/ 1190526 w 1210224"/>
                <a:gd name="connsiteY116" fmla="*/ 373280 h 428621"/>
                <a:gd name="connsiteX117" fmla="*/ 1218764 w 1210224"/>
                <a:gd name="connsiteY117" fmla="*/ 395341 h 428621"/>
                <a:gd name="connsiteX118" fmla="*/ 1218764 w 1210224"/>
                <a:gd name="connsiteY118" fmla="*/ 227927 h 428621"/>
                <a:gd name="connsiteX119" fmla="*/ 1127871 w 1210224"/>
                <a:gd name="connsiteY119" fmla="*/ 195906 h 428621"/>
                <a:gd name="connsiteX120" fmla="*/ 788252 w 1210224"/>
                <a:gd name="connsiteY120" fmla="*/ 394837 h 428621"/>
                <a:gd name="connsiteX121" fmla="*/ 779679 w 1210224"/>
                <a:gd name="connsiteY121" fmla="*/ 398493 h 428621"/>
                <a:gd name="connsiteX122" fmla="*/ 775771 w 1210224"/>
                <a:gd name="connsiteY122" fmla="*/ 406057 h 428621"/>
                <a:gd name="connsiteX123" fmla="*/ 767073 w 1210224"/>
                <a:gd name="connsiteY123" fmla="*/ 401266 h 428621"/>
                <a:gd name="connsiteX124" fmla="*/ 754466 w 1210224"/>
                <a:gd name="connsiteY124" fmla="*/ 431270 h 428621"/>
                <a:gd name="connsiteX125" fmla="*/ 787748 w 1210224"/>
                <a:gd name="connsiteY125" fmla="*/ 412234 h 428621"/>
                <a:gd name="connsiteX126" fmla="*/ 791277 w 1210224"/>
                <a:gd name="connsiteY126" fmla="*/ 407696 h 428621"/>
                <a:gd name="connsiteX127" fmla="*/ 793925 w 1210224"/>
                <a:gd name="connsiteY127" fmla="*/ 405300 h 428621"/>
                <a:gd name="connsiteX128" fmla="*/ 796572 w 1210224"/>
                <a:gd name="connsiteY128" fmla="*/ 403535 h 428621"/>
                <a:gd name="connsiteX129" fmla="*/ 788252 w 1210224"/>
                <a:gd name="connsiteY129" fmla="*/ 394837 h 428621"/>
                <a:gd name="connsiteX130" fmla="*/ 570033 w 1210224"/>
                <a:gd name="connsiteY130" fmla="*/ 192754 h 428621"/>
                <a:gd name="connsiteX131" fmla="*/ 585665 w 1210224"/>
                <a:gd name="connsiteY131" fmla="*/ 151909 h 428621"/>
                <a:gd name="connsiteX132" fmla="*/ 625628 w 1210224"/>
                <a:gd name="connsiteY132" fmla="*/ 129092 h 428621"/>
                <a:gd name="connsiteX133" fmla="*/ 607601 w 1210224"/>
                <a:gd name="connsiteY133" fmla="*/ 107913 h 428621"/>
                <a:gd name="connsiteX134" fmla="*/ 598902 w 1210224"/>
                <a:gd name="connsiteY134" fmla="*/ 86734 h 428621"/>
                <a:gd name="connsiteX135" fmla="*/ 590330 w 1210224"/>
                <a:gd name="connsiteY135" fmla="*/ 63160 h 428621"/>
                <a:gd name="connsiteX136" fmla="*/ 591843 w 1210224"/>
                <a:gd name="connsiteY136" fmla="*/ 43493 h 428621"/>
                <a:gd name="connsiteX137" fmla="*/ 595751 w 1210224"/>
                <a:gd name="connsiteY137" fmla="*/ 41476 h 428621"/>
                <a:gd name="connsiteX138" fmla="*/ 583144 w 1210224"/>
                <a:gd name="connsiteY138" fmla="*/ 37190 h 428621"/>
                <a:gd name="connsiteX139" fmla="*/ 542299 w 1210224"/>
                <a:gd name="connsiteY139" fmla="*/ 54461 h 428621"/>
                <a:gd name="connsiteX140" fmla="*/ 526667 w 1210224"/>
                <a:gd name="connsiteY140" fmla="*/ 78035 h 428621"/>
                <a:gd name="connsiteX141" fmla="*/ 518851 w 1210224"/>
                <a:gd name="connsiteY141" fmla="*/ 103122 h 428621"/>
                <a:gd name="connsiteX142" fmla="*/ 495276 w 1210224"/>
                <a:gd name="connsiteY142" fmla="*/ 118880 h 428621"/>
                <a:gd name="connsiteX143" fmla="*/ 470190 w 1210224"/>
                <a:gd name="connsiteY143" fmla="*/ 114090 h 428621"/>
                <a:gd name="connsiteX144" fmla="*/ 443464 w 1210224"/>
                <a:gd name="connsiteY144" fmla="*/ 125058 h 428621"/>
                <a:gd name="connsiteX145" fmla="*/ 408922 w 1210224"/>
                <a:gd name="connsiteY145" fmla="*/ 128209 h 428621"/>
                <a:gd name="connsiteX146" fmla="*/ 386987 w 1210224"/>
                <a:gd name="connsiteY146" fmla="*/ 117242 h 428621"/>
                <a:gd name="connsiteX147" fmla="*/ 379045 w 1210224"/>
                <a:gd name="connsiteY147" fmla="*/ 100223 h 428621"/>
                <a:gd name="connsiteX148" fmla="*/ 376019 w 1210224"/>
                <a:gd name="connsiteY148" fmla="*/ 99971 h 428621"/>
                <a:gd name="connsiteX149" fmla="*/ 358748 w 1210224"/>
                <a:gd name="connsiteY149" fmla="*/ 136908 h 428621"/>
                <a:gd name="connsiteX150" fmla="*/ 372868 w 1210224"/>
                <a:gd name="connsiteY150" fmla="*/ 173719 h 428621"/>
                <a:gd name="connsiteX151" fmla="*/ 395686 w 1210224"/>
                <a:gd name="connsiteY151" fmla="*/ 200444 h 428621"/>
                <a:gd name="connsiteX152" fmla="*/ 420772 w 1210224"/>
                <a:gd name="connsiteY152" fmla="*/ 235743 h 428621"/>
                <a:gd name="connsiteX153" fmla="*/ 441951 w 1210224"/>
                <a:gd name="connsiteY153" fmla="*/ 245954 h 428621"/>
                <a:gd name="connsiteX154" fmla="*/ 477249 w 1210224"/>
                <a:gd name="connsiteY154" fmla="*/ 242046 h 428621"/>
                <a:gd name="connsiteX155" fmla="*/ 511035 w 1210224"/>
                <a:gd name="connsiteY155" fmla="*/ 257804 h 428621"/>
                <a:gd name="connsiteX156" fmla="*/ 549484 w 1210224"/>
                <a:gd name="connsiteY156" fmla="*/ 251501 h 428621"/>
                <a:gd name="connsiteX157" fmla="*/ 570033 w 1210224"/>
                <a:gd name="connsiteY157" fmla="*/ 192754 h 428621"/>
                <a:gd name="connsiteX158" fmla="*/ 628906 w 1210224"/>
                <a:gd name="connsiteY158" fmla="*/ 412486 h 428621"/>
                <a:gd name="connsiteX159" fmla="*/ 652480 w 1210224"/>
                <a:gd name="connsiteY159" fmla="*/ 424210 h 428621"/>
                <a:gd name="connsiteX160" fmla="*/ 677567 w 1210224"/>
                <a:gd name="connsiteY160" fmla="*/ 425849 h 428621"/>
                <a:gd name="connsiteX161" fmla="*/ 628906 w 1210224"/>
                <a:gd name="connsiteY161" fmla="*/ 412486 h 428621"/>
                <a:gd name="connsiteX162" fmla="*/ 589699 w 1210224"/>
                <a:gd name="connsiteY162" fmla="*/ 374036 h 428621"/>
                <a:gd name="connsiteX163" fmla="*/ 565369 w 1210224"/>
                <a:gd name="connsiteY163" fmla="*/ 377188 h 428621"/>
                <a:gd name="connsiteX164" fmla="*/ 552762 w 1210224"/>
                <a:gd name="connsiteY164" fmla="*/ 391307 h 428621"/>
                <a:gd name="connsiteX165" fmla="*/ 591212 w 1210224"/>
                <a:gd name="connsiteY165" fmla="*/ 397610 h 428621"/>
                <a:gd name="connsiteX166" fmla="*/ 628906 w 1210224"/>
                <a:gd name="connsiteY166" fmla="*/ 386642 h 428621"/>
                <a:gd name="connsiteX167" fmla="*/ 589699 w 1210224"/>
                <a:gd name="connsiteY167" fmla="*/ 374036 h 42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1210224" h="428621">
                  <a:moveTo>
                    <a:pt x="87456" y="183426"/>
                  </a:moveTo>
                  <a:cubicBezTo>
                    <a:pt x="85944" y="187334"/>
                    <a:pt x="94516" y="202966"/>
                    <a:pt x="100063" y="198301"/>
                  </a:cubicBezTo>
                  <a:cubicBezTo>
                    <a:pt x="105610" y="193511"/>
                    <a:pt x="92499" y="170945"/>
                    <a:pt x="87456" y="183426"/>
                  </a:cubicBezTo>
                  <a:close/>
                  <a:moveTo>
                    <a:pt x="344125" y="231204"/>
                  </a:moveTo>
                  <a:cubicBezTo>
                    <a:pt x="344125" y="224145"/>
                    <a:pt x="323828" y="227548"/>
                    <a:pt x="330005" y="237508"/>
                  </a:cubicBezTo>
                  <a:cubicBezTo>
                    <a:pt x="336182" y="247719"/>
                    <a:pt x="344125" y="238264"/>
                    <a:pt x="344125" y="231204"/>
                  </a:cubicBezTo>
                  <a:close/>
                  <a:moveTo>
                    <a:pt x="49007" y="115855"/>
                  </a:moveTo>
                  <a:cubicBezTo>
                    <a:pt x="47368" y="123671"/>
                    <a:pt x="56066" y="146363"/>
                    <a:pt x="65521" y="137034"/>
                  </a:cubicBezTo>
                  <a:cubicBezTo>
                    <a:pt x="74976" y="127579"/>
                    <a:pt x="50645" y="108165"/>
                    <a:pt x="49007" y="115855"/>
                  </a:cubicBezTo>
                  <a:close/>
                  <a:moveTo>
                    <a:pt x="641386" y="250114"/>
                  </a:moveTo>
                  <a:cubicBezTo>
                    <a:pt x="653110" y="250870"/>
                    <a:pt x="651597" y="268141"/>
                    <a:pt x="649202" y="278353"/>
                  </a:cubicBezTo>
                  <a:cubicBezTo>
                    <a:pt x="646807" y="288564"/>
                    <a:pt x="642143" y="312768"/>
                    <a:pt x="652354" y="308986"/>
                  </a:cubicBezTo>
                  <a:cubicBezTo>
                    <a:pt x="664960" y="304322"/>
                    <a:pt x="672776" y="288564"/>
                    <a:pt x="665717" y="283143"/>
                  </a:cubicBezTo>
                  <a:cubicBezTo>
                    <a:pt x="658657" y="277596"/>
                    <a:pt x="659413" y="243054"/>
                    <a:pt x="662565" y="234482"/>
                  </a:cubicBezTo>
                  <a:cubicBezTo>
                    <a:pt x="665717" y="225784"/>
                    <a:pt x="686896" y="232087"/>
                    <a:pt x="679836" y="245450"/>
                  </a:cubicBezTo>
                  <a:cubicBezTo>
                    <a:pt x="672776" y="258813"/>
                    <a:pt x="693199" y="257174"/>
                    <a:pt x="693199" y="272175"/>
                  </a:cubicBezTo>
                  <a:cubicBezTo>
                    <a:pt x="693199" y="287051"/>
                    <a:pt x="704923" y="279235"/>
                    <a:pt x="717529" y="275327"/>
                  </a:cubicBezTo>
                  <a:cubicBezTo>
                    <a:pt x="730136" y="271419"/>
                    <a:pt x="727740" y="264359"/>
                    <a:pt x="719168" y="254905"/>
                  </a:cubicBezTo>
                  <a:cubicBezTo>
                    <a:pt x="710596" y="245450"/>
                    <a:pt x="725471" y="232213"/>
                    <a:pt x="713747" y="224271"/>
                  </a:cubicBezTo>
                  <a:cubicBezTo>
                    <a:pt x="702023" y="216455"/>
                    <a:pt x="694081" y="204605"/>
                    <a:pt x="705049" y="202335"/>
                  </a:cubicBezTo>
                  <a:cubicBezTo>
                    <a:pt x="716017" y="199940"/>
                    <a:pt x="749045" y="181156"/>
                    <a:pt x="745011" y="173340"/>
                  </a:cubicBezTo>
                  <a:cubicBezTo>
                    <a:pt x="741103" y="165524"/>
                    <a:pt x="694838" y="174853"/>
                    <a:pt x="690930" y="188972"/>
                  </a:cubicBezTo>
                  <a:cubicBezTo>
                    <a:pt x="687022" y="203092"/>
                    <a:pt x="654119" y="187334"/>
                    <a:pt x="658027" y="163129"/>
                  </a:cubicBezTo>
                  <a:cubicBezTo>
                    <a:pt x="661935" y="138799"/>
                    <a:pt x="727110" y="134891"/>
                    <a:pt x="745894" y="143463"/>
                  </a:cubicBezTo>
                  <a:cubicBezTo>
                    <a:pt x="764677" y="152161"/>
                    <a:pt x="785100" y="129344"/>
                    <a:pt x="792160" y="115981"/>
                  </a:cubicBezTo>
                  <a:cubicBezTo>
                    <a:pt x="799219" y="102618"/>
                    <a:pt x="777284" y="118376"/>
                    <a:pt x="763921" y="126948"/>
                  </a:cubicBezTo>
                  <a:cubicBezTo>
                    <a:pt x="750558" y="135647"/>
                    <a:pt x="715260" y="126192"/>
                    <a:pt x="697233" y="119889"/>
                  </a:cubicBezTo>
                  <a:cubicBezTo>
                    <a:pt x="679206" y="113586"/>
                    <a:pt x="679962" y="130856"/>
                    <a:pt x="665087" y="133252"/>
                  </a:cubicBezTo>
                  <a:cubicBezTo>
                    <a:pt x="650211" y="135647"/>
                    <a:pt x="653363" y="168550"/>
                    <a:pt x="646302" y="172458"/>
                  </a:cubicBezTo>
                  <a:cubicBezTo>
                    <a:pt x="639243" y="176366"/>
                    <a:pt x="639243" y="200697"/>
                    <a:pt x="625123" y="223514"/>
                  </a:cubicBezTo>
                  <a:cubicBezTo>
                    <a:pt x="610878" y="246080"/>
                    <a:pt x="629662" y="249232"/>
                    <a:pt x="641386" y="250114"/>
                  </a:cubicBezTo>
                  <a:close/>
                  <a:moveTo>
                    <a:pt x="282857" y="270411"/>
                  </a:moveTo>
                  <a:cubicBezTo>
                    <a:pt x="282101" y="259443"/>
                    <a:pt x="286765" y="248475"/>
                    <a:pt x="286765" y="242928"/>
                  </a:cubicBezTo>
                  <a:cubicBezTo>
                    <a:pt x="286765" y="237508"/>
                    <a:pt x="290673" y="235112"/>
                    <a:pt x="297733" y="236625"/>
                  </a:cubicBezTo>
                  <a:cubicBezTo>
                    <a:pt x="304792" y="238264"/>
                    <a:pt x="304036" y="221749"/>
                    <a:pt x="298489" y="220110"/>
                  </a:cubicBezTo>
                  <a:cubicBezTo>
                    <a:pt x="292942" y="218598"/>
                    <a:pt x="289917" y="198932"/>
                    <a:pt x="276554" y="198932"/>
                  </a:cubicBezTo>
                  <a:cubicBezTo>
                    <a:pt x="263191" y="198932"/>
                    <a:pt x="265586" y="209899"/>
                    <a:pt x="273402" y="210656"/>
                  </a:cubicBezTo>
                  <a:cubicBezTo>
                    <a:pt x="281218" y="211412"/>
                    <a:pt x="285883" y="217715"/>
                    <a:pt x="283614" y="223262"/>
                  </a:cubicBezTo>
                  <a:cubicBezTo>
                    <a:pt x="281218" y="228809"/>
                    <a:pt x="278193" y="217715"/>
                    <a:pt x="267099" y="218598"/>
                  </a:cubicBezTo>
                  <a:cubicBezTo>
                    <a:pt x="256131" y="219354"/>
                    <a:pt x="263191" y="205235"/>
                    <a:pt x="250585" y="204479"/>
                  </a:cubicBezTo>
                  <a:cubicBezTo>
                    <a:pt x="237978" y="203722"/>
                    <a:pt x="240373" y="180904"/>
                    <a:pt x="227010" y="180904"/>
                  </a:cubicBezTo>
                  <a:cubicBezTo>
                    <a:pt x="213648" y="180904"/>
                    <a:pt x="212891" y="169937"/>
                    <a:pt x="221590" y="162121"/>
                  </a:cubicBezTo>
                  <a:cubicBezTo>
                    <a:pt x="230162" y="154305"/>
                    <a:pt x="208226" y="147245"/>
                    <a:pt x="208226" y="137790"/>
                  </a:cubicBezTo>
                  <a:cubicBezTo>
                    <a:pt x="208226" y="128335"/>
                    <a:pt x="194107" y="133882"/>
                    <a:pt x="194107" y="126066"/>
                  </a:cubicBezTo>
                  <a:cubicBezTo>
                    <a:pt x="194107" y="118250"/>
                    <a:pt x="187804" y="122158"/>
                    <a:pt x="180744" y="112703"/>
                  </a:cubicBezTo>
                  <a:cubicBezTo>
                    <a:pt x="173684" y="103248"/>
                    <a:pt x="170533" y="111947"/>
                    <a:pt x="164230" y="104887"/>
                  </a:cubicBezTo>
                  <a:cubicBezTo>
                    <a:pt x="157926" y="97827"/>
                    <a:pt x="149354" y="93919"/>
                    <a:pt x="143807" y="96315"/>
                  </a:cubicBezTo>
                  <a:cubicBezTo>
                    <a:pt x="138260" y="98710"/>
                    <a:pt x="125780" y="86103"/>
                    <a:pt x="120989" y="73497"/>
                  </a:cubicBezTo>
                  <a:cubicBezTo>
                    <a:pt x="117208" y="63538"/>
                    <a:pt x="81027" y="46771"/>
                    <a:pt x="76236" y="33534"/>
                  </a:cubicBezTo>
                  <a:cubicBezTo>
                    <a:pt x="71572" y="20171"/>
                    <a:pt x="58966" y="14625"/>
                    <a:pt x="37787" y="15507"/>
                  </a:cubicBezTo>
                  <a:cubicBezTo>
                    <a:pt x="16608" y="16263"/>
                    <a:pt x="8287" y="-5294"/>
                    <a:pt x="3245" y="5296"/>
                  </a:cubicBezTo>
                  <a:cubicBezTo>
                    <a:pt x="-3058" y="18659"/>
                    <a:pt x="26063" y="48410"/>
                    <a:pt x="39299" y="56352"/>
                  </a:cubicBezTo>
                  <a:cubicBezTo>
                    <a:pt x="52662" y="64168"/>
                    <a:pt x="59722" y="92407"/>
                    <a:pt x="75354" y="94045"/>
                  </a:cubicBezTo>
                  <a:cubicBezTo>
                    <a:pt x="91112" y="95558"/>
                    <a:pt x="92625" y="144976"/>
                    <a:pt x="104349" y="147371"/>
                  </a:cubicBezTo>
                  <a:cubicBezTo>
                    <a:pt x="116073" y="149766"/>
                    <a:pt x="141286" y="188216"/>
                    <a:pt x="145194" y="208513"/>
                  </a:cubicBezTo>
                  <a:cubicBezTo>
                    <a:pt x="149102" y="228935"/>
                    <a:pt x="174946" y="239146"/>
                    <a:pt x="183644" y="254022"/>
                  </a:cubicBezTo>
                  <a:cubicBezTo>
                    <a:pt x="192216" y="268898"/>
                    <a:pt x="226758" y="289320"/>
                    <a:pt x="231549" y="295624"/>
                  </a:cubicBezTo>
                  <a:cubicBezTo>
                    <a:pt x="236213" y="301927"/>
                    <a:pt x="241004" y="316046"/>
                    <a:pt x="244912" y="308986"/>
                  </a:cubicBezTo>
                  <a:cubicBezTo>
                    <a:pt x="248820" y="301927"/>
                    <a:pt x="265334" y="308986"/>
                    <a:pt x="273150" y="309743"/>
                  </a:cubicBezTo>
                  <a:cubicBezTo>
                    <a:pt x="281345" y="310499"/>
                    <a:pt x="283614" y="281378"/>
                    <a:pt x="282857" y="270411"/>
                  </a:cubicBezTo>
                  <a:close/>
                  <a:moveTo>
                    <a:pt x="882296" y="144850"/>
                  </a:moveTo>
                  <a:cubicBezTo>
                    <a:pt x="899567" y="146489"/>
                    <a:pt x="891751" y="136151"/>
                    <a:pt x="891751" y="125184"/>
                  </a:cubicBezTo>
                  <a:cubicBezTo>
                    <a:pt x="891751" y="114216"/>
                    <a:pt x="876119" y="123671"/>
                    <a:pt x="876119" y="118124"/>
                  </a:cubicBezTo>
                  <a:cubicBezTo>
                    <a:pt x="876119" y="112577"/>
                    <a:pt x="870572" y="90642"/>
                    <a:pt x="858092" y="107913"/>
                  </a:cubicBezTo>
                  <a:cubicBezTo>
                    <a:pt x="845486" y="125184"/>
                    <a:pt x="862126" y="167794"/>
                    <a:pt x="872211" y="166029"/>
                  </a:cubicBezTo>
                  <a:cubicBezTo>
                    <a:pt x="880784" y="164516"/>
                    <a:pt x="865025" y="143337"/>
                    <a:pt x="882296" y="144850"/>
                  </a:cubicBezTo>
                  <a:close/>
                  <a:moveTo>
                    <a:pt x="818003" y="242928"/>
                  </a:moveTo>
                  <a:cubicBezTo>
                    <a:pt x="821155" y="255535"/>
                    <a:pt x="843847" y="262595"/>
                    <a:pt x="850150" y="251627"/>
                  </a:cubicBezTo>
                  <a:cubicBezTo>
                    <a:pt x="856453" y="240659"/>
                    <a:pt x="814347" y="228431"/>
                    <a:pt x="818003" y="242928"/>
                  </a:cubicBezTo>
                  <a:close/>
                  <a:moveTo>
                    <a:pt x="755979" y="375549"/>
                  </a:moveTo>
                  <a:cubicBezTo>
                    <a:pt x="734800" y="372397"/>
                    <a:pt x="720681" y="388155"/>
                    <a:pt x="699502" y="380213"/>
                  </a:cubicBezTo>
                  <a:cubicBezTo>
                    <a:pt x="678323" y="372397"/>
                    <a:pt x="646681" y="380339"/>
                    <a:pt x="650085" y="387273"/>
                  </a:cubicBezTo>
                  <a:cubicBezTo>
                    <a:pt x="653236" y="393576"/>
                    <a:pt x="672020" y="394332"/>
                    <a:pt x="693199" y="395089"/>
                  </a:cubicBezTo>
                  <a:cubicBezTo>
                    <a:pt x="714378" y="395845"/>
                    <a:pt x="733161" y="384121"/>
                    <a:pt x="747280" y="383365"/>
                  </a:cubicBezTo>
                  <a:cubicBezTo>
                    <a:pt x="761526" y="382608"/>
                    <a:pt x="777158" y="378700"/>
                    <a:pt x="755979" y="375549"/>
                  </a:cubicBezTo>
                  <a:close/>
                  <a:moveTo>
                    <a:pt x="923898" y="231961"/>
                  </a:moveTo>
                  <a:cubicBezTo>
                    <a:pt x="903475" y="225657"/>
                    <a:pt x="868681" y="231078"/>
                    <a:pt x="872085" y="241416"/>
                  </a:cubicBezTo>
                  <a:cubicBezTo>
                    <a:pt x="875237" y="250870"/>
                    <a:pt x="891751" y="246962"/>
                    <a:pt x="908139" y="246962"/>
                  </a:cubicBezTo>
                  <a:cubicBezTo>
                    <a:pt x="924654" y="246962"/>
                    <a:pt x="933226" y="258687"/>
                    <a:pt x="941925" y="258687"/>
                  </a:cubicBezTo>
                  <a:cubicBezTo>
                    <a:pt x="950623" y="258687"/>
                    <a:pt x="944320" y="238264"/>
                    <a:pt x="923898" y="231961"/>
                  </a:cubicBezTo>
                  <a:close/>
                  <a:moveTo>
                    <a:pt x="510404" y="366976"/>
                  </a:moveTo>
                  <a:cubicBezTo>
                    <a:pt x="509648" y="357521"/>
                    <a:pt x="479014" y="366220"/>
                    <a:pt x="464139" y="359917"/>
                  </a:cubicBezTo>
                  <a:cubicBezTo>
                    <a:pt x="449263" y="353614"/>
                    <a:pt x="480653" y="348193"/>
                    <a:pt x="490865" y="341890"/>
                  </a:cubicBezTo>
                  <a:cubicBezTo>
                    <a:pt x="501076" y="335586"/>
                    <a:pt x="484561" y="333317"/>
                    <a:pt x="459474" y="341133"/>
                  </a:cubicBezTo>
                  <a:cubicBezTo>
                    <a:pt x="434387" y="348949"/>
                    <a:pt x="405392" y="323862"/>
                    <a:pt x="404510" y="334830"/>
                  </a:cubicBezTo>
                  <a:cubicBezTo>
                    <a:pt x="403753" y="345798"/>
                    <a:pt x="359000" y="330165"/>
                    <a:pt x="348033" y="322223"/>
                  </a:cubicBezTo>
                  <a:cubicBezTo>
                    <a:pt x="337065" y="314407"/>
                    <a:pt x="294707" y="304196"/>
                    <a:pt x="286009" y="319072"/>
                  </a:cubicBezTo>
                  <a:cubicBezTo>
                    <a:pt x="277437" y="333947"/>
                    <a:pt x="269872" y="320584"/>
                    <a:pt x="273529" y="334830"/>
                  </a:cubicBezTo>
                  <a:cubicBezTo>
                    <a:pt x="275924" y="344284"/>
                    <a:pt x="286009" y="338738"/>
                    <a:pt x="293068" y="338738"/>
                  </a:cubicBezTo>
                  <a:cubicBezTo>
                    <a:pt x="300128" y="338738"/>
                    <a:pt x="296976" y="352101"/>
                    <a:pt x="307188" y="353614"/>
                  </a:cubicBezTo>
                  <a:cubicBezTo>
                    <a:pt x="317399" y="355252"/>
                    <a:pt x="351184" y="364581"/>
                    <a:pt x="354336" y="357521"/>
                  </a:cubicBezTo>
                  <a:cubicBezTo>
                    <a:pt x="357488" y="350462"/>
                    <a:pt x="388878" y="357521"/>
                    <a:pt x="404510" y="370128"/>
                  </a:cubicBezTo>
                  <a:cubicBezTo>
                    <a:pt x="420268" y="382608"/>
                    <a:pt x="456323" y="383491"/>
                    <a:pt x="470442" y="381096"/>
                  </a:cubicBezTo>
                  <a:cubicBezTo>
                    <a:pt x="484561" y="378700"/>
                    <a:pt x="500193" y="390550"/>
                    <a:pt x="505740" y="382608"/>
                  </a:cubicBezTo>
                  <a:cubicBezTo>
                    <a:pt x="511287" y="374792"/>
                    <a:pt x="521498" y="395215"/>
                    <a:pt x="537130" y="383365"/>
                  </a:cubicBezTo>
                  <a:cubicBezTo>
                    <a:pt x="552762" y="371641"/>
                    <a:pt x="511161" y="376431"/>
                    <a:pt x="510404" y="366976"/>
                  </a:cubicBezTo>
                  <a:close/>
                  <a:moveTo>
                    <a:pt x="1127871" y="195906"/>
                  </a:moveTo>
                  <a:cubicBezTo>
                    <a:pt x="1116147" y="196662"/>
                    <a:pt x="1114508" y="217085"/>
                    <a:pt x="1104297" y="217085"/>
                  </a:cubicBezTo>
                  <a:cubicBezTo>
                    <a:pt x="1094085" y="217085"/>
                    <a:pt x="1079966" y="238264"/>
                    <a:pt x="1061183" y="244567"/>
                  </a:cubicBezTo>
                  <a:cubicBezTo>
                    <a:pt x="1042399" y="250870"/>
                    <a:pt x="1041517" y="190485"/>
                    <a:pt x="1032944" y="178635"/>
                  </a:cubicBezTo>
                  <a:cubicBezTo>
                    <a:pt x="1024372" y="166911"/>
                    <a:pt x="977223" y="157456"/>
                    <a:pt x="972559" y="170819"/>
                  </a:cubicBezTo>
                  <a:cubicBezTo>
                    <a:pt x="967894" y="184182"/>
                    <a:pt x="951506" y="177122"/>
                    <a:pt x="949741" y="188090"/>
                  </a:cubicBezTo>
                  <a:cubicBezTo>
                    <a:pt x="948228" y="198301"/>
                    <a:pt x="953649" y="195150"/>
                    <a:pt x="963860" y="195150"/>
                  </a:cubicBezTo>
                  <a:cubicBezTo>
                    <a:pt x="974071" y="195150"/>
                    <a:pt x="974071" y="202966"/>
                    <a:pt x="978736" y="213177"/>
                  </a:cubicBezTo>
                  <a:cubicBezTo>
                    <a:pt x="983401" y="223388"/>
                    <a:pt x="1011765" y="216329"/>
                    <a:pt x="1021094" y="215572"/>
                  </a:cubicBezTo>
                  <a:cubicBezTo>
                    <a:pt x="1030549" y="214816"/>
                    <a:pt x="1032062" y="228053"/>
                    <a:pt x="1018699" y="223388"/>
                  </a:cubicBezTo>
                  <a:cubicBezTo>
                    <a:pt x="1005336" y="218724"/>
                    <a:pt x="1005336" y="229692"/>
                    <a:pt x="996007" y="227296"/>
                  </a:cubicBezTo>
                  <a:cubicBezTo>
                    <a:pt x="986552" y="224901"/>
                    <a:pt x="974071" y="225657"/>
                    <a:pt x="980249" y="231204"/>
                  </a:cubicBezTo>
                  <a:cubicBezTo>
                    <a:pt x="986552" y="236751"/>
                    <a:pt x="996764" y="242172"/>
                    <a:pt x="996764" y="254778"/>
                  </a:cubicBezTo>
                  <a:cubicBezTo>
                    <a:pt x="996764" y="267385"/>
                    <a:pt x="1014791" y="264990"/>
                    <a:pt x="1014791" y="254778"/>
                  </a:cubicBezTo>
                  <a:cubicBezTo>
                    <a:pt x="1014791" y="244567"/>
                    <a:pt x="1024246" y="257930"/>
                    <a:pt x="1042273" y="262595"/>
                  </a:cubicBezTo>
                  <a:cubicBezTo>
                    <a:pt x="1060300" y="267385"/>
                    <a:pt x="1047820" y="274319"/>
                    <a:pt x="1065847" y="275201"/>
                  </a:cubicBezTo>
                  <a:cubicBezTo>
                    <a:pt x="1083874" y="275957"/>
                    <a:pt x="1124719" y="289320"/>
                    <a:pt x="1140351" y="301044"/>
                  </a:cubicBezTo>
                  <a:cubicBezTo>
                    <a:pt x="1156109" y="312768"/>
                    <a:pt x="1145016" y="320711"/>
                    <a:pt x="1155227" y="331678"/>
                  </a:cubicBezTo>
                  <a:cubicBezTo>
                    <a:pt x="1165439" y="342646"/>
                    <a:pt x="1168590" y="355252"/>
                    <a:pt x="1154471" y="355252"/>
                  </a:cubicBezTo>
                  <a:cubicBezTo>
                    <a:pt x="1140351" y="355252"/>
                    <a:pt x="1125476" y="369372"/>
                    <a:pt x="1129384" y="376431"/>
                  </a:cubicBezTo>
                  <a:cubicBezTo>
                    <a:pt x="1133291" y="383491"/>
                    <a:pt x="1179558" y="373280"/>
                    <a:pt x="1190526" y="373280"/>
                  </a:cubicBezTo>
                  <a:cubicBezTo>
                    <a:pt x="1197711" y="373280"/>
                    <a:pt x="1205023" y="386012"/>
                    <a:pt x="1218764" y="395341"/>
                  </a:cubicBezTo>
                  <a:lnTo>
                    <a:pt x="1218764" y="227927"/>
                  </a:lnTo>
                  <a:cubicBezTo>
                    <a:pt x="1184979" y="216329"/>
                    <a:pt x="1137578" y="195276"/>
                    <a:pt x="1127871" y="195906"/>
                  </a:cubicBezTo>
                  <a:close/>
                  <a:moveTo>
                    <a:pt x="788252" y="394837"/>
                  </a:moveTo>
                  <a:cubicBezTo>
                    <a:pt x="785856" y="396476"/>
                    <a:pt x="783083" y="397736"/>
                    <a:pt x="779679" y="398493"/>
                  </a:cubicBezTo>
                  <a:cubicBezTo>
                    <a:pt x="778670" y="401392"/>
                    <a:pt x="777536" y="404670"/>
                    <a:pt x="775771" y="406057"/>
                  </a:cubicBezTo>
                  <a:cubicBezTo>
                    <a:pt x="773628" y="407821"/>
                    <a:pt x="769847" y="404292"/>
                    <a:pt x="767073" y="401266"/>
                  </a:cubicBezTo>
                  <a:cubicBezTo>
                    <a:pt x="751945" y="407569"/>
                    <a:pt x="743877" y="425723"/>
                    <a:pt x="754466" y="431270"/>
                  </a:cubicBezTo>
                  <a:cubicBezTo>
                    <a:pt x="764551" y="436690"/>
                    <a:pt x="779301" y="422319"/>
                    <a:pt x="787748" y="412234"/>
                  </a:cubicBezTo>
                  <a:cubicBezTo>
                    <a:pt x="789134" y="410595"/>
                    <a:pt x="790395" y="409082"/>
                    <a:pt x="791277" y="407696"/>
                  </a:cubicBezTo>
                  <a:cubicBezTo>
                    <a:pt x="791782" y="406939"/>
                    <a:pt x="792790" y="406057"/>
                    <a:pt x="793925" y="405300"/>
                  </a:cubicBezTo>
                  <a:cubicBezTo>
                    <a:pt x="794681" y="404670"/>
                    <a:pt x="795564" y="404165"/>
                    <a:pt x="796572" y="403535"/>
                  </a:cubicBezTo>
                  <a:cubicBezTo>
                    <a:pt x="794177" y="400132"/>
                    <a:pt x="791025" y="396854"/>
                    <a:pt x="788252" y="394837"/>
                  </a:cubicBezTo>
                  <a:close/>
                  <a:moveTo>
                    <a:pt x="570033" y="192754"/>
                  </a:moveTo>
                  <a:cubicBezTo>
                    <a:pt x="584152" y="184182"/>
                    <a:pt x="587304" y="167668"/>
                    <a:pt x="585665" y="151909"/>
                  </a:cubicBezTo>
                  <a:cubicBezTo>
                    <a:pt x="584152" y="136151"/>
                    <a:pt x="620207" y="135395"/>
                    <a:pt x="625628" y="129092"/>
                  </a:cubicBezTo>
                  <a:cubicBezTo>
                    <a:pt x="631175" y="122788"/>
                    <a:pt x="617812" y="112577"/>
                    <a:pt x="607601" y="107913"/>
                  </a:cubicBezTo>
                  <a:cubicBezTo>
                    <a:pt x="597390" y="103248"/>
                    <a:pt x="605962" y="93037"/>
                    <a:pt x="598902" y="86734"/>
                  </a:cubicBezTo>
                  <a:cubicBezTo>
                    <a:pt x="591843" y="80430"/>
                    <a:pt x="580118" y="63916"/>
                    <a:pt x="590330" y="63160"/>
                  </a:cubicBezTo>
                  <a:cubicBezTo>
                    <a:pt x="600541" y="62403"/>
                    <a:pt x="583270" y="48284"/>
                    <a:pt x="591843" y="43493"/>
                  </a:cubicBezTo>
                  <a:cubicBezTo>
                    <a:pt x="592977" y="42863"/>
                    <a:pt x="594363" y="42233"/>
                    <a:pt x="595751" y="41476"/>
                  </a:cubicBezTo>
                  <a:cubicBezTo>
                    <a:pt x="590582" y="38955"/>
                    <a:pt x="586043" y="37190"/>
                    <a:pt x="583144" y="37190"/>
                  </a:cubicBezTo>
                  <a:cubicBezTo>
                    <a:pt x="570663" y="37190"/>
                    <a:pt x="540786" y="34039"/>
                    <a:pt x="542299" y="54461"/>
                  </a:cubicBezTo>
                  <a:cubicBezTo>
                    <a:pt x="543937" y="74884"/>
                    <a:pt x="525028" y="67068"/>
                    <a:pt x="526667" y="78035"/>
                  </a:cubicBezTo>
                  <a:cubicBezTo>
                    <a:pt x="528179" y="89003"/>
                    <a:pt x="517212" y="89003"/>
                    <a:pt x="518851" y="103122"/>
                  </a:cubicBezTo>
                  <a:cubicBezTo>
                    <a:pt x="520490" y="117242"/>
                    <a:pt x="511035" y="110938"/>
                    <a:pt x="495276" y="118880"/>
                  </a:cubicBezTo>
                  <a:cubicBezTo>
                    <a:pt x="479645" y="126696"/>
                    <a:pt x="485822" y="114090"/>
                    <a:pt x="470190" y="114090"/>
                  </a:cubicBezTo>
                  <a:cubicBezTo>
                    <a:pt x="454432" y="114090"/>
                    <a:pt x="452919" y="121906"/>
                    <a:pt x="443464" y="125058"/>
                  </a:cubicBezTo>
                  <a:cubicBezTo>
                    <a:pt x="434009" y="128209"/>
                    <a:pt x="415226" y="123545"/>
                    <a:pt x="408922" y="128209"/>
                  </a:cubicBezTo>
                  <a:cubicBezTo>
                    <a:pt x="402619" y="132874"/>
                    <a:pt x="393290" y="117242"/>
                    <a:pt x="386987" y="117242"/>
                  </a:cubicBezTo>
                  <a:cubicBezTo>
                    <a:pt x="383835" y="117242"/>
                    <a:pt x="381062" y="108669"/>
                    <a:pt x="379045" y="100223"/>
                  </a:cubicBezTo>
                  <a:cubicBezTo>
                    <a:pt x="377910" y="99971"/>
                    <a:pt x="376901" y="99845"/>
                    <a:pt x="376019" y="99971"/>
                  </a:cubicBezTo>
                  <a:cubicBezTo>
                    <a:pt x="365807" y="100727"/>
                    <a:pt x="348915" y="127705"/>
                    <a:pt x="358748" y="136908"/>
                  </a:cubicBezTo>
                  <a:cubicBezTo>
                    <a:pt x="370473" y="147875"/>
                    <a:pt x="367446" y="165146"/>
                    <a:pt x="372868" y="173719"/>
                  </a:cubicBezTo>
                  <a:cubicBezTo>
                    <a:pt x="378414" y="182291"/>
                    <a:pt x="395686" y="183930"/>
                    <a:pt x="395686" y="200444"/>
                  </a:cubicBezTo>
                  <a:cubicBezTo>
                    <a:pt x="395686" y="216959"/>
                    <a:pt x="410561" y="242802"/>
                    <a:pt x="420772" y="235743"/>
                  </a:cubicBezTo>
                  <a:cubicBezTo>
                    <a:pt x="430984" y="228683"/>
                    <a:pt x="438800" y="238894"/>
                    <a:pt x="441951" y="245954"/>
                  </a:cubicBezTo>
                  <a:cubicBezTo>
                    <a:pt x="445103" y="253013"/>
                    <a:pt x="469433" y="240407"/>
                    <a:pt x="477249" y="242046"/>
                  </a:cubicBezTo>
                  <a:cubicBezTo>
                    <a:pt x="485065" y="243685"/>
                    <a:pt x="509396" y="248349"/>
                    <a:pt x="511035" y="257804"/>
                  </a:cubicBezTo>
                  <a:cubicBezTo>
                    <a:pt x="512547" y="267259"/>
                    <a:pt x="534609" y="257048"/>
                    <a:pt x="549484" y="251501"/>
                  </a:cubicBezTo>
                  <a:cubicBezTo>
                    <a:pt x="564612" y="246080"/>
                    <a:pt x="555914" y="201327"/>
                    <a:pt x="570033" y="192754"/>
                  </a:cubicBezTo>
                  <a:close/>
                  <a:moveTo>
                    <a:pt x="628906" y="412486"/>
                  </a:moveTo>
                  <a:cubicBezTo>
                    <a:pt x="633570" y="419545"/>
                    <a:pt x="646933" y="419545"/>
                    <a:pt x="652480" y="424210"/>
                  </a:cubicBezTo>
                  <a:cubicBezTo>
                    <a:pt x="658027" y="428874"/>
                    <a:pt x="677567" y="439086"/>
                    <a:pt x="677567" y="425849"/>
                  </a:cubicBezTo>
                  <a:cubicBezTo>
                    <a:pt x="677567" y="412486"/>
                    <a:pt x="623611" y="404544"/>
                    <a:pt x="628906" y="412486"/>
                  </a:cubicBezTo>
                  <a:close/>
                  <a:moveTo>
                    <a:pt x="589699" y="374036"/>
                  </a:moveTo>
                  <a:cubicBezTo>
                    <a:pt x="586547" y="381096"/>
                    <a:pt x="573185" y="382608"/>
                    <a:pt x="565369" y="377188"/>
                  </a:cubicBezTo>
                  <a:cubicBezTo>
                    <a:pt x="557553" y="371767"/>
                    <a:pt x="547845" y="384625"/>
                    <a:pt x="552762" y="391307"/>
                  </a:cubicBezTo>
                  <a:cubicBezTo>
                    <a:pt x="555157" y="394458"/>
                    <a:pt x="571546" y="407065"/>
                    <a:pt x="591212" y="397610"/>
                  </a:cubicBezTo>
                  <a:cubicBezTo>
                    <a:pt x="610878" y="388155"/>
                    <a:pt x="624115" y="396854"/>
                    <a:pt x="628906" y="386642"/>
                  </a:cubicBezTo>
                  <a:cubicBezTo>
                    <a:pt x="633570" y="376431"/>
                    <a:pt x="592851" y="366976"/>
                    <a:pt x="589699" y="374036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A497C246-C38C-445A-8978-8CFD621CE814}"/>
                </a:ext>
              </a:extLst>
            </p:cNvPr>
            <p:cNvSpPr/>
            <p:nvPr/>
          </p:nvSpPr>
          <p:spPr>
            <a:xfrm>
              <a:off x="9059946" y="4798863"/>
              <a:ext cx="88246" cy="25213"/>
            </a:xfrm>
            <a:custGeom>
              <a:avLst/>
              <a:gdLst>
                <a:gd name="connsiteX0" fmla="*/ 10936 w 88245"/>
                <a:gd name="connsiteY0" fmla="*/ 26018 h 25213"/>
                <a:gd name="connsiteX1" fmla="*/ 2364 w 88245"/>
                <a:gd name="connsiteY1" fmla="*/ 28161 h 25213"/>
                <a:gd name="connsiteX2" fmla="*/ 11062 w 88245"/>
                <a:gd name="connsiteY2" fmla="*/ 32951 h 25213"/>
                <a:gd name="connsiteX3" fmla="*/ 14970 w 88245"/>
                <a:gd name="connsiteY3" fmla="*/ 25387 h 25213"/>
                <a:gd name="connsiteX4" fmla="*/ 11441 w 88245"/>
                <a:gd name="connsiteY4" fmla="*/ 26018 h 25213"/>
                <a:gd name="connsiteX5" fmla="*/ 10936 w 88245"/>
                <a:gd name="connsiteY5" fmla="*/ 26018 h 25213"/>
                <a:gd name="connsiteX6" fmla="*/ 48504 w 88245"/>
                <a:gd name="connsiteY6" fmla="*/ 5595 h 25213"/>
                <a:gd name="connsiteX7" fmla="*/ 25812 w 88245"/>
                <a:gd name="connsiteY7" fmla="*/ 20093 h 25213"/>
                <a:gd name="connsiteX8" fmla="*/ 23543 w 88245"/>
                <a:gd name="connsiteY8" fmla="*/ 21731 h 25213"/>
                <a:gd name="connsiteX9" fmla="*/ 31863 w 88245"/>
                <a:gd name="connsiteY9" fmla="*/ 30556 h 25213"/>
                <a:gd name="connsiteX10" fmla="*/ 87710 w 88245"/>
                <a:gd name="connsiteY10" fmla="*/ 4839 h 25213"/>
                <a:gd name="connsiteX11" fmla="*/ 48504 w 88245"/>
                <a:gd name="connsiteY11" fmla="*/ 5595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25213">
                  <a:moveTo>
                    <a:pt x="10936" y="26018"/>
                  </a:moveTo>
                  <a:cubicBezTo>
                    <a:pt x="7911" y="26270"/>
                    <a:pt x="5011" y="27026"/>
                    <a:pt x="2364" y="28161"/>
                  </a:cubicBezTo>
                  <a:cubicBezTo>
                    <a:pt x="5011" y="31186"/>
                    <a:pt x="8793" y="34716"/>
                    <a:pt x="11062" y="32951"/>
                  </a:cubicBezTo>
                  <a:cubicBezTo>
                    <a:pt x="12827" y="31564"/>
                    <a:pt x="13961" y="28287"/>
                    <a:pt x="14970" y="25387"/>
                  </a:cubicBezTo>
                  <a:cubicBezTo>
                    <a:pt x="13836" y="25639"/>
                    <a:pt x="12701" y="25892"/>
                    <a:pt x="11441" y="26018"/>
                  </a:cubicBezTo>
                  <a:cubicBezTo>
                    <a:pt x="11188" y="25892"/>
                    <a:pt x="11062" y="26018"/>
                    <a:pt x="10936" y="26018"/>
                  </a:cubicBezTo>
                  <a:close/>
                  <a:moveTo>
                    <a:pt x="48504" y="5595"/>
                  </a:moveTo>
                  <a:cubicBezTo>
                    <a:pt x="37914" y="5091"/>
                    <a:pt x="33628" y="13789"/>
                    <a:pt x="25812" y="20093"/>
                  </a:cubicBezTo>
                  <a:cubicBezTo>
                    <a:pt x="25055" y="20597"/>
                    <a:pt x="24299" y="21227"/>
                    <a:pt x="23543" y="21731"/>
                  </a:cubicBezTo>
                  <a:cubicBezTo>
                    <a:pt x="26316" y="23748"/>
                    <a:pt x="29468" y="27152"/>
                    <a:pt x="31863" y="30556"/>
                  </a:cubicBezTo>
                  <a:cubicBezTo>
                    <a:pt x="46991" y="21479"/>
                    <a:pt x="85693" y="10259"/>
                    <a:pt x="87710" y="4839"/>
                  </a:cubicBezTo>
                  <a:cubicBezTo>
                    <a:pt x="90105" y="-1465"/>
                    <a:pt x="64262" y="6351"/>
                    <a:pt x="48504" y="5595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62FA0067-CDDE-4B44-87C0-6BA99F42889D}"/>
                </a:ext>
              </a:extLst>
            </p:cNvPr>
            <p:cNvSpPr/>
            <p:nvPr/>
          </p:nvSpPr>
          <p:spPr>
            <a:xfrm>
              <a:off x="5977366" y="3209767"/>
              <a:ext cx="302556" cy="327769"/>
            </a:xfrm>
            <a:custGeom>
              <a:avLst/>
              <a:gdLst>
                <a:gd name="connsiteX0" fmla="*/ 212300 w 302556"/>
                <a:gd name="connsiteY0" fmla="*/ 291053 h 327769"/>
                <a:gd name="connsiteX1" fmla="*/ 180154 w 302556"/>
                <a:gd name="connsiteY1" fmla="*/ 291053 h 327769"/>
                <a:gd name="connsiteX2" fmla="*/ 157840 w 302556"/>
                <a:gd name="connsiteY2" fmla="*/ 301642 h 327769"/>
                <a:gd name="connsiteX3" fmla="*/ 185323 w 302556"/>
                <a:gd name="connsiteY3" fmla="*/ 316518 h 327769"/>
                <a:gd name="connsiteX4" fmla="*/ 215578 w 302556"/>
                <a:gd name="connsiteY4" fmla="*/ 335302 h 327769"/>
                <a:gd name="connsiteX5" fmla="*/ 222638 w 302556"/>
                <a:gd name="connsiteY5" fmla="*/ 317274 h 327769"/>
                <a:gd name="connsiteX6" fmla="*/ 233605 w 302556"/>
                <a:gd name="connsiteY6" fmla="*/ 292565 h 327769"/>
                <a:gd name="connsiteX7" fmla="*/ 212300 w 302556"/>
                <a:gd name="connsiteY7" fmla="*/ 291053 h 327769"/>
                <a:gd name="connsiteX8" fmla="*/ 60518 w 302556"/>
                <a:gd name="connsiteY8" fmla="*/ 202051 h 327769"/>
                <a:gd name="connsiteX9" fmla="*/ 41356 w 302556"/>
                <a:gd name="connsiteY9" fmla="*/ 206715 h 327769"/>
                <a:gd name="connsiteX10" fmla="*/ 51189 w 302556"/>
                <a:gd name="connsiteY10" fmla="*/ 240879 h 327769"/>
                <a:gd name="connsiteX11" fmla="*/ 62157 w 302556"/>
                <a:gd name="connsiteY11" fmla="*/ 266344 h 327769"/>
                <a:gd name="connsiteX12" fmla="*/ 80563 w 302556"/>
                <a:gd name="connsiteY12" fmla="*/ 254998 h 327769"/>
                <a:gd name="connsiteX13" fmla="*/ 84849 w 302556"/>
                <a:gd name="connsiteY13" fmla="*/ 211884 h 327769"/>
                <a:gd name="connsiteX14" fmla="*/ 60518 w 302556"/>
                <a:gd name="connsiteY14" fmla="*/ 202051 h 327769"/>
                <a:gd name="connsiteX15" fmla="*/ 252768 w 302556"/>
                <a:gd name="connsiteY15" fmla="*/ 189444 h 327769"/>
                <a:gd name="connsiteX16" fmla="*/ 233101 w 302556"/>
                <a:gd name="connsiteY16" fmla="*/ 173686 h 327769"/>
                <a:gd name="connsiteX17" fmla="*/ 191878 w 302556"/>
                <a:gd name="connsiteY17" fmla="*/ 131328 h 327769"/>
                <a:gd name="connsiteX18" fmla="*/ 154563 w 302556"/>
                <a:gd name="connsiteY18" fmla="*/ 93257 h 327769"/>
                <a:gd name="connsiteX19" fmla="*/ 154941 w 302556"/>
                <a:gd name="connsiteY19" fmla="*/ 66531 h 327769"/>
                <a:gd name="connsiteX20" fmla="*/ 166665 w 302556"/>
                <a:gd name="connsiteY20" fmla="*/ 51403 h 327769"/>
                <a:gd name="connsiteX21" fmla="*/ 168052 w 302556"/>
                <a:gd name="connsiteY21" fmla="*/ 16231 h 327769"/>
                <a:gd name="connsiteX22" fmla="*/ 154563 w 302556"/>
                <a:gd name="connsiteY22" fmla="*/ 13583 h 327769"/>
                <a:gd name="connsiteX23" fmla="*/ 149268 w 302556"/>
                <a:gd name="connsiteY23" fmla="*/ 2364 h 327769"/>
                <a:gd name="connsiteX24" fmla="*/ 128089 w 302556"/>
                <a:gd name="connsiteY24" fmla="*/ 5263 h 327769"/>
                <a:gd name="connsiteX25" fmla="*/ 111575 w 302556"/>
                <a:gd name="connsiteY25" fmla="*/ 10558 h 327769"/>
                <a:gd name="connsiteX26" fmla="*/ 108297 w 302556"/>
                <a:gd name="connsiteY26" fmla="*/ 8793 h 327769"/>
                <a:gd name="connsiteX27" fmla="*/ 103128 w 302556"/>
                <a:gd name="connsiteY27" fmla="*/ 13583 h 327769"/>
                <a:gd name="connsiteX28" fmla="*/ 99220 w 302556"/>
                <a:gd name="connsiteY28" fmla="*/ 19887 h 327769"/>
                <a:gd name="connsiteX29" fmla="*/ 91404 w 302556"/>
                <a:gd name="connsiteY29" fmla="*/ 23038 h 327769"/>
                <a:gd name="connsiteX30" fmla="*/ 78798 w 302556"/>
                <a:gd name="connsiteY30" fmla="*/ 26190 h 327769"/>
                <a:gd name="connsiteX31" fmla="*/ 69343 w 302556"/>
                <a:gd name="connsiteY31" fmla="*/ 31737 h 327769"/>
                <a:gd name="connsiteX32" fmla="*/ 62283 w 302556"/>
                <a:gd name="connsiteY32" fmla="*/ 41192 h 327769"/>
                <a:gd name="connsiteX33" fmla="*/ 47408 w 302556"/>
                <a:gd name="connsiteY33" fmla="*/ 23164 h 327769"/>
                <a:gd name="connsiteX34" fmla="*/ 34045 w 302556"/>
                <a:gd name="connsiteY34" fmla="*/ 41948 h 327769"/>
                <a:gd name="connsiteX35" fmla="*/ 11353 w 302556"/>
                <a:gd name="connsiteY35" fmla="*/ 43587 h 327769"/>
                <a:gd name="connsiteX36" fmla="*/ 14379 w 302556"/>
                <a:gd name="connsiteY36" fmla="*/ 56067 h 327769"/>
                <a:gd name="connsiteX37" fmla="*/ 9084 w 302556"/>
                <a:gd name="connsiteY37" fmla="*/ 66657 h 327769"/>
                <a:gd name="connsiteX38" fmla="*/ 3789 w 302556"/>
                <a:gd name="connsiteY38" fmla="*/ 73086 h 327769"/>
                <a:gd name="connsiteX39" fmla="*/ 11479 w 302556"/>
                <a:gd name="connsiteY39" fmla="*/ 86575 h 327769"/>
                <a:gd name="connsiteX40" fmla="*/ 17404 w 302556"/>
                <a:gd name="connsiteY40" fmla="*/ 99560 h 327769"/>
                <a:gd name="connsiteX41" fmla="*/ 29758 w 302556"/>
                <a:gd name="connsiteY41" fmla="*/ 103720 h 327769"/>
                <a:gd name="connsiteX42" fmla="*/ 26733 w 302556"/>
                <a:gd name="connsiteY42" fmla="*/ 112671 h 327769"/>
                <a:gd name="connsiteX43" fmla="*/ 39592 w 302556"/>
                <a:gd name="connsiteY43" fmla="*/ 109015 h 327769"/>
                <a:gd name="connsiteX44" fmla="*/ 57997 w 302556"/>
                <a:gd name="connsiteY44" fmla="*/ 93383 h 327769"/>
                <a:gd name="connsiteX45" fmla="*/ 95312 w 302556"/>
                <a:gd name="connsiteY45" fmla="*/ 109015 h 327769"/>
                <a:gd name="connsiteX46" fmla="*/ 103506 w 302556"/>
                <a:gd name="connsiteY46" fmla="*/ 124773 h 327769"/>
                <a:gd name="connsiteX47" fmla="*/ 128593 w 302556"/>
                <a:gd name="connsiteY47" fmla="*/ 156919 h 327769"/>
                <a:gd name="connsiteX48" fmla="*/ 164648 w 302556"/>
                <a:gd name="connsiteY48" fmla="*/ 187931 h 327769"/>
                <a:gd name="connsiteX49" fmla="*/ 190113 w 302556"/>
                <a:gd name="connsiteY49" fmla="*/ 198899 h 327769"/>
                <a:gd name="connsiteX50" fmla="*/ 213309 w 302556"/>
                <a:gd name="connsiteY50" fmla="*/ 214153 h 327769"/>
                <a:gd name="connsiteX51" fmla="*/ 232093 w 302556"/>
                <a:gd name="connsiteY51" fmla="*/ 229911 h 327769"/>
                <a:gd name="connsiteX52" fmla="*/ 240665 w 302556"/>
                <a:gd name="connsiteY52" fmla="*/ 245543 h 327769"/>
                <a:gd name="connsiteX53" fmla="*/ 241800 w 302556"/>
                <a:gd name="connsiteY53" fmla="*/ 274160 h 327769"/>
                <a:gd name="connsiteX54" fmla="*/ 242934 w 302556"/>
                <a:gd name="connsiteY54" fmla="*/ 295339 h 327769"/>
                <a:gd name="connsiteX55" fmla="*/ 256297 w 302556"/>
                <a:gd name="connsiteY55" fmla="*/ 273404 h 327769"/>
                <a:gd name="connsiteX56" fmla="*/ 271551 w 302556"/>
                <a:gd name="connsiteY56" fmla="*/ 257645 h 327769"/>
                <a:gd name="connsiteX57" fmla="*/ 259449 w 302556"/>
                <a:gd name="connsiteY57" fmla="*/ 236845 h 327769"/>
                <a:gd name="connsiteX58" fmla="*/ 284914 w 302556"/>
                <a:gd name="connsiteY58" fmla="*/ 225499 h 327769"/>
                <a:gd name="connsiteX59" fmla="*/ 304958 w 302556"/>
                <a:gd name="connsiteY59" fmla="*/ 226634 h 327769"/>
                <a:gd name="connsiteX60" fmla="*/ 252768 w 302556"/>
                <a:gd name="connsiteY60" fmla="*/ 18944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2556" h="327769">
                  <a:moveTo>
                    <a:pt x="212300" y="291053"/>
                  </a:moveTo>
                  <a:cubicBezTo>
                    <a:pt x="196164" y="294583"/>
                    <a:pt x="189609" y="295717"/>
                    <a:pt x="180154" y="291053"/>
                  </a:cubicBezTo>
                  <a:cubicBezTo>
                    <a:pt x="170699" y="286388"/>
                    <a:pt x="155445" y="295339"/>
                    <a:pt x="157840" y="301642"/>
                  </a:cubicBezTo>
                  <a:cubicBezTo>
                    <a:pt x="159353" y="305928"/>
                    <a:pt x="165657" y="311475"/>
                    <a:pt x="185323" y="316518"/>
                  </a:cubicBezTo>
                  <a:cubicBezTo>
                    <a:pt x="204989" y="321560"/>
                    <a:pt x="207258" y="334923"/>
                    <a:pt x="215578" y="335302"/>
                  </a:cubicBezTo>
                  <a:cubicBezTo>
                    <a:pt x="223772" y="335680"/>
                    <a:pt x="224655" y="327864"/>
                    <a:pt x="222638" y="317274"/>
                  </a:cubicBezTo>
                  <a:cubicBezTo>
                    <a:pt x="220621" y="306685"/>
                    <a:pt x="232471" y="294583"/>
                    <a:pt x="233605" y="292565"/>
                  </a:cubicBezTo>
                  <a:cubicBezTo>
                    <a:pt x="234740" y="290674"/>
                    <a:pt x="228437" y="287523"/>
                    <a:pt x="212300" y="291053"/>
                  </a:cubicBezTo>
                  <a:close/>
                  <a:moveTo>
                    <a:pt x="60518" y="202051"/>
                  </a:moveTo>
                  <a:cubicBezTo>
                    <a:pt x="51946" y="209489"/>
                    <a:pt x="44760" y="200790"/>
                    <a:pt x="41356" y="206715"/>
                  </a:cubicBezTo>
                  <a:cubicBezTo>
                    <a:pt x="37070" y="214153"/>
                    <a:pt x="54719" y="225499"/>
                    <a:pt x="51189" y="240879"/>
                  </a:cubicBezTo>
                  <a:cubicBezTo>
                    <a:pt x="47659" y="256133"/>
                    <a:pt x="53206" y="275421"/>
                    <a:pt x="62157" y="266344"/>
                  </a:cubicBezTo>
                  <a:cubicBezTo>
                    <a:pt x="71234" y="257393"/>
                    <a:pt x="75520" y="261680"/>
                    <a:pt x="80563" y="254998"/>
                  </a:cubicBezTo>
                  <a:cubicBezTo>
                    <a:pt x="85605" y="248317"/>
                    <a:pt x="81319" y="223608"/>
                    <a:pt x="84849" y="211884"/>
                  </a:cubicBezTo>
                  <a:cubicBezTo>
                    <a:pt x="88379" y="200034"/>
                    <a:pt x="69217" y="194613"/>
                    <a:pt x="60518" y="202051"/>
                  </a:cubicBezTo>
                  <a:close/>
                  <a:moveTo>
                    <a:pt x="252768" y="189444"/>
                  </a:moveTo>
                  <a:cubicBezTo>
                    <a:pt x="242556" y="183141"/>
                    <a:pt x="249237" y="172930"/>
                    <a:pt x="233101" y="173686"/>
                  </a:cubicBezTo>
                  <a:cubicBezTo>
                    <a:pt x="216965" y="174442"/>
                    <a:pt x="197803" y="154524"/>
                    <a:pt x="191878" y="131328"/>
                  </a:cubicBezTo>
                  <a:cubicBezTo>
                    <a:pt x="185953" y="108258"/>
                    <a:pt x="160866" y="106998"/>
                    <a:pt x="154563" y="93257"/>
                  </a:cubicBezTo>
                  <a:cubicBezTo>
                    <a:pt x="148260" y="79515"/>
                    <a:pt x="160488" y="78003"/>
                    <a:pt x="154941" y="66531"/>
                  </a:cubicBezTo>
                  <a:cubicBezTo>
                    <a:pt x="151916" y="60228"/>
                    <a:pt x="158597" y="54555"/>
                    <a:pt x="166665" y="51403"/>
                  </a:cubicBezTo>
                  <a:cubicBezTo>
                    <a:pt x="166035" y="38797"/>
                    <a:pt x="167043" y="25055"/>
                    <a:pt x="168052" y="16231"/>
                  </a:cubicBezTo>
                  <a:cubicBezTo>
                    <a:pt x="161874" y="15601"/>
                    <a:pt x="156454" y="14718"/>
                    <a:pt x="154563" y="13583"/>
                  </a:cubicBezTo>
                  <a:cubicBezTo>
                    <a:pt x="151663" y="11819"/>
                    <a:pt x="151033" y="2364"/>
                    <a:pt x="149268" y="2364"/>
                  </a:cubicBezTo>
                  <a:cubicBezTo>
                    <a:pt x="147503" y="2364"/>
                    <a:pt x="130989" y="2364"/>
                    <a:pt x="128089" y="5263"/>
                  </a:cubicBezTo>
                  <a:cubicBezTo>
                    <a:pt x="125189" y="8163"/>
                    <a:pt x="116365" y="13458"/>
                    <a:pt x="111575" y="10558"/>
                  </a:cubicBezTo>
                  <a:cubicBezTo>
                    <a:pt x="110566" y="9928"/>
                    <a:pt x="109431" y="9297"/>
                    <a:pt x="108297" y="8793"/>
                  </a:cubicBezTo>
                  <a:lnTo>
                    <a:pt x="103128" y="13583"/>
                  </a:lnTo>
                  <a:cubicBezTo>
                    <a:pt x="103128" y="13583"/>
                    <a:pt x="102372" y="19887"/>
                    <a:pt x="99220" y="19887"/>
                  </a:cubicBezTo>
                  <a:cubicBezTo>
                    <a:pt x="96068" y="19887"/>
                    <a:pt x="91404" y="17491"/>
                    <a:pt x="91404" y="23038"/>
                  </a:cubicBezTo>
                  <a:cubicBezTo>
                    <a:pt x="91404" y="28585"/>
                    <a:pt x="82832" y="26946"/>
                    <a:pt x="78798" y="26190"/>
                  </a:cubicBezTo>
                  <a:cubicBezTo>
                    <a:pt x="74890" y="25434"/>
                    <a:pt x="69343" y="26946"/>
                    <a:pt x="69343" y="31737"/>
                  </a:cubicBezTo>
                  <a:cubicBezTo>
                    <a:pt x="69343" y="36401"/>
                    <a:pt x="68586" y="46612"/>
                    <a:pt x="62283" y="41192"/>
                  </a:cubicBezTo>
                  <a:cubicBezTo>
                    <a:pt x="55980" y="35645"/>
                    <a:pt x="49677" y="21526"/>
                    <a:pt x="47408" y="23164"/>
                  </a:cubicBezTo>
                  <a:cubicBezTo>
                    <a:pt x="45012" y="24803"/>
                    <a:pt x="39592" y="41948"/>
                    <a:pt x="34045" y="41948"/>
                  </a:cubicBezTo>
                  <a:cubicBezTo>
                    <a:pt x="30641" y="41948"/>
                    <a:pt x="19421" y="42831"/>
                    <a:pt x="11353" y="43587"/>
                  </a:cubicBezTo>
                  <a:cubicBezTo>
                    <a:pt x="9210" y="50394"/>
                    <a:pt x="11479" y="54429"/>
                    <a:pt x="14379" y="56067"/>
                  </a:cubicBezTo>
                  <a:cubicBezTo>
                    <a:pt x="17278" y="57832"/>
                    <a:pt x="12613" y="64892"/>
                    <a:pt x="9084" y="66657"/>
                  </a:cubicBezTo>
                  <a:cubicBezTo>
                    <a:pt x="5554" y="68422"/>
                    <a:pt x="-371" y="66657"/>
                    <a:pt x="3789" y="73086"/>
                  </a:cubicBezTo>
                  <a:cubicBezTo>
                    <a:pt x="7949" y="79515"/>
                    <a:pt x="15513" y="80146"/>
                    <a:pt x="11479" y="86575"/>
                  </a:cubicBezTo>
                  <a:cubicBezTo>
                    <a:pt x="7319" y="93005"/>
                    <a:pt x="11479" y="98930"/>
                    <a:pt x="17404" y="99560"/>
                  </a:cubicBezTo>
                  <a:cubicBezTo>
                    <a:pt x="23329" y="100190"/>
                    <a:pt x="31523" y="98930"/>
                    <a:pt x="29758" y="103720"/>
                  </a:cubicBezTo>
                  <a:cubicBezTo>
                    <a:pt x="28750" y="106493"/>
                    <a:pt x="27111" y="109645"/>
                    <a:pt x="26733" y="112671"/>
                  </a:cubicBezTo>
                  <a:cubicBezTo>
                    <a:pt x="31397" y="111284"/>
                    <a:pt x="35431" y="111158"/>
                    <a:pt x="39592" y="109015"/>
                  </a:cubicBezTo>
                  <a:cubicBezTo>
                    <a:pt x="47786" y="104728"/>
                    <a:pt x="44256" y="97291"/>
                    <a:pt x="57997" y="93383"/>
                  </a:cubicBezTo>
                  <a:cubicBezTo>
                    <a:pt x="71738" y="89475"/>
                    <a:pt x="89765" y="100820"/>
                    <a:pt x="95312" y="109015"/>
                  </a:cubicBezTo>
                  <a:cubicBezTo>
                    <a:pt x="100859" y="117209"/>
                    <a:pt x="102372" y="118092"/>
                    <a:pt x="103506" y="124773"/>
                  </a:cubicBezTo>
                  <a:cubicBezTo>
                    <a:pt x="104641" y="131454"/>
                    <a:pt x="109809" y="144817"/>
                    <a:pt x="128593" y="156919"/>
                  </a:cubicBezTo>
                  <a:cubicBezTo>
                    <a:pt x="147377" y="169148"/>
                    <a:pt x="154941" y="182763"/>
                    <a:pt x="164648" y="187931"/>
                  </a:cubicBezTo>
                  <a:cubicBezTo>
                    <a:pt x="174481" y="193100"/>
                    <a:pt x="184314" y="191839"/>
                    <a:pt x="190113" y="198899"/>
                  </a:cubicBezTo>
                  <a:cubicBezTo>
                    <a:pt x="196038" y="205959"/>
                    <a:pt x="203854" y="209867"/>
                    <a:pt x="213309" y="214153"/>
                  </a:cubicBezTo>
                  <a:cubicBezTo>
                    <a:pt x="222764" y="218439"/>
                    <a:pt x="223142" y="228650"/>
                    <a:pt x="232093" y="229911"/>
                  </a:cubicBezTo>
                  <a:cubicBezTo>
                    <a:pt x="241043" y="231046"/>
                    <a:pt x="235244" y="238988"/>
                    <a:pt x="240665" y="245543"/>
                  </a:cubicBezTo>
                  <a:cubicBezTo>
                    <a:pt x="246086" y="252225"/>
                    <a:pt x="247725" y="266344"/>
                    <a:pt x="241800" y="274160"/>
                  </a:cubicBezTo>
                  <a:cubicBezTo>
                    <a:pt x="235874" y="281976"/>
                    <a:pt x="239026" y="295339"/>
                    <a:pt x="242934" y="295339"/>
                  </a:cubicBezTo>
                  <a:cubicBezTo>
                    <a:pt x="246842" y="295339"/>
                    <a:pt x="255037" y="281220"/>
                    <a:pt x="256297" y="273404"/>
                  </a:cubicBezTo>
                  <a:cubicBezTo>
                    <a:pt x="257432" y="265588"/>
                    <a:pt x="265374" y="265966"/>
                    <a:pt x="271551" y="257645"/>
                  </a:cubicBezTo>
                  <a:cubicBezTo>
                    <a:pt x="277854" y="249451"/>
                    <a:pt x="262096" y="247434"/>
                    <a:pt x="259449" y="236845"/>
                  </a:cubicBezTo>
                  <a:cubicBezTo>
                    <a:pt x="256676" y="226255"/>
                    <a:pt x="271173" y="216800"/>
                    <a:pt x="284914" y="225499"/>
                  </a:cubicBezTo>
                  <a:cubicBezTo>
                    <a:pt x="298655" y="234071"/>
                    <a:pt x="304202" y="239996"/>
                    <a:pt x="304958" y="226634"/>
                  </a:cubicBezTo>
                  <a:cubicBezTo>
                    <a:pt x="306093" y="213397"/>
                    <a:pt x="262979" y="195747"/>
                    <a:pt x="252768" y="189444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10D2C048-7082-4910-82AF-523D6D28D40E}"/>
                </a:ext>
              </a:extLst>
            </p:cNvPr>
            <p:cNvSpPr/>
            <p:nvPr/>
          </p:nvSpPr>
          <p:spPr>
            <a:xfrm>
              <a:off x="6280717" y="3332302"/>
              <a:ext cx="25213" cy="37820"/>
            </a:xfrm>
            <a:custGeom>
              <a:avLst/>
              <a:gdLst>
                <a:gd name="connsiteX0" fmla="*/ 13709 w 25213"/>
                <a:gd name="connsiteY0" fmla="*/ 2364 h 37819"/>
                <a:gd name="connsiteX1" fmla="*/ 3498 w 25213"/>
                <a:gd name="connsiteY1" fmla="*/ 22030 h 37819"/>
                <a:gd name="connsiteX2" fmla="*/ 2364 w 25213"/>
                <a:gd name="connsiteY2" fmla="*/ 30224 h 37819"/>
                <a:gd name="connsiteX3" fmla="*/ 21147 w 25213"/>
                <a:gd name="connsiteY3" fmla="*/ 44091 h 37819"/>
                <a:gd name="connsiteX4" fmla="*/ 22534 w 25213"/>
                <a:gd name="connsiteY4" fmla="*/ 44848 h 37819"/>
                <a:gd name="connsiteX5" fmla="*/ 34511 w 25213"/>
                <a:gd name="connsiteY5" fmla="*/ 26064 h 37819"/>
                <a:gd name="connsiteX6" fmla="*/ 13709 w 25213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" h="37819">
                  <a:moveTo>
                    <a:pt x="13709" y="2364"/>
                  </a:moveTo>
                  <a:cubicBezTo>
                    <a:pt x="8289" y="9676"/>
                    <a:pt x="2994" y="19004"/>
                    <a:pt x="3498" y="22030"/>
                  </a:cubicBezTo>
                  <a:cubicBezTo>
                    <a:pt x="3751" y="23417"/>
                    <a:pt x="3372" y="26442"/>
                    <a:pt x="2364" y="30224"/>
                  </a:cubicBezTo>
                  <a:cubicBezTo>
                    <a:pt x="9298" y="35897"/>
                    <a:pt x="16105" y="41570"/>
                    <a:pt x="21147" y="44091"/>
                  </a:cubicBezTo>
                  <a:cubicBezTo>
                    <a:pt x="21652" y="44343"/>
                    <a:pt x="22030" y="44596"/>
                    <a:pt x="22534" y="44848"/>
                  </a:cubicBezTo>
                  <a:cubicBezTo>
                    <a:pt x="24047" y="36149"/>
                    <a:pt x="30098" y="27073"/>
                    <a:pt x="34511" y="26064"/>
                  </a:cubicBezTo>
                  <a:cubicBezTo>
                    <a:pt x="28459" y="18626"/>
                    <a:pt x="19509" y="8163"/>
                    <a:pt x="13709" y="2364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FFB19D70-84B5-4095-BBA3-F82F36416B2B}"/>
                </a:ext>
              </a:extLst>
            </p:cNvPr>
            <p:cNvSpPr/>
            <p:nvPr/>
          </p:nvSpPr>
          <p:spPr>
            <a:xfrm>
              <a:off x="6288911" y="3237501"/>
              <a:ext cx="100852" cy="126065"/>
            </a:xfrm>
            <a:custGeom>
              <a:avLst/>
              <a:gdLst>
                <a:gd name="connsiteX0" fmla="*/ 98551 w 100852"/>
                <a:gd name="connsiteY0" fmla="*/ 90735 h 126065"/>
                <a:gd name="connsiteX1" fmla="*/ 98551 w 100852"/>
                <a:gd name="connsiteY1" fmla="*/ 72456 h 126065"/>
                <a:gd name="connsiteX2" fmla="*/ 99182 w 100852"/>
                <a:gd name="connsiteY2" fmla="*/ 58337 h 126065"/>
                <a:gd name="connsiteX3" fmla="*/ 69809 w 100852"/>
                <a:gd name="connsiteY3" fmla="*/ 49512 h 126065"/>
                <a:gd name="connsiteX4" fmla="*/ 66279 w 100852"/>
                <a:gd name="connsiteY4" fmla="*/ 32998 h 126065"/>
                <a:gd name="connsiteX5" fmla="*/ 57454 w 100852"/>
                <a:gd name="connsiteY5" fmla="*/ 23543 h 126065"/>
                <a:gd name="connsiteX6" fmla="*/ 47999 w 100852"/>
                <a:gd name="connsiteY6" fmla="*/ 8289 h 126065"/>
                <a:gd name="connsiteX7" fmla="*/ 48756 w 100852"/>
                <a:gd name="connsiteY7" fmla="*/ 7154 h 126065"/>
                <a:gd name="connsiteX8" fmla="*/ 41318 w 100852"/>
                <a:gd name="connsiteY8" fmla="*/ 5894 h 126065"/>
                <a:gd name="connsiteX9" fmla="*/ 29972 w 100852"/>
                <a:gd name="connsiteY9" fmla="*/ 2364 h 126065"/>
                <a:gd name="connsiteX10" fmla="*/ 2364 w 100852"/>
                <a:gd name="connsiteY10" fmla="*/ 11062 h 126065"/>
                <a:gd name="connsiteX11" fmla="*/ 9298 w 100852"/>
                <a:gd name="connsiteY11" fmla="*/ 27073 h 126065"/>
                <a:gd name="connsiteX12" fmla="*/ 17744 w 100852"/>
                <a:gd name="connsiteY12" fmla="*/ 46108 h 126065"/>
                <a:gd name="connsiteX13" fmla="*/ 15601 w 100852"/>
                <a:gd name="connsiteY13" fmla="*/ 87206 h 126065"/>
                <a:gd name="connsiteX14" fmla="*/ 5768 w 100852"/>
                <a:gd name="connsiteY14" fmla="*/ 97039 h 126065"/>
                <a:gd name="connsiteX15" fmla="*/ 26568 w 100852"/>
                <a:gd name="connsiteY15" fmla="*/ 120865 h 126065"/>
                <a:gd name="connsiteX16" fmla="*/ 27325 w 100852"/>
                <a:gd name="connsiteY16" fmla="*/ 120613 h 126065"/>
                <a:gd name="connsiteX17" fmla="*/ 51908 w 100852"/>
                <a:gd name="connsiteY17" fmla="*/ 134606 h 126065"/>
                <a:gd name="connsiteX18" fmla="*/ 97669 w 100852"/>
                <a:gd name="connsiteY18" fmla="*/ 126286 h 126065"/>
                <a:gd name="connsiteX19" fmla="*/ 98173 w 100852"/>
                <a:gd name="connsiteY19" fmla="*/ 118218 h 126065"/>
                <a:gd name="connsiteX20" fmla="*/ 106998 w 100852"/>
                <a:gd name="connsiteY20" fmla="*/ 107628 h 126065"/>
                <a:gd name="connsiteX21" fmla="*/ 98551 w 100852"/>
                <a:gd name="connsiteY21" fmla="*/ 9073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852" h="126065">
                  <a:moveTo>
                    <a:pt x="98551" y="90735"/>
                  </a:moveTo>
                  <a:cubicBezTo>
                    <a:pt x="92626" y="85441"/>
                    <a:pt x="93257" y="75986"/>
                    <a:pt x="98551" y="72456"/>
                  </a:cubicBezTo>
                  <a:cubicBezTo>
                    <a:pt x="103846" y="68926"/>
                    <a:pt x="99182" y="64262"/>
                    <a:pt x="99182" y="58337"/>
                  </a:cubicBezTo>
                  <a:cubicBezTo>
                    <a:pt x="99182" y="52412"/>
                    <a:pt x="73843" y="50647"/>
                    <a:pt x="69809" y="49512"/>
                  </a:cubicBezTo>
                  <a:cubicBezTo>
                    <a:pt x="65649" y="48378"/>
                    <a:pt x="72708" y="32998"/>
                    <a:pt x="66279" y="32998"/>
                  </a:cubicBezTo>
                  <a:cubicBezTo>
                    <a:pt x="59849" y="32998"/>
                    <a:pt x="57454" y="28333"/>
                    <a:pt x="57454" y="23543"/>
                  </a:cubicBezTo>
                  <a:cubicBezTo>
                    <a:pt x="57454" y="18878"/>
                    <a:pt x="47495" y="11188"/>
                    <a:pt x="47999" y="8289"/>
                  </a:cubicBezTo>
                  <a:cubicBezTo>
                    <a:pt x="48125" y="7911"/>
                    <a:pt x="48378" y="7532"/>
                    <a:pt x="48756" y="7154"/>
                  </a:cubicBezTo>
                  <a:cubicBezTo>
                    <a:pt x="45100" y="6650"/>
                    <a:pt x="42327" y="6146"/>
                    <a:pt x="41318" y="5894"/>
                  </a:cubicBezTo>
                  <a:cubicBezTo>
                    <a:pt x="36906" y="5011"/>
                    <a:pt x="29972" y="2364"/>
                    <a:pt x="29972" y="2364"/>
                  </a:cubicBezTo>
                  <a:cubicBezTo>
                    <a:pt x="29972" y="2364"/>
                    <a:pt x="13584" y="7658"/>
                    <a:pt x="2364" y="11062"/>
                  </a:cubicBezTo>
                  <a:cubicBezTo>
                    <a:pt x="3120" y="17996"/>
                    <a:pt x="4885" y="25434"/>
                    <a:pt x="9298" y="27073"/>
                  </a:cubicBezTo>
                  <a:cubicBezTo>
                    <a:pt x="17744" y="30224"/>
                    <a:pt x="14592" y="38671"/>
                    <a:pt x="17744" y="46108"/>
                  </a:cubicBezTo>
                  <a:cubicBezTo>
                    <a:pt x="20895" y="53546"/>
                    <a:pt x="19887" y="87206"/>
                    <a:pt x="15601" y="87206"/>
                  </a:cubicBezTo>
                  <a:cubicBezTo>
                    <a:pt x="13836" y="87206"/>
                    <a:pt x="9676" y="91618"/>
                    <a:pt x="5768" y="97039"/>
                  </a:cubicBezTo>
                  <a:cubicBezTo>
                    <a:pt x="11567" y="102838"/>
                    <a:pt x="20517" y="113427"/>
                    <a:pt x="26568" y="120865"/>
                  </a:cubicBezTo>
                  <a:cubicBezTo>
                    <a:pt x="26820" y="120739"/>
                    <a:pt x="27073" y="120613"/>
                    <a:pt x="27325" y="120613"/>
                  </a:cubicBezTo>
                  <a:cubicBezTo>
                    <a:pt x="32620" y="120613"/>
                    <a:pt x="51908" y="134606"/>
                    <a:pt x="51908" y="134606"/>
                  </a:cubicBezTo>
                  <a:cubicBezTo>
                    <a:pt x="51908" y="134606"/>
                    <a:pt x="79263" y="128933"/>
                    <a:pt x="97669" y="126286"/>
                  </a:cubicBezTo>
                  <a:cubicBezTo>
                    <a:pt x="97921" y="123512"/>
                    <a:pt x="98551" y="120235"/>
                    <a:pt x="98173" y="118218"/>
                  </a:cubicBezTo>
                  <a:cubicBezTo>
                    <a:pt x="97543" y="114688"/>
                    <a:pt x="101703" y="107628"/>
                    <a:pt x="106998" y="107628"/>
                  </a:cubicBezTo>
                  <a:cubicBezTo>
                    <a:pt x="112040" y="107754"/>
                    <a:pt x="104350" y="96030"/>
                    <a:pt x="98551" y="90735"/>
                  </a:cubicBezTo>
                  <a:close/>
                </a:path>
              </a:pathLst>
            </a:custGeom>
            <a:grpFill/>
            <a:ln w="2381" cap="flat">
              <a:solidFill>
                <a:srgbClr val="20202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65" name="자유형: 도형 364">
            <a:extLst>
              <a:ext uri="{FF2B5EF4-FFF2-40B4-BE49-F238E27FC236}">
                <a16:creationId xmlns:a16="http://schemas.microsoft.com/office/drawing/2014/main" id="{FF4C7ABF-AD06-43A5-B9B2-1855AE3332EF}"/>
              </a:ext>
            </a:extLst>
          </p:cNvPr>
          <p:cNvSpPr/>
          <p:nvPr/>
        </p:nvSpPr>
        <p:spPr>
          <a:xfrm>
            <a:off x="2436827" y="2815746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FFB169"/>
          </a:solidFill>
          <a:ln w="9525" cap="flat">
            <a:solidFill>
              <a:srgbClr val="20202E"/>
            </a:solidFill>
            <a:prstDash val="solid"/>
            <a:miter/>
          </a:ln>
        </p:spPr>
        <p:txBody>
          <a:bodyPr rtlCol="0" anchor="t" anchorCtr="0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66" name="자유형: 도형 365">
            <a:extLst>
              <a:ext uri="{FF2B5EF4-FFF2-40B4-BE49-F238E27FC236}">
                <a16:creationId xmlns:a16="http://schemas.microsoft.com/office/drawing/2014/main" id="{FFBCBCDE-10BE-466D-9ED4-818237D62E8B}"/>
              </a:ext>
            </a:extLst>
          </p:cNvPr>
          <p:cNvSpPr/>
          <p:nvPr/>
        </p:nvSpPr>
        <p:spPr>
          <a:xfrm>
            <a:off x="9727389" y="497832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FFB169"/>
          </a:solidFill>
          <a:ln w="9525" cap="flat">
            <a:solidFill>
              <a:srgbClr val="20202E"/>
            </a:solidFill>
            <a:prstDash val="solid"/>
            <a:miter/>
          </a:ln>
        </p:spPr>
        <p:txBody>
          <a:bodyPr rtlCol="0" anchor="t" anchorCtr="0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67" name="자유형: 도형 366">
            <a:extLst>
              <a:ext uri="{FF2B5EF4-FFF2-40B4-BE49-F238E27FC236}">
                <a16:creationId xmlns:a16="http://schemas.microsoft.com/office/drawing/2014/main" id="{830B0656-907D-4F4D-8307-F598C5DA25F4}"/>
              </a:ext>
            </a:extLst>
          </p:cNvPr>
          <p:cNvSpPr/>
          <p:nvPr/>
        </p:nvSpPr>
        <p:spPr>
          <a:xfrm>
            <a:off x="5471638" y="2436753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FFB169"/>
          </a:solidFill>
          <a:ln w="9525" cap="flat">
            <a:solidFill>
              <a:srgbClr val="20202E"/>
            </a:solidFill>
            <a:prstDash val="solid"/>
            <a:miter/>
          </a:ln>
        </p:spPr>
        <p:txBody>
          <a:bodyPr rtlCol="0" anchor="t" anchorCtr="0"/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A4639A4-DC6A-484D-B574-4484FB664954}"/>
              </a:ext>
            </a:extLst>
          </p:cNvPr>
          <p:cNvSpPr txBox="1"/>
          <p:nvPr/>
        </p:nvSpPr>
        <p:spPr>
          <a:xfrm>
            <a:off x="2484726" y="368146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World Map Slide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45D0EF9-3CE6-48A7-8839-6C0CD7E439B6}"/>
              </a:ext>
            </a:extLst>
          </p:cNvPr>
          <p:cNvSpPr txBox="1"/>
          <p:nvPr/>
        </p:nvSpPr>
        <p:spPr>
          <a:xfrm>
            <a:off x="2484726" y="827238"/>
            <a:ext cx="722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6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81AD8E-8F40-4B09-93D6-919A1A86E409}"/>
              </a:ext>
            </a:extLst>
          </p:cNvPr>
          <p:cNvSpPr/>
          <p:nvPr/>
        </p:nvSpPr>
        <p:spPr>
          <a:xfrm>
            <a:off x="4880838" y="945824"/>
            <a:ext cx="6535572" cy="4966352"/>
          </a:xfrm>
          <a:prstGeom prst="rect">
            <a:avLst/>
          </a:pr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4F8E4-91E6-4861-B735-561951BCE9E8}"/>
              </a:ext>
            </a:extLst>
          </p:cNvPr>
          <p:cNvSpPr txBox="1"/>
          <p:nvPr/>
        </p:nvSpPr>
        <p:spPr>
          <a:xfrm>
            <a:off x="6306677" y="2130796"/>
            <a:ext cx="455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EB160D-C714-4653-998B-E172479336C2}"/>
              </a:ext>
            </a:extLst>
          </p:cNvPr>
          <p:cNvSpPr/>
          <p:nvPr/>
        </p:nvSpPr>
        <p:spPr>
          <a:xfrm>
            <a:off x="5432608" y="1693043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01.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7BEF87-CDAD-4303-B1EC-61AB31BD19D4}"/>
              </a:ext>
            </a:extLst>
          </p:cNvPr>
          <p:cNvSpPr/>
          <p:nvPr/>
        </p:nvSpPr>
        <p:spPr>
          <a:xfrm>
            <a:off x="6286683" y="1792235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98F11-35AE-4548-981C-B8185ACDAFBA}"/>
              </a:ext>
            </a:extLst>
          </p:cNvPr>
          <p:cNvSpPr txBox="1"/>
          <p:nvPr/>
        </p:nvSpPr>
        <p:spPr>
          <a:xfrm>
            <a:off x="6306677" y="3324711"/>
            <a:ext cx="455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6A38CF-A3D7-4F4D-9D6F-2E55F834212E}"/>
              </a:ext>
            </a:extLst>
          </p:cNvPr>
          <p:cNvSpPr/>
          <p:nvPr/>
        </p:nvSpPr>
        <p:spPr>
          <a:xfrm>
            <a:off x="5432608" y="2886958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02.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8A077A-EBCF-47AD-8314-4F358723DE8A}"/>
              </a:ext>
            </a:extLst>
          </p:cNvPr>
          <p:cNvSpPr/>
          <p:nvPr/>
        </p:nvSpPr>
        <p:spPr>
          <a:xfrm>
            <a:off x="6286683" y="2986150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E71F3-E6A6-4B59-8A84-07559C55AFB8}"/>
              </a:ext>
            </a:extLst>
          </p:cNvPr>
          <p:cNvSpPr txBox="1"/>
          <p:nvPr/>
        </p:nvSpPr>
        <p:spPr>
          <a:xfrm>
            <a:off x="6306677" y="4518626"/>
            <a:ext cx="455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81AEC4-7E20-4907-A212-4291EFE8AD8B}"/>
              </a:ext>
            </a:extLst>
          </p:cNvPr>
          <p:cNvSpPr/>
          <p:nvPr/>
        </p:nvSpPr>
        <p:spPr>
          <a:xfrm>
            <a:off x="5432608" y="4080873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03.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2BEB8A-C669-4338-827E-E03D717C6428}"/>
              </a:ext>
            </a:extLst>
          </p:cNvPr>
          <p:cNvSpPr/>
          <p:nvPr/>
        </p:nvSpPr>
        <p:spPr>
          <a:xfrm>
            <a:off x="6286683" y="4180065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75591" y="1515236"/>
            <a:ext cx="3539119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49F623-9058-468B-80A9-D19F8C1F6A48}"/>
              </a:ext>
            </a:extLst>
          </p:cNvPr>
          <p:cNvSpPr txBox="1"/>
          <p:nvPr/>
        </p:nvSpPr>
        <p:spPr>
          <a:xfrm>
            <a:off x="812915" y="2105230"/>
            <a:ext cx="349721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bg1"/>
                </a:solidFill>
              </a:rPr>
              <a:t>amet</a:t>
            </a:r>
            <a:endParaRPr lang="ko-KR" altLang="en-US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3CB081F-18FE-465B-8218-5B0658D45459}"/>
              </a:ext>
            </a:extLst>
          </p:cNvPr>
          <p:cNvSpPr txBox="1"/>
          <p:nvPr/>
        </p:nvSpPr>
        <p:spPr>
          <a:xfrm>
            <a:off x="1691113" y="2756255"/>
            <a:ext cx="44048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bg1"/>
                </a:solidFill>
              </a:rPr>
              <a:t>amet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consectetur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adipiscing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elit</a:t>
            </a:r>
            <a:r>
              <a:rPr lang="en-US" altLang="ko-KR" sz="1600" dirty="0">
                <a:solidFill>
                  <a:schemeClr val="bg1"/>
                </a:solidFill>
              </a:rPr>
              <a:t>, sed do </a:t>
            </a:r>
            <a:r>
              <a:rPr lang="en-US" altLang="ko-KR" sz="1600" dirty="0" err="1">
                <a:solidFill>
                  <a:schemeClr val="bg1"/>
                </a:solidFill>
              </a:rPr>
              <a:t>eiusmod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tempor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incididunt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ut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labore</a:t>
            </a:r>
            <a:r>
              <a:rPr lang="en-US" altLang="ko-KR" sz="1600" dirty="0">
                <a:solidFill>
                  <a:schemeClr val="bg1"/>
                </a:solidFill>
              </a:rPr>
              <a:t> et dolore magna </a:t>
            </a:r>
            <a:r>
              <a:rPr lang="en-US" altLang="ko-KR" sz="1600" dirty="0" err="1">
                <a:solidFill>
                  <a:schemeClr val="bg1"/>
                </a:solidFill>
              </a:rPr>
              <a:t>aliqua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Ut </a:t>
            </a:r>
            <a:r>
              <a:rPr lang="en-US" altLang="ko-KR" sz="1600" dirty="0" err="1">
                <a:solidFill>
                  <a:schemeClr val="bg1"/>
                </a:solidFill>
              </a:rPr>
              <a:t>enim</a:t>
            </a:r>
            <a:r>
              <a:rPr lang="en-US" altLang="ko-KR" sz="1600" dirty="0">
                <a:solidFill>
                  <a:schemeClr val="bg1"/>
                </a:solidFill>
              </a:rPr>
              <a:t> ad minim </a:t>
            </a:r>
            <a:r>
              <a:rPr lang="en-US" altLang="ko-KR" sz="1600" dirty="0" err="1">
                <a:solidFill>
                  <a:schemeClr val="bg1"/>
                </a:solidFill>
              </a:rPr>
              <a:t>veniam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quis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nostrud</a:t>
            </a:r>
            <a:r>
              <a:rPr lang="en-US" altLang="ko-KR" sz="1600" dirty="0">
                <a:solidFill>
                  <a:schemeClr val="bg1"/>
                </a:solidFill>
              </a:rPr>
              <a:t> exercitation </a:t>
            </a:r>
            <a:r>
              <a:rPr lang="en-US" altLang="ko-KR" sz="1600" dirty="0" err="1">
                <a:solidFill>
                  <a:schemeClr val="bg1"/>
                </a:solidFill>
              </a:rPr>
              <a:t>ullamco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laboris</a:t>
            </a:r>
            <a:r>
              <a:rPr lang="en-US" altLang="ko-KR" sz="1600" dirty="0">
                <a:solidFill>
                  <a:schemeClr val="bg1"/>
                </a:solidFill>
              </a:rPr>
              <a:t> nisi </a:t>
            </a:r>
            <a:r>
              <a:rPr lang="en-US" altLang="ko-KR" sz="1600" dirty="0" err="1">
                <a:solidFill>
                  <a:schemeClr val="bg1"/>
                </a:solidFill>
              </a:rPr>
              <a:t>ut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aliquip</a:t>
            </a:r>
            <a:r>
              <a:rPr lang="en-US" altLang="ko-KR" sz="1600" dirty="0">
                <a:solidFill>
                  <a:schemeClr val="bg1"/>
                </a:solidFill>
              </a:rPr>
              <a:t> ex </a:t>
            </a:r>
            <a:r>
              <a:rPr lang="en-US" altLang="ko-KR" sz="1600" dirty="0" err="1">
                <a:solidFill>
                  <a:schemeClr val="bg1"/>
                </a:solidFill>
              </a:rPr>
              <a:t>ea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commodo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consequat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364789-A31C-49E6-8DE7-1B04D76F68A7}"/>
              </a:ext>
            </a:extLst>
          </p:cNvPr>
          <p:cNvSpPr txBox="1"/>
          <p:nvPr/>
        </p:nvSpPr>
        <p:spPr>
          <a:xfrm>
            <a:off x="1691113" y="1463594"/>
            <a:ext cx="4404887" cy="9541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</a:rPr>
              <a:t>Title text block &amp;</a:t>
            </a:r>
          </a:p>
          <a:p>
            <a:r>
              <a:rPr lang="en-US" altLang="ko-KR" sz="2800" b="0" dirty="0">
                <a:solidFill>
                  <a:schemeClr val="bg1"/>
                </a:solidFill>
              </a:rPr>
              <a:t>Mobile project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C39821C-08DD-4088-860C-3991991D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576" y="596818"/>
            <a:ext cx="2869944" cy="5664364"/>
          </a:xfrm>
          <a:prstGeom prst="rect">
            <a:avLst/>
          </a:prstGeom>
          <a:effectLst>
            <a:outerShdw blurRad="38100" sx="101000" sy="101000" algn="ctr" rotWithShape="0">
              <a:prstClr val="black">
                <a:alpha val="23000"/>
              </a:prstClr>
            </a:outerShdw>
          </a:effectLst>
        </p:spPr>
      </p:pic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A12AB0-AF5B-445F-84B1-03246831DF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FD2DDFE-4D5E-4120-B427-918D39D74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64" y="794355"/>
            <a:ext cx="1754168" cy="1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51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29A19CA-97A9-4100-B30D-863C0D5F3678}"/>
              </a:ext>
            </a:extLst>
          </p:cNvPr>
          <p:cNvSpPr txBox="1"/>
          <p:nvPr/>
        </p:nvSpPr>
        <p:spPr>
          <a:xfrm>
            <a:off x="8068597" y="2565606"/>
            <a:ext cx="35988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bg1"/>
                </a:solidFill>
              </a:rPr>
              <a:t>amet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consectetur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adipiscing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elit</a:t>
            </a:r>
            <a:r>
              <a:rPr lang="en-US" altLang="ko-KR" sz="1600" dirty="0">
                <a:solidFill>
                  <a:schemeClr val="bg1"/>
                </a:solidFill>
              </a:rPr>
              <a:t>, sed do </a:t>
            </a:r>
            <a:r>
              <a:rPr lang="en-US" altLang="ko-KR" sz="1600" dirty="0" err="1">
                <a:solidFill>
                  <a:schemeClr val="bg1"/>
                </a:solidFill>
              </a:rPr>
              <a:t>eiusmod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tempor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incididunt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ut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labore</a:t>
            </a:r>
            <a:r>
              <a:rPr lang="en-US" altLang="ko-KR" sz="1600" dirty="0">
                <a:solidFill>
                  <a:schemeClr val="bg1"/>
                </a:solidFill>
              </a:rPr>
              <a:t> et dolore magna </a:t>
            </a:r>
            <a:r>
              <a:rPr lang="en-US" altLang="ko-KR" sz="1600" dirty="0" err="1">
                <a:solidFill>
                  <a:schemeClr val="bg1"/>
                </a:solidFill>
              </a:rPr>
              <a:t>aliqua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Ut </a:t>
            </a:r>
            <a:r>
              <a:rPr lang="en-US" altLang="ko-KR" sz="1600" dirty="0" err="1">
                <a:solidFill>
                  <a:schemeClr val="bg1"/>
                </a:solidFill>
              </a:rPr>
              <a:t>enim</a:t>
            </a:r>
            <a:r>
              <a:rPr lang="en-US" altLang="ko-KR" sz="1600" dirty="0">
                <a:solidFill>
                  <a:schemeClr val="bg1"/>
                </a:solidFill>
              </a:rPr>
              <a:t> ad minim </a:t>
            </a:r>
            <a:r>
              <a:rPr lang="en-US" altLang="ko-KR" sz="1600" dirty="0" err="1">
                <a:solidFill>
                  <a:schemeClr val="bg1"/>
                </a:solidFill>
              </a:rPr>
              <a:t>veniam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quis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nostrud</a:t>
            </a:r>
            <a:r>
              <a:rPr lang="en-US" altLang="ko-KR" sz="1600" dirty="0">
                <a:solidFill>
                  <a:schemeClr val="bg1"/>
                </a:solidFill>
              </a:rPr>
              <a:t> exercitation </a:t>
            </a:r>
            <a:r>
              <a:rPr lang="en-US" altLang="ko-KR" sz="1600" dirty="0" err="1">
                <a:solidFill>
                  <a:schemeClr val="bg1"/>
                </a:solidFill>
              </a:rPr>
              <a:t>ullamco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laboris</a:t>
            </a:r>
            <a:r>
              <a:rPr lang="en-US" altLang="ko-KR" sz="1600" dirty="0">
                <a:solidFill>
                  <a:schemeClr val="bg1"/>
                </a:solidFill>
              </a:rPr>
              <a:t> nisi </a:t>
            </a:r>
            <a:r>
              <a:rPr lang="en-US" altLang="ko-KR" sz="1600" dirty="0" err="1">
                <a:solidFill>
                  <a:schemeClr val="bg1"/>
                </a:solidFill>
              </a:rPr>
              <a:t>ut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aliquip</a:t>
            </a:r>
            <a:r>
              <a:rPr lang="en-US" altLang="ko-KR" sz="1600" dirty="0">
                <a:solidFill>
                  <a:schemeClr val="bg1"/>
                </a:solidFill>
              </a:rPr>
              <a:t> ex </a:t>
            </a:r>
            <a:r>
              <a:rPr lang="en-US" altLang="ko-KR" sz="1600" dirty="0" err="1">
                <a:solidFill>
                  <a:schemeClr val="bg1"/>
                </a:solidFill>
              </a:rPr>
              <a:t>ea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commodo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consequat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279F1-3F5E-41EE-AB08-6657B1CECD45}"/>
              </a:ext>
            </a:extLst>
          </p:cNvPr>
          <p:cNvSpPr txBox="1"/>
          <p:nvPr/>
        </p:nvSpPr>
        <p:spPr>
          <a:xfrm>
            <a:off x="8068597" y="1272945"/>
            <a:ext cx="3598826" cy="9541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</a:rPr>
              <a:t>Title text block &amp;</a:t>
            </a:r>
          </a:p>
          <a:p>
            <a:r>
              <a:rPr lang="en-US" altLang="ko-KR" sz="2800" b="0" dirty="0">
                <a:solidFill>
                  <a:schemeClr val="bg1"/>
                </a:solidFill>
              </a:rPr>
              <a:t>Tablet project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96C4A8-7169-4D4B-B549-45254718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99" y="728133"/>
            <a:ext cx="7081800" cy="5401734"/>
          </a:xfrm>
          <a:prstGeom prst="rect">
            <a:avLst/>
          </a:prstGeom>
          <a:effectLst>
            <a:outerShdw blurRad="38100" sx="101000" sy="101000" algn="ctr" rotWithShape="0">
              <a:prstClr val="black">
                <a:alpha val="23000"/>
              </a:prstClr>
            </a:outerShdw>
          </a:effectLst>
        </p:spPr>
      </p:pic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6660E94F-6F5F-4850-98C1-503A2CF979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3344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FA6114C-1D14-4780-8B68-0E054381913D}"/>
              </a:ext>
            </a:extLst>
          </p:cNvPr>
          <p:cNvSpPr txBox="1"/>
          <p:nvPr/>
        </p:nvSpPr>
        <p:spPr>
          <a:xfrm>
            <a:off x="679021" y="2141332"/>
            <a:ext cx="3015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Ut </a:t>
            </a:r>
            <a:r>
              <a:rPr lang="en-US" altLang="ko-KR" sz="1400" dirty="0" err="1">
                <a:solidFill>
                  <a:schemeClr val="bg1"/>
                </a:solidFill>
              </a:rPr>
              <a:t>enim</a:t>
            </a:r>
            <a:r>
              <a:rPr lang="en-US" altLang="ko-KR" sz="1400" dirty="0">
                <a:solidFill>
                  <a:schemeClr val="bg1"/>
                </a:solidFill>
              </a:rPr>
              <a:t> ad minim </a:t>
            </a:r>
            <a:r>
              <a:rPr lang="en-US" altLang="ko-KR" sz="1400" dirty="0" err="1">
                <a:solidFill>
                  <a:schemeClr val="bg1"/>
                </a:solidFill>
              </a:rPr>
              <a:t>veniam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quis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nostrud</a:t>
            </a:r>
            <a:r>
              <a:rPr lang="en-US" altLang="ko-KR" sz="1400" dirty="0">
                <a:solidFill>
                  <a:schemeClr val="bg1"/>
                </a:solidFill>
              </a:rPr>
              <a:t> exercitation </a:t>
            </a:r>
            <a:r>
              <a:rPr lang="en-US" altLang="ko-KR" sz="1400" dirty="0" err="1">
                <a:solidFill>
                  <a:schemeClr val="bg1"/>
                </a:solidFill>
              </a:rPr>
              <a:t>ullamco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laboris</a:t>
            </a:r>
            <a:r>
              <a:rPr lang="en-US" altLang="ko-KR" sz="1400" dirty="0">
                <a:solidFill>
                  <a:schemeClr val="bg1"/>
                </a:solidFill>
              </a:rPr>
              <a:t> nisi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aliquip</a:t>
            </a:r>
            <a:r>
              <a:rPr lang="en-US" altLang="ko-KR" sz="1400" dirty="0">
                <a:solidFill>
                  <a:schemeClr val="bg1"/>
                </a:solidFill>
              </a:rPr>
              <a:t> ex </a:t>
            </a:r>
            <a:r>
              <a:rPr lang="en-US" altLang="ko-KR" sz="1400" dirty="0" err="1">
                <a:solidFill>
                  <a:schemeClr val="bg1"/>
                </a:solidFill>
              </a:rPr>
              <a:t>ea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commodo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consequat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39404-DD90-470D-ACF1-A46229746AF0}"/>
              </a:ext>
            </a:extLst>
          </p:cNvPr>
          <p:cNvSpPr txBox="1"/>
          <p:nvPr/>
        </p:nvSpPr>
        <p:spPr>
          <a:xfrm>
            <a:off x="679021" y="1234854"/>
            <a:ext cx="301507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Title text block &amp; Desktop project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2E5206B-95DF-4613-80A3-6D76CFFBA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69" y="751475"/>
            <a:ext cx="8611400" cy="5355050"/>
          </a:xfrm>
          <a:prstGeom prst="rect">
            <a:avLst/>
          </a:prstGeom>
          <a:effectLst>
            <a:outerShdw blurRad="38100" sx="101000" sy="101000" algn="ctr" rotWithShape="0">
              <a:prstClr val="black">
                <a:alpha val="23000"/>
              </a:prstClr>
            </a:outerShdw>
          </a:effectLst>
        </p:spPr>
      </p:pic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17FEC061-1BA0-42D6-BD7A-7F24FF413D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51175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Box 506">
            <a:extLst>
              <a:ext uri="{FF2B5EF4-FFF2-40B4-BE49-F238E27FC236}">
                <a16:creationId xmlns:a16="http://schemas.microsoft.com/office/drawing/2014/main" id="{CA8BA88A-220F-4094-9ED6-70D1D97B6E38}"/>
              </a:ext>
            </a:extLst>
          </p:cNvPr>
          <p:cNvSpPr txBox="1"/>
          <p:nvPr/>
        </p:nvSpPr>
        <p:spPr>
          <a:xfrm>
            <a:off x="9037297" y="4398754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C60D6E97-FAA2-4B0B-8F28-38FD6A557F23}"/>
              </a:ext>
            </a:extLst>
          </p:cNvPr>
          <p:cNvSpPr txBox="1"/>
          <p:nvPr/>
        </p:nvSpPr>
        <p:spPr>
          <a:xfrm>
            <a:off x="8978001" y="3814777"/>
            <a:ext cx="262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pic>
        <p:nvPicPr>
          <p:cNvPr id="509" name="그래픽 508">
            <a:extLst>
              <a:ext uri="{FF2B5EF4-FFF2-40B4-BE49-F238E27FC236}">
                <a16:creationId xmlns:a16="http://schemas.microsoft.com/office/drawing/2014/main" id="{E68556BD-8766-476B-9CDC-431C5080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886" y="747555"/>
            <a:ext cx="544232" cy="412564"/>
          </a:xfrm>
          <a:prstGeom prst="rect">
            <a:avLst/>
          </a:prstGeom>
        </p:spPr>
      </p:pic>
      <p:pic>
        <p:nvPicPr>
          <p:cNvPr id="510" name="그래픽 509">
            <a:extLst>
              <a:ext uri="{FF2B5EF4-FFF2-40B4-BE49-F238E27FC236}">
                <a16:creationId xmlns:a16="http://schemas.microsoft.com/office/drawing/2014/main" id="{267A6217-4655-4BA6-B551-6A1A9AC41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6640" y="751943"/>
            <a:ext cx="474010" cy="403786"/>
          </a:xfrm>
          <a:prstGeom prst="rect">
            <a:avLst/>
          </a:prstGeom>
        </p:spPr>
      </p:pic>
      <p:pic>
        <p:nvPicPr>
          <p:cNvPr id="511" name="그래픽 510">
            <a:extLst>
              <a:ext uri="{FF2B5EF4-FFF2-40B4-BE49-F238E27FC236}">
                <a16:creationId xmlns:a16="http://schemas.microsoft.com/office/drawing/2014/main" id="{A4D3EE62-4F7F-4E19-8F1D-01F0DDC18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2238" y="716832"/>
            <a:ext cx="535454" cy="474008"/>
          </a:xfrm>
          <a:prstGeom prst="rect">
            <a:avLst/>
          </a:prstGeom>
        </p:spPr>
      </p:pic>
      <p:pic>
        <p:nvPicPr>
          <p:cNvPr id="512" name="그래픽 511">
            <a:extLst>
              <a:ext uri="{FF2B5EF4-FFF2-40B4-BE49-F238E27FC236}">
                <a16:creationId xmlns:a16="http://schemas.microsoft.com/office/drawing/2014/main" id="{3774F867-ECD5-49A5-9D82-4C0D0E2A8A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0805" y="708054"/>
            <a:ext cx="465232" cy="491564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:a16="http://schemas.microsoft.com/office/drawing/2014/main" id="{C8DA7815-7F25-46F1-AE30-6B517440E4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00586" y="703665"/>
            <a:ext cx="535456" cy="500344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:a16="http://schemas.microsoft.com/office/drawing/2014/main" id="{E4293916-790D-4E0B-B858-9ABA2B87BB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9970" y="686109"/>
            <a:ext cx="517900" cy="535456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:a16="http://schemas.microsoft.com/office/drawing/2014/main" id="{C39B0C44-25FA-4820-B1D5-06894E197C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56333" y="743165"/>
            <a:ext cx="474010" cy="421342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:a16="http://schemas.microsoft.com/office/drawing/2014/main" id="{8F9EBCCF-F760-4BDC-BCFF-97E80453D6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04459" y="721221"/>
            <a:ext cx="359896" cy="465232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:a16="http://schemas.microsoft.com/office/drawing/2014/main" id="{9810696E-EF53-483E-838F-DEDAE521429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69953" y="760721"/>
            <a:ext cx="430120" cy="386230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:a16="http://schemas.microsoft.com/office/drawing/2014/main" id="{A7E6D7B2-90A6-4AAE-979E-171F860BAB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47026" y="725609"/>
            <a:ext cx="324786" cy="456454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:a16="http://schemas.microsoft.com/office/drawing/2014/main" id="{84DB43B9-DC62-4A4F-A2E9-4B4B666244E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66483" y="791445"/>
            <a:ext cx="544232" cy="324784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:a16="http://schemas.microsoft.com/office/drawing/2014/main" id="{38C9B30D-27BB-4DF6-9D9E-1F24F38FD0A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80812" y="712443"/>
            <a:ext cx="307230" cy="482788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:a16="http://schemas.microsoft.com/office/drawing/2014/main" id="{716A0736-9BD3-4FBA-AE4B-C9474862E3B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3832" y="1530457"/>
            <a:ext cx="500342" cy="324784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:a16="http://schemas.microsoft.com/office/drawing/2014/main" id="{534BCF9E-9EA6-418E-A753-50A18BC4FA8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99808" y="1442677"/>
            <a:ext cx="447676" cy="500344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:a16="http://schemas.microsoft.com/office/drawing/2014/main" id="{8A3F7896-CF19-4C27-AA6A-C85FC3014BF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986127" y="1442677"/>
            <a:ext cx="447676" cy="500344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:a16="http://schemas.microsoft.com/office/drawing/2014/main" id="{9EDC78D2-436F-4997-A22D-4AA4749518E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83976" y="1451455"/>
            <a:ext cx="368674" cy="482788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:a16="http://schemas.microsoft.com/office/drawing/2014/main" id="{542F73BE-940F-4F6A-B948-6DA138382AD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084582" y="1429510"/>
            <a:ext cx="368674" cy="526676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:a16="http://schemas.microsoft.com/office/drawing/2014/main" id="{816DDD48-AB9B-4448-8227-BEA78D5F2EE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725612" y="1455844"/>
            <a:ext cx="535454" cy="474008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:a16="http://schemas.microsoft.com/office/drawing/2014/main" id="{F0FF7CFB-6134-4926-95FC-55447B8F2B5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581304" y="1460233"/>
            <a:ext cx="544232" cy="465232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:a16="http://schemas.microsoft.com/office/drawing/2014/main" id="{57A834EC-727B-44BE-9F2A-0531E545073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26403" y="1438288"/>
            <a:ext cx="316006" cy="509120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:a16="http://schemas.microsoft.com/office/drawing/2014/main" id="{8EEC5C06-E6B7-406E-AA4B-EBC36FF974D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026064" y="1429510"/>
            <a:ext cx="517898" cy="526676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:a16="http://schemas.microsoft.com/office/drawing/2014/main" id="{7584B3D5-29D0-4D4A-A8C5-158C2BF594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716303" y="1442677"/>
            <a:ext cx="386230" cy="500344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:a16="http://schemas.microsoft.com/office/drawing/2014/main" id="{D35D209D-9940-4C9E-BBF0-9D2A45D4F15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445484" y="1499733"/>
            <a:ext cx="386230" cy="386230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:a16="http://schemas.microsoft.com/office/drawing/2014/main" id="{95FF26F7-D69E-47BD-ACFF-2AE8AB54DBD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014978" y="1469011"/>
            <a:ext cx="438898" cy="447676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:a16="http://schemas.microsoft.com/office/drawing/2014/main" id="{2A13FC6B-5ADA-495E-8CD4-5D666584C210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35758" y="5719020"/>
            <a:ext cx="336488" cy="263338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:a16="http://schemas.microsoft.com/office/drawing/2014/main" id="{24A98FFC-E8EC-46E8-ADAA-DEF9D97E9063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355401" y="5682445"/>
            <a:ext cx="336488" cy="336488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:a16="http://schemas.microsoft.com/office/drawing/2014/main" id="{A0D57394-201D-4FC2-AED4-24449D96968F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008804" y="5682445"/>
            <a:ext cx="402322" cy="336488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:a16="http://schemas.microsoft.com/office/drawing/2014/main" id="{3E71F97F-FE05-4383-A255-9CFBFDE75A63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681519" y="5678788"/>
            <a:ext cx="343804" cy="343804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:a16="http://schemas.microsoft.com/office/drawing/2014/main" id="{3FFDA3A9-47BB-4853-A151-ACA831D257E4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381782" y="5656843"/>
            <a:ext cx="373064" cy="387694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:a16="http://schemas.microsoft.com/office/drawing/2014/main" id="{AE927777-6642-4291-A487-1EEA8467C2F7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4088972" y="5661964"/>
            <a:ext cx="359896" cy="377452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:a16="http://schemas.microsoft.com/office/drawing/2014/main" id="{B6F14AF7-2B23-4D95-AE59-72767118409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778279" y="5648796"/>
            <a:ext cx="430120" cy="403786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:a16="http://schemas.microsoft.com/office/drawing/2014/main" id="{A301B987-CCCF-4236-9FA2-1433BCC235A6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5391291" y="5653186"/>
            <a:ext cx="386230" cy="395008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:a16="http://schemas.microsoft.com/office/drawing/2014/main" id="{FD9E39B4-1ED1-4192-8623-19E6E10C0627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6091897" y="5683908"/>
            <a:ext cx="386230" cy="333562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:a16="http://schemas.microsoft.com/office/drawing/2014/main" id="{3F0FC291-7030-46E6-80F3-B464456A20E0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03137" y="5648796"/>
            <a:ext cx="412564" cy="403786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:a16="http://schemas.microsoft.com/office/drawing/2014/main" id="{086B6602-20C6-4520-A791-27237D9CE045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419150" y="5635630"/>
            <a:ext cx="438898" cy="430120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:a16="http://schemas.microsoft.com/office/drawing/2014/main" id="{1D611B01-9B68-4B30-BDCD-EFF113BD8120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8023756" y="5640018"/>
            <a:ext cx="421342" cy="421342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:a16="http://schemas.microsoft.com/office/drawing/2014/main" id="{E7072C53-14E7-4E64-B089-058AE330472A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719665" y="2187344"/>
            <a:ext cx="368674" cy="377452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:a16="http://schemas.microsoft.com/office/drawing/2014/main" id="{FDCCFB86-1AB2-4C11-91EE-FC9C39DE0258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330530" y="2182954"/>
            <a:ext cx="386230" cy="386230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:a16="http://schemas.microsoft.com/office/drawing/2014/main" id="{8185D969-86E4-459A-9AE7-A0CFBB081B5C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986127" y="2152232"/>
            <a:ext cx="447676" cy="447676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:a16="http://schemas.microsoft.com/office/drawing/2014/main" id="{6D4C86CC-BB78-4062-8ABB-33FE9FC1CB48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2726140" y="2174176"/>
            <a:ext cx="254562" cy="403786"/>
          </a:xfrm>
          <a:prstGeom prst="rect">
            <a:avLst/>
          </a:prstGeom>
        </p:spPr>
      </p:pic>
      <p:pic>
        <p:nvPicPr>
          <p:cNvPr id="549" name="그래픽 548">
            <a:extLst>
              <a:ext uri="{FF2B5EF4-FFF2-40B4-BE49-F238E27FC236}">
                <a16:creationId xmlns:a16="http://schemas.microsoft.com/office/drawing/2014/main" id="{C4A5F449-A6D5-40AF-8D3A-B8CAC269B8E3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362032" y="2191732"/>
            <a:ext cx="412564" cy="368674"/>
          </a:xfrm>
          <a:prstGeom prst="rect">
            <a:avLst/>
          </a:prstGeom>
        </p:spPr>
      </p:pic>
      <p:pic>
        <p:nvPicPr>
          <p:cNvPr id="550" name="그래픽 549">
            <a:extLst>
              <a:ext uri="{FF2B5EF4-FFF2-40B4-BE49-F238E27FC236}">
                <a16:creationId xmlns:a16="http://schemas.microsoft.com/office/drawing/2014/main" id="{71101BC1-33CA-4497-874F-8C75A44E22FB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4062637" y="2156620"/>
            <a:ext cx="412566" cy="438898"/>
          </a:xfrm>
          <a:prstGeom prst="rect">
            <a:avLst/>
          </a:prstGeom>
        </p:spPr>
      </p:pic>
      <p:pic>
        <p:nvPicPr>
          <p:cNvPr id="551" name="그래픽 550">
            <a:extLst>
              <a:ext uri="{FF2B5EF4-FFF2-40B4-BE49-F238E27FC236}">
                <a16:creationId xmlns:a16="http://schemas.microsoft.com/office/drawing/2014/main" id="{2985B853-ED64-4E51-B4A5-002D8F8C2122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4861669" y="2143454"/>
            <a:ext cx="263338" cy="465232"/>
          </a:xfrm>
          <a:prstGeom prst="rect">
            <a:avLst/>
          </a:prstGeom>
        </p:spPr>
      </p:pic>
      <p:pic>
        <p:nvPicPr>
          <p:cNvPr id="552" name="그래픽 551">
            <a:extLst>
              <a:ext uri="{FF2B5EF4-FFF2-40B4-BE49-F238E27FC236}">
                <a16:creationId xmlns:a16="http://schemas.microsoft.com/office/drawing/2014/main" id="{22CB4897-7BCA-4BCE-86B6-A9709110F4D2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5413237" y="2143454"/>
            <a:ext cx="342340" cy="465232"/>
          </a:xfrm>
          <a:prstGeom prst="rect">
            <a:avLst/>
          </a:prstGeom>
        </p:spPr>
      </p:pic>
      <p:pic>
        <p:nvPicPr>
          <p:cNvPr id="553" name="그래픽 552">
            <a:extLst>
              <a:ext uri="{FF2B5EF4-FFF2-40B4-BE49-F238E27FC236}">
                <a16:creationId xmlns:a16="http://schemas.microsoft.com/office/drawing/2014/main" id="{2EFD87DD-9415-41CF-ADEF-B9DD91E78152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6061175" y="2204900"/>
            <a:ext cx="447676" cy="342340"/>
          </a:xfrm>
          <a:prstGeom prst="rect">
            <a:avLst/>
          </a:prstGeom>
        </p:spPr>
      </p:pic>
      <p:pic>
        <p:nvPicPr>
          <p:cNvPr id="554" name="그래픽 553">
            <a:extLst>
              <a:ext uri="{FF2B5EF4-FFF2-40B4-BE49-F238E27FC236}">
                <a16:creationId xmlns:a16="http://schemas.microsoft.com/office/drawing/2014/main" id="{4DFD0ADB-E3FD-4007-9220-022471243AB2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6703137" y="2196122"/>
            <a:ext cx="412564" cy="359896"/>
          </a:xfrm>
          <a:prstGeom prst="rect">
            <a:avLst/>
          </a:prstGeom>
        </p:spPr>
      </p:pic>
      <p:pic>
        <p:nvPicPr>
          <p:cNvPr id="555" name="그래픽 554">
            <a:extLst>
              <a:ext uri="{FF2B5EF4-FFF2-40B4-BE49-F238E27FC236}">
                <a16:creationId xmlns:a16="http://schemas.microsoft.com/office/drawing/2014/main" id="{B4185476-FD98-4584-ADAD-75682562E256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7423540" y="2182954"/>
            <a:ext cx="430120" cy="386230"/>
          </a:xfrm>
          <a:prstGeom prst="rect">
            <a:avLst/>
          </a:prstGeom>
        </p:spPr>
      </p:pic>
      <p:pic>
        <p:nvPicPr>
          <p:cNvPr id="556" name="그래픽 555">
            <a:extLst>
              <a:ext uri="{FF2B5EF4-FFF2-40B4-BE49-F238E27FC236}">
                <a16:creationId xmlns:a16="http://schemas.microsoft.com/office/drawing/2014/main" id="{D389C003-4602-4D5A-B0F0-C961E0FB69A0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8028145" y="2218066"/>
            <a:ext cx="412564" cy="316006"/>
          </a:xfrm>
          <a:prstGeom prst="rect">
            <a:avLst/>
          </a:prstGeom>
        </p:spPr>
      </p:pic>
      <p:pic>
        <p:nvPicPr>
          <p:cNvPr id="557" name="그래픽 556">
            <a:extLst>
              <a:ext uri="{FF2B5EF4-FFF2-40B4-BE49-F238E27FC236}">
                <a16:creationId xmlns:a16="http://schemas.microsoft.com/office/drawing/2014/main" id="{832B38DC-92B0-43AD-9554-8D2ED55BBB16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02109" y="2835627"/>
            <a:ext cx="403786" cy="403786"/>
          </a:xfrm>
          <a:prstGeom prst="rect">
            <a:avLst/>
          </a:prstGeom>
        </p:spPr>
      </p:pic>
      <p:pic>
        <p:nvPicPr>
          <p:cNvPr id="558" name="그래픽 557">
            <a:extLst>
              <a:ext uri="{FF2B5EF4-FFF2-40B4-BE49-F238E27FC236}">
                <a16:creationId xmlns:a16="http://schemas.microsoft.com/office/drawing/2014/main" id="{74318222-29C5-4D17-A1D6-A19B9D7F0E6D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344429" y="2865619"/>
            <a:ext cx="358434" cy="343804"/>
          </a:xfrm>
          <a:prstGeom prst="rect">
            <a:avLst/>
          </a:prstGeom>
        </p:spPr>
      </p:pic>
      <p:pic>
        <p:nvPicPr>
          <p:cNvPr id="559" name="그래픽 558">
            <a:extLst>
              <a:ext uri="{FF2B5EF4-FFF2-40B4-BE49-F238E27FC236}">
                <a16:creationId xmlns:a16="http://schemas.microsoft.com/office/drawing/2014/main" id="{8F1B2AEB-7201-44DF-818F-2190ED55E0E1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2056350" y="2854646"/>
            <a:ext cx="307228" cy="365748"/>
          </a:xfrm>
          <a:prstGeom prst="rect">
            <a:avLst/>
          </a:prstGeom>
        </p:spPr>
      </p:pic>
      <p:pic>
        <p:nvPicPr>
          <p:cNvPr id="560" name="그래픽 559">
            <a:extLst>
              <a:ext uri="{FF2B5EF4-FFF2-40B4-BE49-F238E27FC236}">
                <a16:creationId xmlns:a16="http://schemas.microsoft.com/office/drawing/2014/main" id="{3B2A185C-3981-4CF4-9526-BA5902859D3A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2677861" y="2836359"/>
            <a:ext cx="351118" cy="402324"/>
          </a:xfrm>
          <a:prstGeom prst="rect">
            <a:avLst/>
          </a:prstGeom>
        </p:spPr>
      </p:pic>
      <p:pic>
        <p:nvPicPr>
          <p:cNvPr id="561" name="그래픽 560">
            <a:extLst>
              <a:ext uri="{FF2B5EF4-FFF2-40B4-BE49-F238E27FC236}">
                <a16:creationId xmlns:a16="http://schemas.microsoft.com/office/drawing/2014/main" id="{27E666B7-DB5A-4CFD-8054-E1754B8BE582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3340086" y="2796127"/>
            <a:ext cx="456454" cy="482788"/>
          </a:xfrm>
          <a:prstGeom prst="rect">
            <a:avLst/>
          </a:prstGeom>
        </p:spPr>
      </p:pic>
      <p:pic>
        <p:nvPicPr>
          <p:cNvPr id="562" name="그래픽 561">
            <a:extLst>
              <a:ext uri="{FF2B5EF4-FFF2-40B4-BE49-F238E27FC236}">
                <a16:creationId xmlns:a16="http://schemas.microsoft.com/office/drawing/2014/main" id="{3DDA5478-E1D1-476E-A45F-13071B087861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001192" y="2835627"/>
            <a:ext cx="535456" cy="403786"/>
          </a:xfrm>
          <a:prstGeom prst="rect">
            <a:avLst/>
          </a:prstGeom>
        </p:spPr>
      </p:pic>
      <p:pic>
        <p:nvPicPr>
          <p:cNvPr id="563" name="그래픽 562">
            <a:extLst>
              <a:ext uri="{FF2B5EF4-FFF2-40B4-BE49-F238E27FC236}">
                <a16:creationId xmlns:a16="http://schemas.microsoft.com/office/drawing/2014/main" id="{727032A8-0CF3-423F-AD6C-FE4704CA99E8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858011" y="2872933"/>
            <a:ext cx="270656" cy="329176"/>
          </a:xfrm>
          <a:prstGeom prst="rect">
            <a:avLst/>
          </a:prstGeom>
        </p:spPr>
      </p:pic>
      <p:pic>
        <p:nvPicPr>
          <p:cNvPr id="564" name="그래픽 563">
            <a:extLst>
              <a:ext uri="{FF2B5EF4-FFF2-40B4-BE49-F238E27FC236}">
                <a16:creationId xmlns:a16="http://schemas.microsoft.com/office/drawing/2014/main" id="{09C85F3C-2254-41A1-A3E4-2A79B1E214AC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5357642" y="2931454"/>
            <a:ext cx="453528" cy="212134"/>
          </a:xfrm>
          <a:prstGeom prst="rect">
            <a:avLst/>
          </a:prstGeom>
        </p:spPr>
      </p:pic>
      <p:pic>
        <p:nvPicPr>
          <p:cNvPr id="565" name="그래픽 564">
            <a:extLst>
              <a:ext uri="{FF2B5EF4-FFF2-40B4-BE49-F238E27FC236}">
                <a16:creationId xmlns:a16="http://schemas.microsoft.com/office/drawing/2014/main" id="{D176CD25-A801-45FC-9DE3-97DBD63753C4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6083851" y="2894879"/>
            <a:ext cx="402324" cy="285284"/>
          </a:xfrm>
          <a:prstGeom prst="rect">
            <a:avLst/>
          </a:prstGeom>
        </p:spPr>
      </p:pic>
      <p:pic>
        <p:nvPicPr>
          <p:cNvPr id="566" name="그래픽 565">
            <a:extLst>
              <a:ext uri="{FF2B5EF4-FFF2-40B4-BE49-F238E27FC236}">
                <a16:creationId xmlns:a16="http://schemas.microsoft.com/office/drawing/2014/main" id="{A100745D-F723-4B3C-9EDF-305B5235AFA0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6722887" y="2850989"/>
            <a:ext cx="373064" cy="373064"/>
          </a:xfrm>
          <a:prstGeom prst="rect">
            <a:avLst/>
          </a:prstGeom>
        </p:spPr>
      </p:pic>
      <p:pic>
        <p:nvPicPr>
          <p:cNvPr id="567" name="그래픽 566">
            <a:extLst>
              <a:ext uri="{FF2B5EF4-FFF2-40B4-BE49-F238E27FC236}">
                <a16:creationId xmlns:a16="http://schemas.microsoft.com/office/drawing/2014/main" id="{48E7D5E3-D959-4B30-8BD6-D0396C43CB48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7452068" y="2850989"/>
            <a:ext cx="373064" cy="373064"/>
          </a:xfrm>
          <a:prstGeom prst="rect">
            <a:avLst/>
          </a:prstGeom>
        </p:spPr>
      </p:pic>
      <p:pic>
        <p:nvPicPr>
          <p:cNvPr id="568" name="그래픽 567">
            <a:extLst>
              <a:ext uri="{FF2B5EF4-FFF2-40B4-BE49-F238E27FC236}">
                <a16:creationId xmlns:a16="http://schemas.microsoft.com/office/drawing/2014/main" id="{FB00B953-6000-4975-A01F-988214F3E0A8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8062525" y="2840016"/>
            <a:ext cx="343804" cy="395008"/>
          </a:xfrm>
          <a:prstGeom prst="rect">
            <a:avLst/>
          </a:prstGeom>
        </p:spPr>
      </p:pic>
      <p:pic>
        <p:nvPicPr>
          <p:cNvPr id="569" name="그래픽 568">
            <a:extLst>
              <a:ext uri="{FF2B5EF4-FFF2-40B4-BE49-F238E27FC236}">
                <a16:creationId xmlns:a16="http://schemas.microsoft.com/office/drawing/2014/main" id="{766C00CF-C569-416A-81C5-A28CD3559C1B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717471" y="3564996"/>
            <a:ext cx="373064" cy="387694"/>
          </a:xfrm>
          <a:prstGeom prst="rect">
            <a:avLst/>
          </a:prstGeom>
        </p:spPr>
      </p:pic>
      <p:pic>
        <p:nvPicPr>
          <p:cNvPr id="570" name="그래픽 569">
            <a:extLst>
              <a:ext uri="{FF2B5EF4-FFF2-40B4-BE49-F238E27FC236}">
                <a16:creationId xmlns:a16="http://schemas.microsoft.com/office/drawing/2014/main" id="{604F6990-25BC-4571-9330-23F529FE6644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388318" y="3568652"/>
            <a:ext cx="270656" cy="380380"/>
          </a:xfrm>
          <a:prstGeom prst="rect">
            <a:avLst/>
          </a:prstGeom>
        </p:spPr>
      </p:pic>
      <p:pic>
        <p:nvPicPr>
          <p:cNvPr id="571" name="그래픽 570">
            <a:extLst>
              <a:ext uri="{FF2B5EF4-FFF2-40B4-BE49-F238E27FC236}">
                <a16:creationId xmlns:a16="http://schemas.microsoft.com/office/drawing/2014/main" id="{462FDA3D-B4B5-419F-80DB-E65688D86BE2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2008803" y="3557681"/>
            <a:ext cx="402324" cy="402324"/>
          </a:xfrm>
          <a:prstGeom prst="rect">
            <a:avLst/>
          </a:prstGeom>
        </p:spPr>
      </p:pic>
      <p:pic>
        <p:nvPicPr>
          <p:cNvPr id="572" name="그래픽 571">
            <a:extLst>
              <a:ext uri="{FF2B5EF4-FFF2-40B4-BE49-F238E27FC236}">
                <a16:creationId xmlns:a16="http://schemas.microsoft.com/office/drawing/2014/main" id="{B9347F15-6962-48C1-B5F6-791E325F56D5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2655915" y="3623515"/>
            <a:ext cx="395010" cy="270656"/>
          </a:xfrm>
          <a:prstGeom prst="rect">
            <a:avLst/>
          </a:prstGeom>
        </p:spPr>
      </p:pic>
      <p:pic>
        <p:nvPicPr>
          <p:cNvPr id="573" name="그래픽 572">
            <a:extLst>
              <a:ext uri="{FF2B5EF4-FFF2-40B4-BE49-F238E27FC236}">
                <a16:creationId xmlns:a16="http://schemas.microsoft.com/office/drawing/2014/main" id="{DF1F7060-71CE-4AD8-908F-04F9701CD29B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3400069" y="3590598"/>
            <a:ext cx="336488" cy="336488"/>
          </a:xfrm>
          <a:prstGeom prst="rect">
            <a:avLst/>
          </a:prstGeom>
        </p:spPr>
      </p:pic>
      <p:pic>
        <p:nvPicPr>
          <p:cNvPr id="574" name="그래픽 573">
            <a:extLst>
              <a:ext uri="{FF2B5EF4-FFF2-40B4-BE49-F238E27FC236}">
                <a16:creationId xmlns:a16="http://schemas.microsoft.com/office/drawing/2014/main" id="{AA6ECCD5-9B47-41BD-BEA6-A8462B1A4646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4075073" y="3564996"/>
            <a:ext cx="387694" cy="387694"/>
          </a:xfrm>
          <a:prstGeom prst="rect">
            <a:avLst/>
          </a:prstGeom>
        </p:spPr>
      </p:pic>
      <p:pic>
        <p:nvPicPr>
          <p:cNvPr id="575" name="그래픽 574">
            <a:extLst>
              <a:ext uri="{FF2B5EF4-FFF2-40B4-BE49-F238E27FC236}">
                <a16:creationId xmlns:a16="http://schemas.microsoft.com/office/drawing/2014/main" id="{1F97C1B5-F401-4973-8873-2590A93579E6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4799492" y="3590598"/>
            <a:ext cx="387694" cy="336488"/>
          </a:xfrm>
          <a:prstGeom prst="rect">
            <a:avLst/>
          </a:prstGeom>
        </p:spPr>
      </p:pic>
      <p:pic>
        <p:nvPicPr>
          <p:cNvPr id="576" name="그래픽 575">
            <a:extLst>
              <a:ext uri="{FF2B5EF4-FFF2-40B4-BE49-F238E27FC236}">
                <a16:creationId xmlns:a16="http://schemas.microsoft.com/office/drawing/2014/main" id="{261516FA-A4C6-40CD-8E26-B619B84D86FD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5496627" y="3564997"/>
            <a:ext cx="175558" cy="387692"/>
          </a:xfrm>
          <a:prstGeom prst="rect">
            <a:avLst/>
          </a:prstGeom>
        </p:spPr>
      </p:pic>
      <p:pic>
        <p:nvPicPr>
          <p:cNvPr id="577" name="그래픽 576">
            <a:extLst>
              <a:ext uri="{FF2B5EF4-FFF2-40B4-BE49-F238E27FC236}">
                <a16:creationId xmlns:a16="http://schemas.microsoft.com/office/drawing/2014/main" id="{FEC68A4C-173C-4FC3-9171-FDA4197642E6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6091166" y="3564996"/>
            <a:ext cx="387694" cy="387694"/>
          </a:xfrm>
          <a:prstGeom prst="rect">
            <a:avLst/>
          </a:prstGeom>
        </p:spPr>
      </p:pic>
      <p:pic>
        <p:nvPicPr>
          <p:cNvPr id="578" name="그래픽 577">
            <a:extLst>
              <a:ext uri="{FF2B5EF4-FFF2-40B4-BE49-F238E27FC236}">
                <a16:creationId xmlns:a16="http://schemas.microsoft.com/office/drawing/2014/main" id="{ACD16FDD-3BF8-4E9A-AEC2-117A0C6E6471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15572" y="3564996"/>
            <a:ext cx="387694" cy="387694"/>
          </a:xfrm>
          <a:prstGeom prst="rect">
            <a:avLst/>
          </a:prstGeom>
        </p:spPr>
      </p:pic>
      <p:pic>
        <p:nvPicPr>
          <p:cNvPr id="579" name="그래픽 578">
            <a:extLst>
              <a:ext uri="{FF2B5EF4-FFF2-40B4-BE49-F238E27FC236}">
                <a16:creationId xmlns:a16="http://schemas.microsoft.com/office/drawing/2014/main" id="{C87CF178-7B45-455A-A66D-F8B22909817F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7474012" y="3586940"/>
            <a:ext cx="329176" cy="343806"/>
          </a:xfrm>
          <a:prstGeom prst="rect">
            <a:avLst/>
          </a:prstGeom>
        </p:spPr>
      </p:pic>
      <p:pic>
        <p:nvPicPr>
          <p:cNvPr id="580" name="그래픽 579">
            <a:extLst>
              <a:ext uri="{FF2B5EF4-FFF2-40B4-BE49-F238E27FC236}">
                <a16:creationId xmlns:a16="http://schemas.microsoft.com/office/drawing/2014/main" id="{82425BDC-DAF3-4771-BCCE-228B856A2AC7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8095443" y="3561338"/>
            <a:ext cx="277968" cy="395008"/>
          </a:xfrm>
          <a:prstGeom prst="rect">
            <a:avLst/>
          </a:prstGeom>
        </p:spPr>
      </p:pic>
      <p:pic>
        <p:nvPicPr>
          <p:cNvPr id="581" name="그래픽 580">
            <a:extLst>
              <a:ext uri="{FF2B5EF4-FFF2-40B4-BE49-F238E27FC236}">
                <a16:creationId xmlns:a16="http://schemas.microsoft.com/office/drawing/2014/main" id="{E6F4D2DA-5B43-406F-BF2F-4C4A705F8250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732833" y="4233810"/>
            <a:ext cx="342340" cy="430120"/>
          </a:xfrm>
          <a:prstGeom prst="rect">
            <a:avLst/>
          </a:prstGeom>
        </p:spPr>
      </p:pic>
      <p:pic>
        <p:nvPicPr>
          <p:cNvPr id="582" name="그래픽 581">
            <a:extLst>
              <a:ext uri="{FF2B5EF4-FFF2-40B4-BE49-F238E27FC236}">
                <a16:creationId xmlns:a16="http://schemas.microsoft.com/office/drawing/2014/main" id="{095475A0-BB5E-49FC-92DD-C6EE64740630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1321752" y="4216254"/>
            <a:ext cx="403786" cy="465232"/>
          </a:xfrm>
          <a:prstGeom prst="rect">
            <a:avLst/>
          </a:prstGeom>
        </p:spPr>
      </p:pic>
      <p:pic>
        <p:nvPicPr>
          <p:cNvPr id="583" name="그래픽 582">
            <a:extLst>
              <a:ext uri="{FF2B5EF4-FFF2-40B4-BE49-F238E27FC236}">
                <a16:creationId xmlns:a16="http://schemas.microsoft.com/office/drawing/2014/main" id="{32BAAAD4-61D0-4686-ACE2-C8238CDA6E47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2012460" y="4220642"/>
            <a:ext cx="395010" cy="456454"/>
          </a:xfrm>
          <a:prstGeom prst="rect">
            <a:avLst/>
          </a:prstGeom>
        </p:spPr>
      </p:pic>
      <p:pic>
        <p:nvPicPr>
          <p:cNvPr id="584" name="그래픽 583">
            <a:extLst>
              <a:ext uri="{FF2B5EF4-FFF2-40B4-BE49-F238E27FC236}">
                <a16:creationId xmlns:a16="http://schemas.microsoft.com/office/drawing/2014/main" id="{99A57FEC-2BB1-4527-A253-AD5C429DEF92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2625193" y="4220642"/>
            <a:ext cx="456454" cy="456454"/>
          </a:xfrm>
          <a:prstGeom prst="rect">
            <a:avLst/>
          </a:prstGeom>
        </p:spPr>
      </p:pic>
      <p:pic>
        <p:nvPicPr>
          <p:cNvPr id="585" name="그래픽 584">
            <a:extLst>
              <a:ext uri="{FF2B5EF4-FFF2-40B4-BE49-F238E27FC236}">
                <a16:creationId xmlns:a16="http://schemas.microsoft.com/office/drawing/2014/main" id="{38E78E66-EF79-4947-A643-DBD07EDC9C7D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3344476" y="4238198"/>
            <a:ext cx="447676" cy="421342"/>
          </a:xfrm>
          <a:prstGeom prst="rect">
            <a:avLst/>
          </a:prstGeom>
        </p:spPr>
      </p:pic>
      <p:pic>
        <p:nvPicPr>
          <p:cNvPr id="586" name="그래픽 585">
            <a:extLst>
              <a:ext uri="{FF2B5EF4-FFF2-40B4-BE49-F238E27FC236}">
                <a16:creationId xmlns:a16="http://schemas.microsoft.com/office/drawing/2014/main" id="{9EF47429-51D8-4D6C-B714-7C93E14E6B81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4045813" y="4233078"/>
            <a:ext cx="446214" cy="431584"/>
          </a:xfrm>
          <a:prstGeom prst="rect">
            <a:avLst/>
          </a:prstGeom>
        </p:spPr>
      </p:pic>
      <p:pic>
        <p:nvPicPr>
          <p:cNvPr id="587" name="그래픽 586">
            <a:extLst>
              <a:ext uri="{FF2B5EF4-FFF2-40B4-BE49-F238E27FC236}">
                <a16:creationId xmlns:a16="http://schemas.microsoft.com/office/drawing/2014/main" id="{D197AA4B-C602-4C11-A391-762D682BA02D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4825093" y="4233078"/>
            <a:ext cx="336490" cy="431584"/>
          </a:xfrm>
          <a:prstGeom prst="rect">
            <a:avLst/>
          </a:prstGeom>
        </p:spPr>
      </p:pic>
      <p:pic>
        <p:nvPicPr>
          <p:cNvPr id="588" name="그래픽 587">
            <a:extLst>
              <a:ext uri="{FF2B5EF4-FFF2-40B4-BE49-F238E27FC236}">
                <a16:creationId xmlns:a16="http://schemas.microsoft.com/office/drawing/2014/main" id="{0808A00C-6942-4721-966D-7B05EDE22300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5361300" y="4247708"/>
            <a:ext cx="446214" cy="402324"/>
          </a:xfrm>
          <a:prstGeom prst="rect">
            <a:avLst/>
          </a:prstGeom>
        </p:spPr>
      </p:pic>
      <p:pic>
        <p:nvPicPr>
          <p:cNvPr id="589" name="그래픽 588">
            <a:extLst>
              <a:ext uri="{FF2B5EF4-FFF2-40B4-BE49-F238E27FC236}">
                <a16:creationId xmlns:a16="http://schemas.microsoft.com/office/drawing/2014/main" id="{2BC8788C-4089-41B8-96F5-0662A4ADF1C0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6083851" y="4233078"/>
            <a:ext cx="402324" cy="431584"/>
          </a:xfrm>
          <a:prstGeom prst="rect">
            <a:avLst/>
          </a:prstGeom>
        </p:spPr>
      </p:pic>
      <p:pic>
        <p:nvPicPr>
          <p:cNvPr id="590" name="그래픽 589">
            <a:extLst>
              <a:ext uri="{FF2B5EF4-FFF2-40B4-BE49-F238E27FC236}">
                <a16:creationId xmlns:a16="http://schemas.microsoft.com/office/drawing/2014/main" id="{C6CD27F1-4DA4-4011-B7ED-EF6542624F95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6704599" y="4255023"/>
            <a:ext cx="409638" cy="387694"/>
          </a:xfrm>
          <a:prstGeom prst="rect">
            <a:avLst/>
          </a:prstGeom>
        </p:spPr>
      </p:pic>
      <p:pic>
        <p:nvPicPr>
          <p:cNvPr id="591" name="그래픽 590">
            <a:extLst>
              <a:ext uri="{FF2B5EF4-FFF2-40B4-BE49-F238E27FC236}">
                <a16:creationId xmlns:a16="http://schemas.microsoft.com/office/drawing/2014/main" id="{6C5CBF12-AB58-4F50-82A2-C3E69305D79D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7427818" y="4247707"/>
            <a:ext cx="387696" cy="402326"/>
          </a:xfrm>
          <a:prstGeom prst="rect">
            <a:avLst/>
          </a:prstGeom>
        </p:spPr>
      </p:pic>
      <p:pic>
        <p:nvPicPr>
          <p:cNvPr id="592" name="그래픽 591">
            <a:extLst>
              <a:ext uri="{FF2B5EF4-FFF2-40B4-BE49-F238E27FC236}">
                <a16:creationId xmlns:a16="http://schemas.microsoft.com/office/drawing/2014/main" id="{38268D3F-B1F5-43F1-BC72-11EDE30EF169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04005" y="4328173"/>
            <a:ext cx="460844" cy="241394"/>
          </a:xfrm>
          <a:prstGeom prst="rect">
            <a:avLst/>
          </a:prstGeom>
        </p:spPr>
      </p:pic>
      <p:pic>
        <p:nvPicPr>
          <p:cNvPr id="593" name="그래픽 592">
            <a:extLst>
              <a:ext uri="{FF2B5EF4-FFF2-40B4-BE49-F238E27FC236}">
                <a16:creationId xmlns:a16="http://schemas.microsoft.com/office/drawing/2014/main" id="{08D4D62C-808A-4031-A147-E1F792D07D41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75991" y="4983746"/>
            <a:ext cx="256024" cy="351118"/>
          </a:xfrm>
          <a:prstGeom prst="rect">
            <a:avLst/>
          </a:prstGeom>
        </p:spPr>
      </p:pic>
      <p:pic>
        <p:nvPicPr>
          <p:cNvPr id="594" name="그래픽 593">
            <a:extLst>
              <a:ext uri="{FF2B5EF4-FFF2-40B4-BE49-F238E27FC236}">
                <a16:creationId xmlns:a16="http://schemas.microsoft.com/office/drawing/2014/main" id="{4CCE2791-6B48-4670-AF5C-177BEDC66256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1329799" y="4965459"/>
            <a:ext cx="387694" cy="387694"/>
          </a:xfrm>
          <a:prstGeom prst="rect">
            <a:avLst/>
          </a:prstGeom>
        </p:spPr>
      </p:pic>
      <p:pic>
        <p:nvPicPr>
          <p:cNvPr id="595" name="그래픽 594">
            <a:extLst>
              <a:ext uri="{FF2B5EF4-FFF2-40B4-BE49-F238E27FC236}">
                <a16:creationId xmlns:a16="http://schemas.microsoft.com/office/drawing/2014/main" id="{ABD6E135-1F0F-4872-9919-094C402903A5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2027090" y="4976431"/>
            <a:ext cx="365748" cy="365748"/>
          </a:xfrm>
          <a:prstGeom prst="rect">
            <a:avLst/>
          </a:prstGeom>
        </p:spPr>
      </p:pic>
      <p:pic>
        <p:nvPicPr>
          <p:cNvPr id="596" name="그래픽 595">
            <a:extLst>
              <a:ext uri="{FF2B5EF4-FFF2-40B4-BE49-F238E27FC236}">
                <a16:creationId xmlns:a16="http://schemas.microsoft.com/office/drawing/2014/main" id="{EAD31D96-4F3E-471B-B47C-C1D2F8AE01EE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2703463" y="4980088"/>
            <a:ext cx="299916" cy="358436"/>
          </a:xfrm>
          <a:prstGeom prst="rect">
            <a:avLst/>
          </a:prstGeom>
        </p:spPr>
      </p:pic>
      <p:pic>
        <p:nvPicPr>
          <p:cNvPr id="597" name="그래픽 596">
            <a:extLst>
              <a:ext uri="{FF2B5EF4-FFF2-40B4-BE49-F238E27FC236}">
                <a16:creationId xmlns:a16="http://schemas.microsoft.com/office/drawing/2014/main" id="{159FBD12-B294-4F3C-8E6E-C8101EA9E7ED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:asvg="http://schemas.microsoft.com/office/drawing/2016/SVG/main" r:embed="rId179"/>
              </a:ext>
            </a:extLst>
          </a:blip>
          <a:stretch>
            <a:fillRect/>
          </a:stretch>
        </p:blipFill>
        <p:spPr>
          <a:xfrm>
            <a:off x="3473218" y="4965459"/>
            <a:ext cx="190190" cy="387694"/>
          </a:xfrm>
          <a:prstGeom prst="rect">
            <a:avLst/>
          </a:prstGeom>
        </p:spPr>
      </p:pic>
      <p:pic>
        <p:nvPicPr>
          <p:cNvPr id="598" name="그래픽 597">
            <a:extLst>
              <a:ext uri="{FF2B5EF4-FFF2-40B4-BE49-F238E27FC236}">
                <a16:creationId xmlns:a16="http://schemas.microsoft.com/office/drawing/2014/main" id="{6EA66666-14AA-4F0C-BD3F-9C9E2974FEB8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:asvg="http://schemas.microsoft.com/office/drawing/2016/SVG/main" r:embed="rId181"/>
              </a:ext>
            </a:extLst>
          </a:blip>
          <a:stretch>
            <a:fillRect/>
          </a:stretch>
        </p:blipFill>
        <p:spPr>
          <a:xfrm>
            <a:off x="4086045" y="4983746"/>
            <a:ext cx="365748" cy="351118"/>
          </a:xfrm>
          <a:prstGeom prst="rect">
            <a:avLst/>
          </a:prstGeom>
        </p:spPr>
      </p:pic>
      <p:pic>
        <p:nvPicPr>
          <p:cNvPr id="599" name="그래픽 598">
            <a:extLst>
              <a:ext uri="{FF2B5EF4-FFF2-40B4-BE49-F238E27FC236}">
                <a16:creationId xmlns:a16="http://schemas.microsoft.com/office/drawing/2014/main" id="{A0B1E2B6-239E-4273-A38E-A8D32369A1A6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:asvg="http://schemas.microsoft.com/office/drawing/2016/SVG/main" r:embed="rId183"/>
              </a:ext>
            </a:extLst>
          </a:blip>
          <a:stretch>
            <a:fillRect/>
          </a:stretch>
        </p:blipFill>
        <p:spPr>
          <a:xfrm>
            <a:off x="4806807" y="5002034"/>
            <a:ext cx="373064" cy="314544"/>
          </a:xfrm>
          <a:prstGeom prst="rect">
            <a:avLst/>
          </a:prstGeom>
        </p:spPr>
      </p:pic>
      <p:pic>
        <p:nvPicPr>
          <p:cNvPr id="600" name="그래픽 599">
            <a:extLst>
              <a:ext uri="{FF2B5EF4-FFF2-40B4-BE49-F238E27FC236}">
                <a16:creationId xmlns:a16="http://schemas.microsoft.com/office/drawing/2014/main" id="{9182FFCB-3B07-4851-87E8-7E0439518885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:asvg="http://schemas.microsoft.com/office/drawing/2016/SVG/main" r:embed="rId185"/>
              </a:ext>
            </a:extLst>
          </a:blip>
          <a:stretch>
            <a:fillRect/>
          </a:stretch>
        </p:blipFill>
        <p:spPr>
          <a:xfrm>
            <a:off x="5423477" y="4980089"/>
            <a:ext cx="321858" cy="358434"/>
          </a:xfrm>
          <a:prstGeom prst="rect">
            <a:avLst/>
          </a:prstGeom>
        </p:spPr>
      </p:pic>
      <p:pic>
        <p:nvPicPr>
          <p:cNvPr id="601" name="그래픽 600">
            <a:extLst>
              <a:ext uri="{FF2B5EF4-FFF2-40B4-BE49-F238E27FC236}">
                <a16:creationId xmlns:a16="http://schemas.microsoft.com/office/drawing/2014/main" id="{D845D932-0D4B-4E84-9EB0-374F87104B5F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:asvg="http://schemas.microsoft.com/office/drawing/2016/SVG/main" r:embed="rId187"/>
              </a:ext>
            </a:extLst>
          </a:blip>
          <a:stretch>
            <a:fillRect/>
          </a:stretch>
        </p:blipFill>
        <p:spPr>
          <a:xfrm>
            <a:off x="6149685" y="4983745"/>
            <a:ext cx="270656" cy="351120"/>
          </a:xfrm>
          <a:prstGeom prst="rect">
            <a:avLst/>
          </a:prstGeom>
        </p:spPr>
      </p:pic>
      <p:pic>
        <p:nvPicPr>
          <p:cNvPr id="602" name="그래픽 601">
            <a:extLst>
              <a:ext uri="{FF2B5EF4-FFF2-40B4-BE49-F238E27FC236}">
                <a16:creationId xmlns:a16="http://schemas.microsoft.com/office/drawing/2014/main" id="{169EC431-B840-4DB3-AB80-5E1C8F553A58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:asvg="http://schemas.microsoft.com/office/drawing/2016/SVG/main" r:embed="rId189"/>
              </a:ext>
            </a:extLst>
          </a:blip>
          <a:stretch>
            <a:fillRect/>
          </a:stretch>
        </p:blipFill>
        <p:spPr>
          <a:xfrm>
            <a:off x="6737517" y="5013006"/>
            <a:ext cx="343804" cy="292598"/>
          </a:xfrm>
          <a:prstGeom prst="rect">
            <a:avLst/>
          </a:prstGeom>
        </p:spPr>
      </p:pic>
      <p:pic>
        <p:nvPicPr>
          <p:cNvPr id="603" name="그래픽 602">
            <a:extLst>
              <a:ext uri="{FF2B5EF4-FFF2-40B4-BE49-F238E27FC236}">
                <a16:creationId xmlns:a16="http://schemas.microsoft.com/office/drawing/2014/main" id="{0186E1F7-D449-474E-B22D-0488D51C6977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:asvg="http://schemas.microsoft.com/office/drawing/2016/SVG/main" r:embed="rId191"/>
              </a:ext>
            </a:extLst>
          </a:blip>
          <a:stretch>
            <a:fillRect/>
          </a:stretch>
        </p:blipFill>
        <p:spPr>
          <a:xfrm>
            <a:off x="7444753" y="4965459"/>
            <a:ext cx="387694" cy="387694"/>
          </a:xfrm>
          <a:prstGeom prst="rect">
            <a:avLst/>
          </a:prstGeom>
        </p:spPr>
      </p:pic>
      <p:pic>
        <p:nvPicPr>
          <p:cNvPr id="604" name="그래픽 603">
            <a:extLst>
              <a:ext uri="{FF2B5EF4-FFF2-40B4-BE49-F238E27FC236}">
                <a16:creationId xmlns:a16="http://schemas.microsoft.com/office/drawing/2014/main" id="{EA4AAFA0-7B50-4491-B328-FF388ED23E80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:asvg="http://schemas.microsoft.com/office/drawing/2016/SVG/main" r:embed="rId193"/>
              </a:ext>
            </a:extLst>
          </a:blip>
          <a:stretch>
            <a:fillRect/>
          </a:stretch>
        </p:blipFill>
        <p:spPr>
          <a:xfrm>
            <a:off x="8069840" y="4991061"/>
            <a:ext cx="329174" cy="3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88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450">
            <a:extLst>
              <a:ext uri="{FF2B5EF4-FFF2-40B4-BE49-F238E27FC236}">
                <a16:creationId xmlns:a16="http://schemas.microsoft.com/office/drawing/2014/main" id="{BEA1322B-5E6A-42F1-A157-4AC7EF73386A}"/>
              </a:ext>
            </a:extLst>
          </p:cNvPr>
          <p:cNvSpPr txBox="1"/>
          <p:nvPr/>
        </p:nvSpPr>
        <p:spPr>
          <a:xfrm>
            <a:off x="9037297" y="4398754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0B2BDA17-F6CF-44D0-99CC-F111CDC0F9DB}"/>
              </a:ext>
            </a:extLst>
          </p:cNvPr>
          <p:cNvSpPr txBox="1"/>
          <p:nvPr/>
        </p:nvSpPr>
        <p:spPr>
          <a:xfrm>
            <a:off x="8978001" y="3814777"/>
            <a:ext cx="262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pic>
        <p:nvPicPr>
          <p:cNvPr id="453" name="그래픽 452">
            <a:extLst>
              <a:ext uri="{FF2B5EF4-FFF2-40B4-BE49-F238E27FC236}">
                <a16:creationId xmlns:a16="http://schemas.microsoft.com/office/drawing/2014/main" id="{B242F0A5-161D-40EE-B279-D225D25DC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209" y="786704"/>
            <a:ext cx="445586" cy="337784"/>
          </a:xfrm>
          <a:prstGeom prst="rect">
            <a:avLst/>
          </a:prstGeom>
        </p:spPr>
      </p:pic>
      <p:pic>
        <p:nvPicPr>
          <p:cNvPr id="454" name="그래픽 453">
            <a:extLst>
              <a:ext uri="{FF2B5EF4-FFF2-40B4-BE49-F238E27FC236}">
                <a16:creationId xmlns:a16="http://schemas.microsoft.com/office/drawing/2014/main" id="{F0BF6F47-20C8-4882-8601-3008DA45A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5624" y="790297"/>
            <a:ext cx="388090" cy="330596"/>
          </a:xfrm>
          <a:prstGeom prst="rect">
            <a:avLst/>
          </a:prstGeom>
        </p:spPr>
      </p:pic>
      <p:pic>
        <p:nvPicPr>
          <p:cNvPr id="455" name="그래픽 454">
            <a:extLst>
              <a:ext uri="{FF2B5EF4-FFF2-40B4-BE49-F238E27FC236}">
                <a16:creationId xmlns:a16="http://schemas.microsoft.com/office/drawing/2014/main" id="{321CF108-6339-4BB8-80FA-E3FA3E239A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5312" y="761549"/>
            <a:ext cx="438400" cy="388092"/>
          </a:xfrm>
          <a:prstGeom prst="rect">
            <a:avLst/>
          </a:prstGeom>
        </p:spPr>
      </p:pic>
      <p:pic>
        <p:nvPicPr>
          <p:cNvPr id="456" name="그래픽 455">
            <a:extLst>
              <a:ext uri="{FF2B5EF4-FFF2-40B4-BE49-F238E27FC236}">
                <a16:creationId xmlns:a16="http://schemas.microsoft.com/office/drawing/2014/main" id="{CF4E9E41-B52A-4902-912D-20FAC5E5BB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5497" y="754362"/>
            <a:ext cx="380906" cy="402466"/>
          </a:xfrm>
          <a:prstGeom prst="rect">
            <a:avLst/>
          </a:prstGeom>
        </p:spPr>
      </p:pic>
      <p:pic>
        <p:nvPicPr>
          <p:cNvPr id="457" name="그래픽 456">
            <a:extLst>
              <a:ext uri="{FF2B5EF4-FFF2-40B4-BE49-F238E27FC236}">
                <a16:creationId xmlns:a16="http://schemas.microsoft.com/office/drawing/2014/main" id="{A75CC0B0-839C-49C3-B580-B3D54F3D40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8560" y="750770"/>
            <a:ext cx="438400" cy="409652"/>
          </a:xfrm>
          <a:prstGeom prst="rect">
            <a:avLst/>
          </a:prstGeom>
        </p:spPr>
      </p:pic>
      <p:pic>
        <p:nvPicPr>
          <p:cNvPr id="458" name="그래픽 457">
            <a:extLst>
              <a:ext uri="{FF2B5EF4-FFF2-40B4-BE49-F238E27FC236}">
                <a16:creationId xmlns:a16="http://schemas.microsoft.com/office/drawing/2014/main" id="{A6578AED-E378-4E62-BF6D-6FA4EA1E4B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5615" y="736396"/>
            <a:ext cx="424026" cy="438400"/>
          </a:xfrm>
          <a:prstGeom prst="rect">
            <a:avLst/>
          </a:prstGeom>
        </p:spPr>
      </p:pic>
      <p:pic>
        <p:nvPicPr>
          <p:cNvPr id="459" name="그래픽 458">
            <a:extLst>
              <a:ext uri="{FF2B5EF4-FFF2-40B4-BE49-F238E27FC236}">
                <a16:creationId xmlns:a16="http://schemas.microsoft.com/office/drawing/2014/main" id="{AB1F2329-7E51-44E9-A856-51237E36C6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80239" y="783111"/>
            <a:ext cx="388090" cy="344968"/>
          </a:xfrm>
          <a:prstGeom prst="rect">
            <a:avLst/>
          </a:prstGeom>
        </p:spPr>
      </p:pic>
      <p:pic>
        <p:nvPicPr>
          <p:cNvPr id="460" name="그래픽 459">
            <a:extLst>
              <a:ext uri="{FF2B5EF4-FFF2-40B4-BE49-F238E27FC236}">
                <a16:creationId xmlns:a16="http://schemas.microsoft.com/office/drawing/2014/main" id="{E2656ADD-9871-4D9B-B703-9F4DB2A2E3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69715" y="765144"/>
            <a:ext cx="294662" cy="380904"/>
          </a:xfrm>
          <a:prstGeom prst="rect">
            <a:avLst/>
          </a:prstGeom>
        </p:spPr>
      </p:pic>
      <p:pic>
        <p:nvPicPr>
          <p:cNvPr id="461" name="그래픽 460">
            <a:extLst>
              <a:ext uri="{FF2B5EF4-FFF2-40B4-BE49-F238E27FC236}">
                <a16:creationId xmlns:a16="http://schemas.microsoft.com/office/drawing/2014/main" id="{C56B5AEE-5315-43E5-9B32-64DF48A687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56542" y="797484"/>
            <a:ext cx="352158" cy="316222"/>
          </a:xfrm>
          <a:prstGeom prst="rect">
            <a:avLst/>
          </a:prstGeom>
        </p:spPr>
      </p:pic>
      <p:pic>
        <p:nvPicPr>
          <p:cNvPr id="462" name="그래픽 461">
            <a:extLst>
              <a:ext uri="{FF2B5EF4-FFF2-40B4-BE49-F238E27FC236}">
                <a16:creationId xmlns:a16="http://schemas.microsoft.com/office/drawing/2014/main" id="{34352E0F-3839-47B4-996C-515C758F9DB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62535" y="768736"/>
            <a:ext cx="265916" cy="373718"/>
          </a:xfrm>
          <a:prstGeom prst="rect">
            <a:avLst/>
          </a:prstGeom>
        </p:spPr>
      </p:pic>
      <p:pic>
        <p:nvPicPr>
          <p:cNvPr id="463" name="그래픽 462">
            <a:extLst>
              <a:ext uri="{FF2B5EF4-FFF2-40B4-BE49-F238E27FC236}">
                <a16:creationId xmlns:a16="http://schemas.microsoft.com/office/drawing/2014/main" id="{5BF6FE7C-80F8-404E-846B-0692161DFED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94144" y="822639"/>
            <a:ext cx="445586" cy="265914"/>
          </a:xfrm>
          <a:prstGeom prst="rect">
            <a:avLst/>
          </a:prstGeom>
        </p:spPr>
      </p:pic>
      <p:pic>
        <p:nvPicPr>
          <p:cNvPr id="464" name="그래픽 463">
            <a:extLst>
              <a:ext uri="{FF2B5EF4-FFF2-40B4-BE49-F238E27FC236}">
                <a16:creationId xmlns:a16="http://schemas.microsoft.com/office/drawing/2014/main" id="{D23B3616-D019-4D78-9E20-D5C56A5D606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78493" y="757956"/>
            <a:ext cx="251542" cy="395280"/>
          </a:xfrm>
          <a:prstGeom prst="rect">
            <a:avLst/>
          </a:prstGeom>
        </p:spPr>
      </p:pic>
      <p:pic>
        <p:nvPicPr>
          <p:cNvPr id="465" name="그래픽 464">
            <a:extLst>
              <a:ext uri="{FF2B5EF4-FFF2-40B4-BE49-F238E27FC236}">
                <a16:creationId xmlns:a16="http://schemas.microsoft.com/office/drawing/2014/main" id="{1EC53FF3-7028-4179-BF55-73869E47A57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87529" y="1560690"/>
            <a:ext cx="409652" cy="265914"/>
          </a:xfrm>
          <a:prstGeom prst="rect">
            <a:avLst/>
          </a:prstGeom>
        </p:spPr>
      </p:pic>
      <p:pic>
        <p:nvPicPr>
          <p:cNvPr id="466" name="그래픽 465">
            <a:extLst>
              <a:ext uri="{FF2B5EF4-FFF2-40B4-BE49-F238E27FC236}">
                <a16:creationId xmlns:a16="http://schemas.microsoft.com/office/drawing/2014/main" id="{E7EBFA16-9859-41AD-853B-1880774680E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333600" y="1488820"/>
            <a:ext cx="366532" cy="409654"/>
          </a:xfrm>
          <a:prstGeom prst="rect">
            <a:avLst/>
          </a:prstGeom>
        </p:spPr>
      </p:pic>
      <p:pic>
        <p:nvPicPr>
          <p:cNvPr id="467" name="그래픽 466">
            <a:extLst>
              <a:ext uri="{FF2B5EF4-FFF2-40B4-BE49-F238E27FC236}">
                <a16:creationId xmlns:a16="http://schemas.microsoft.com/office/drawing/2014/main" id="{D884940C-E6FE-4692-B5C7-16891804256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053257" y="1488820"/>
            <a:ext cx="366532" cy="409654"/>
          </a:xfrm>
          <a:prstGeom prst="rect">
            <a:avLst/>
          </a:prstGeom>
        </p:spPr>
      </p:pic>
      <p:pic>
        <p:nvPicPr>
          <p:cNvPr id="468" name="그래픽 467">
            <a:extLst>
              <a:ext uri="{FF2B5EF4-FFF2-40B4-BE49-F238E27FC236}">
                <a16:creationId xmlns:a16="http://schemas.microsoft.com/office/drawing/2014/main" id="{C086A840-79C8-4DD8-830C-54DF2C93F50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68291" y="1503195"/>
            <a:ext cx="445586" cy="380904"/>
          </a:xfrm>
          <a:prstGeom prst="rect">
            <a:avLst/>
          </a:prstGeom>
        </p:spPr>
      </p:pic>
      <p:pic>
        <p:nvPicPr>
          <p:cNvPr id="469" name="그래픽 468">
            <a:extLst>
              <a:ext uri="{FF2B5EF4-FFF2-40B4-BE49-F238E27FC236}">
                <a16:creationId xmlns:a16="http://schemas.microsoft.com/office/drawing/2014/main" id="{D5596C1F-8589-4DD7-B5BE-BBA0555977B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05118" y="1496008"/>
            <a:ext cx="301848" cy="395278"/>
          </a:xfrm>
          <a:prstGeom prst="rect">
            <a:avLst/>
          </a:prstGeom>
        </p:spPr>
      </p:pic>
      <p:pic>
        <p:nvPicPr>
          <p:cNvPr id="470" name="그래픽 469">
            <a:extLst>
              <a:ext uri="{FF2B5EF4-FFF2-40B4-BE49-F238E27FC236}">
                <a16:creationId xmlns:a16="http://schemas.microsoft.com/office/drawing/2014/main" id="{5D6CFCE3-ABE1-4FD0-AB9D-40F8ACE6F2F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133968" y="1478040"/>
            <a:ext cx="301848" cy="431212"/>
          </a:xfrm>
          <a:prstGeom prst="rect">
            <a:avLst/>
          </a:prstGeom>
        </p:spPr>
      </p:pic>
      <p:pic>
        <p:nvPicPr>
          <p:cNvPr id="471" name="그래픽 470">
            <a:extLst>
              <a:ext uri="{FF2B5EF4-FFF2-40B4-BE49-F238E27FC236}">
                <a16:creationId xmlns:a16="http://schemas.microsoft.com/office/drawing/2014/main" id="{A61D11DF-3F96-4379-A429-B77C094F189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734758" y="1499600"/>
            <a:ext cx="438400" cy="388092"/>
          </a:xfrm>
          <a:prstGeom prst="rect">
            <a:avLst/>
          </a:prstGeom>
        </p:spPr>
      </p:pic>
      <p:pic>
        <p:nvPicPr>
          <p:cNvPr id="472" name="그래픽 471">
            <a:extLst>
              <a:ext uri="{FF2B5EF4-FFF2-40B4-BE49-F238E27FC236}">
                <a16:creationId xmlns:a16="http://schemas.microsoft.com/office/drawing/2014/main" id="{331FE5B4-DF31-4B7E-A184-1FA98ED9EE2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93142" y="1485226"/>
            <a:ext cx="258728" cy="416840"/>
          </a:xfrm>
          <a:prstGeom prst="rect">
            <a:avLst/>
          </a:prstGeom>
        </p:spPr>
      </p:pic>
      <p:pic>
        <p:nvPicPr>
          <p:cNvPr id="473" name="그래픽 472">
            <a:extLst>
              <a:ext uri="{FF2B5EF4-FFF2-40B4-BE49-F238E27FC236}">
                <a16:creationId xmlns:a16="http://schemas.microsoft.com/office/drawing/2014/main" id="{FCF5643C-8185-4530-92E8-F4A4D2DA290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051827" y="1478040"/>
            <a:ext cx="424026" cy="431212"/>
          </a:xfrm>
          <a:prstGeom prst="rect">
            <a:avLst/>
          </a:prstGeom>
        </p:spPr>
      </p:pic>
      <p:pic>
        <p:nvPicPr>
          <p:cNvPr id="474" name="그래픽 473">
            <a:extLst>
              <a:ext uri="{FF2B5EF4-FFF2-40B4-BE49-F238E27FC236}">
                <a16:creationId xmlns:a16="http://schemas.microsoft.com/office/drawing/2014/main" id="{7DF178D5-DC05-468F-B762-C8FCF0608B4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768767" y="1488821"/>
            <a:ext cx="316222" cy="409652"/>
          </a:xfrm>
          <a:prstGeom prst="rect">
            <a:avLst/>
          </a:prstGeom>
        </p:spPr>
      </p:pic>
      <p:pic>
        <p:nvPicPr>
          <p:cNvPr id="475" name="그래픽 474">
            <a:extLst>
              <a:ext uri="{FF2B5EF4-FFF2-40B4-BE49-F238E27FC236}">
                <a16:creationId xmlns:a16="http://schemas.microsoft.com/office/drawing/2014/main" id="{EBBE5FD3-DA59-46B5-9C9B-4E09F63A804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458826" y="1535535"/>
            <a:ext cx="316222" cy="316222"/>
          </a:xfrm>
          <a:prstGeom prst="rect">
            <a:avLst/>
          </a:prstGeom>
        </p:spPr>
      </p:pic>
      <p:pic>
        <p:nvPicPr>
          <p:cNvPr id="476" name="그래픽 475">
            <a:extLst>
              <a:ext uri="{FF2B5EF4-FFF2-40B4-BE49-F238E27FC236}">
                <a16:creationId xmlns:a16="http://schemas.microsoft.com/office/drawing/2014/main" id="{0795E45A-94F9-4FD6-A71D-43CE1681EC35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024591" y="1510381"/>
            <a:ext cx="359344" cy="366532"/>
          </a:xfrm>
          <a:prstGeom prst="rect">
            <a:avLst/>
          </a:prstGeom>
        </p:spPr>
      </p:pic>
      <p:pic>
        <p:nvPicPr>
          <p:cNvPr id="477" name="그래픽 476">
            <a:extLst>
              <a:ext uri="{FF2B5EF4-FFF2-40B4-BE49-F238E27FC236}">
                <a16:creationId xmlns:a16="http://schemas.microsoft.com/office/drawing/2014/main" id="{4E665059-157E-46F7-AEDF-4AB2C9A541C4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35616" y="2212463"/>
            <a:ext cx="301848" cy="323410"/>
          </a:xfrm>
          <a:prstGeom prst="rect">
            <a:avLst/>
          </a:prstGeom>
        </p:spPr>
      </p:pic>
      <p:pic>
        <p:nvPicPr>
          <p:cNvPr id="478" name="그래픽 477">
            <a:extLst>
              <a:ext uri="{FF2B5EF4-FFF2-40B4-BE49-F238E27FC236}">
                <a16:creationId xmlns:a16="http://schemas.microsoft.com/office/drawing/2014/main" id="{B9CC6592-A406-459D-A0FE-4D5E7DA76DA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365627" y="2205276"/>
            <a:ext cx="316222" cy="337784"/>
          </a:xfrm>
          <a:prstGeom prst="rect">
            <a:avLst/>
          </a:prstGeom>
        </p:spPr>
      </p:pic>
      <p:pic>
        <p:nvPicPr>
          <p:cNvPr id="479" name="그래픽 478">
            <a:extLst>
              <a:ext uri="{FF2B5EF4-FFF2-40B4-BE49-F238E27FC236}">
                <a16:creationId xmlns:a16="http://schemas.microsoft.com/office/drawing/2014/main" id="{1573FD40-0C72-4C5C-A9CE-D0CAEB488A9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034867" y="2190902"/>
            <a:ext cx="366532" cy="366532"/>
          </a:xfrm>
          <a:prstGeom prst="rect">
            <a:avLst/>
          </a:prstGeom>
        </p:spPr>
      </p:pic>
      <p:pic>
        <p:nvPicPr>
          <p:cNvPr id="480" name="그래픽 479">
            <a:extLst>
              <a:ext uri="{FF2B5EF4-FFF2-40B4-BE49-F238E27FC236}">
                <a16:creationId xmlns:a16="http://schemas.microsoft.com/office/drawing/2014/main" id="{E0BA9286-574B-4E5C-8CB6-6469F68DE8AF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766904" y="2208869"/>
            <a:ext cx="208420" cy="330596"/>
          </a:xfrm>
          <a:prstGeom prst="rect">
            <a:avLst/>
          </a:prstGeom>
        </p:spPr>
      </p:pic>
      <p:pic>
        <p:nvPicPr>
          <p:cNvPr id="481" name="그래픽 480">
            <a:extLst>
              <a:ext uri="{FF2B5EF4-FFF2-40B4-BE49-F238E27FC236}">
                <a16:creationId xmlns:a16="http://schemas.microsoft.com/office/drawing/2014/main" id="{2039BFE4-9E81-4C36-81F1-6413F5757C83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395390" y="2223243"/>
            <a:ext cx="337784" cy="301848"/>
          </a:xfrm>
          <a:prstGeom prst="rect">
            <a:avLst/>
          </a:prstGeom>
        </p:spPr>
      </p:pic>
      <p:pic>
        <p:nvPicPr>
          <p:cNvPr id="482" name="그래픽 481">
            <a:extLst>
              <a:ext uri="{FF2B5EF4-FFF2-40B4-BE49-F238E27FC236}">
                <a16:creationId xmlns:a16="http://schemas.microsoft.com/office/drawing/2014/main" id="{9401F024-2BA1-4F0C-9285-9FF78FF04F52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4088253" y="2194495"/>
            <a:ext cx="337784" cy="359344"/>
          </a:xfrm>
          <a:prstGeom prst="rect">
            <a:avLst/>
          </a:prstGeom>
        </p:spPr>
      </p:pic>
      <p:pic>
        <p:nvPicPr>
          <p:cNvPr id="483" name="그래픽 482">
            <a:extLst>
              <a:ext uri="{FF2B5EF4-FFF2-40B4-BE49-F238E27FC236}">
                <a16:creationId xmlns:a16="http://schemas.microsoft.com/office/drawing/2014/main" id="{1106E2CB-27AD-40E2-8C78-19CB9BBE9CD9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885535" y="2183716"/>
            <a:ext cx="215606" cy="380904"/>
          </a:xfrm>
          <a:prstGeom prst="rect">
            <a:avLst/>
          </a:prstGeom>
        </p:spPr>
      </p:pic>
      <p:pic>
        <p:nvPicPr>
          <p:cNvPr id="484" name="그래픽 483">
            <a:extLst>
              <a:ext uri="{FF2B5EF4-FFF2-40B4-BE49-F238E27FC236}">
                <a16:creationId xmlns:a16="http://schemas.microsoft.com/office/drawing/2014/main" id="{93844DAB-DBBB-4651-BD74-8E04F8A0D694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5438144" y="2183716"/>
            <a:ext cx="280288" cy="380904"/>
          </a:xfrm>
          <a:prstGeom prst="rect">
            <a:avLst/>
          </a:prstGeom>
        </p:spPr>
      </p:pic>
      <p:pic>
        <p:nvPicPr>
          <p:cNvPr id="485" name="그래픽 484">
            <a:extLst>
              <a:ext uri="{FF2B5EF4-FFF2-40B4-BE49-F238E27FC236}">
                <a16:creationId xmlns:a16="http://schemas.microsoft.com/office/drawing/2014/main" id="{662F15CD-2B64-4C0C-BEB1-00A603020B42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6098140" y="2234023"/>
            <a:ext cx="366532" cy="280290"/>
          </a:xfrm>
          <a:prstGeom prst="rect">
            <a:avLst/>
          </a:prstGeom>
        </p:spPr>
      </p:pic>
      <p:pic>
        <p:nvPicPr>
          <p:cNvPr id="486" name="그래픽 485">
            <a:extLst>
              <a:ext uri="{FF2B5EF4-FFF2-40B4-BE49-F238E27FC236}">
                <a16:creationId xmlns:a16="http://schemas.microsoft.com/office/drawing/2014/main" id="{D9C569B9-3E43-484B-8F65-181F82F9B2B1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1572" y="2223243"/>
            <a:ext cx="337784" cy="301848"/>
          </a:xfrm>
          <a:prstGeom prst="rect">
            <a:avLst/>
          </a:prstGeom>
        </p:spPr>
      </p:pic>
      <p:pic>
        <p:nvPicPr>
          <p:cNvPr id="487" name="그래픽 486">
            <a:extLst>
              <a:ext uri="{FF2B5EF4-FFF2-40B4-BE49-F238E27FC236}">
                <a16:creationId xmlns:a16="http://schemas.microsoft.com/office/drawing/2014/main" id="{34F597C6-C149-4E92-8AF3-549800C24E83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440859" y="2216056"/>
            <a:ext cx="352158" cy="316222"/>
          </a:xfrm>
          <a:prstGeom prst="rect">
            <a:avLst/>
          </a:prstGeom>
        </p:spPr>
      </p:pic>
      <p:pic>
        <p:nvPicPr>
          <p:cNvPr id="488" name="그래픽 487">
            <a:extLst>
              <a:ext uri="{FF2B5EF4-FFF2-40B4-BE49-F238E27FC236}">
                <a16:creationId xmlns:a16="http://schemas.microsoft.com/office/drawing/2014/main" id="{323927EA-8D11-4888-A7C4-643DB352AEA2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8035372" y="2244803"/>
            <a:ext cx="337784" cy="258728"/>
          </a:xfrm>
          <a:prstGeom prst="rect">
            <a:avLst/>
          </a:prstGeom>
        </p:spPr>
      </p:pic>
      <p:pic>
        <p:nvPicPr>
          <p:cNvPr id="489" name="그래픽 488">
            <a:extLst>
              <a:ext uri="{FF2B5EF4-FFF2-40B4-BE49-F238E27FC236}">
                <a16:creationId xmlns:a16="http://schemas.microsoft.com/office/drawing/2014/main" id="{C22EEB73-A377-4E9B-B0CD-E60E3F94B30B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64974" y="2903214"/>
            <a:ext cx="330596" cy="330596"/>
          </a:xfrm>
          <a:prstGeom prst="rect">
            <a:avLst/>
          </a:prstGeom>
        </p:spPr>
      </p:pic>
      <p:pic>
        <p:nvPicPr>
          <p:cNvPr id="490" name="그래픽 489">
            <a:extLst>
              <a:ext uri="{FF2B5EF4-FFF2-40B4-BE49-F238E27FC236}">
                <a16:creationId xmlns:a16="http://schemas.microsoft.com/office/drawing/2014/main" id="{AE83C67D-A123-4C67-B60E-E423FBCC5E4D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359566" y="2899621"/>
            <a:ext cx="352158" cy="337784"/>
          </a:xfrm>
          <a:prstGeom prst="rect">
            <a:avLst/>
          </a:prstGeom>
        </p:spPr>
      </p:pic>
      <p:pic>
        <p:nvPicPr>
          <p:cNvPr id="491" name="그래픽 490">
            <a:extLst>
              <a:ext uri="{FF2B5EF4-FFF2-40B4-BE49-F238E27FC236}">
                <a16:creationId xmlns:a16="http://schemas.microsoft.com/office/drawing/2014/main" id="{06981B10-9863-4F2C-B7A3-EE3B1A7B2344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2035228" y="2888841"/>
            <a:ext cx="301848" cy="359342"/>
          </a:xfrm>
          <a:prstGeom prst="rect">
            <a:avLst/>
          </a:prstGeom>
        </p:spPr>
      </p:pic>
      <p:pic>
        <p:nvPicPr>
          <p:cNvPr id="492" name="그래픽 491">
            <a:extLst>
              <a:ext uri="{FF2B5EF4-FFF2-40B4-BE49-F238E27FC236}">
                <a16:creationId xmlns:a16="http://schemas.microsoft.com/office/drawing/2014/main" id="{F11CF84B-78C7-4775-B790-5CB0F20EC353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2703785" y="2870874"/>
            <a:ext cx="344970" cy="395278"/>
          </a:xfrm>
          <a:prstGeom prst="rect">
            <a:avLst/>
          </a:prstGeom>
        </p:spPr>
      </p:pic>
      <p:pic>
        <p:nvPicPr>
          <p:cNvPr id="493" name="그래픽 492">
            <a:extLst>
              <a:ext uri="{FF2B5EF4-FFF2-40B4-BE49-F238E27FC236}">
                <a16:creationId xmlns:a16="http://schemas.microsoft.com/office/drawing/2014/main" id="{8C8E0F92-38DD-4380-9A66-D34EE8343E40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372549" y="2870873"/>
            <a:ext cx="373718" cy="395280"/>
          </a:xfrm>
          <a:prstGeom prst="rect">
            <a:avLst/>
          </a:prstGeom>
        </p:spPr>
      </p:pic>
      <p:pic>
        <p:nvPicPr>
          <p:cNvPr id="494" name="그래픽 493">
            <a:extLst>
              <a:ext uri="{FF2B5EF4-FFF2-40B4-BE49-F238E27FC236}">
                <a16:creationId xmlns:a16="http://schemas.microsoft.com/office/drawing/2014/main" id="{4C8AD32C-AD62-4B2F-8384-73602D33CD4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4033538" y="2903214"/>
            <a:ext cx="438400" cy="330596"/>
          </a:xfrm>
          <a:prstGeom prst="rect">
            <a:avLst/>
          </a:prstGeom>
        </p:spPr>
      </p:pic>
      <p:pic>
        <p:nvPicPr>
          <p:cNvPr id="495" name="그래픽 494">
            <a:extLst>
              <a:ext uri="{FF2B5EF4-FFF2-40B4-BE49-F238E27FC236}">
                <a16:creationId xmlns:a16="http://schemas.microsoft.com/office/drawing/2014/main" id="{C4534A3E-02EC-4052-980B-55BECB82C725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4886130" y="2906807"/>
            <a:ext cx="265916" cy="323412"/>
          </a:xfrm>
          <a:prstGeom prst="rect">
            <a:avLst/>
          </a:prstGeom>
        </p:spPr>
      </p:pic>
      <p:pic>
        <p:nvPicPr>
          <p:cNvPr id="496" name="그래픽 495">
            <a:extLst>
              <a:ext uri="{FF2B5EF4-FFF2-40B4-BE49-F238E27FC236}">
                <a16:creationId xmlns:a16="http://schemas.microsoft.com/office/drawing/2014/main" id="{D46A61CF-C2C6-4E4A-9252-541D17DC8003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5400157" y="2964303"/>
            <a:ext cx="445586" cy="208420"/>
          </a:xfrm>
          <a:prstGeom prst="rect">
            <a:avLst/>
          </a:prstGeom>
        </p:spPr>
      </p:pic>
      <p:pic>
        <p:nvPicPr>
          <p:cNvPr id="497" name="그래픽 496">
            <a:extLst>
              <a:ext uri="{FF2B5EF4-FFF2-40B4-BE49-F238E27FC236}">
                <a16:creationId xmlns:a16="http://schemas.microsoft.com/office/drawing/2014/main" id="{3B769FF6-22CB-4842-A3E4-565C99031046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6058799" y="2928369"/>
            <a:ext cx="395278" cy="280288"/>
          </a:xfrm>
          <a:prstGeom prst="rect">
            <a:avLst/>
          </a:prstGeom>
        </p:spPr>
      </p:pic>
      <p:pic>
        <p:nvPicPr>
          <p:cNvPr id="498" name="그래픽 497">
            <a:extLst>
              <a:ext uri="{FF2B5EF4-FFF2-40B4-BE49-F238E27FC236}">
                <a16:creationId xmlns:a16="http://schemas.microsoft.com/office/drawing/2014/main" id="{EDBF4A52-F500-4A0A-B8DD-D2553CC439CA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6726789" y="2885247"/>
            <a:ext cx="366532" cy="366532"/>
          </a:xfrm>
          <a:prstGeom prst="rect">
            <a:avLst/>
          </a:prstGeom>
        </p:spPr>
      </p:pic>
      <p:pic>
        <p:nvPicPr>
          <p:cNvPr id="499" name="그래픽 498">
            <a:extLst>
              <a:ext uri="{FF2B5EF4-FFF2-40B4-BE49-F238E27FC236}">
                <a16:creationId xmlns:a16="http://schemas.microsoft.com/office/drawing/2014/main" id="{E265E31B-CA6E-464E-B095-EE066B9E3CD3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7433672" y="2885247"/>
            <a:ext cx="366532" cy="366532"/>
          </a:xfrm>
          <a:prstGeom prst="rect">
            <a:avLst/>
          </a:prstGeom>
        </p:spPr>
      </p:pic>
      <p:pic>
        <p:nvPicPr>
          <p:cNvPr id="500" name="그래픽 499">
            <a:extLst>
              <a:ext uri="{FF2B5EF4-FFF2-40B4-BE49-F238E27FC236}">
                <a16:creationId xmlns:a16="http://schemas.microsoft.com/office/drawing/2014/main" id="{E53E3BA6-109D-4583-8A74-17B3D2387CE3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8035372" y="2874466"/>
            <a:ext cx="337784" cy="388092"/>
          </a:xfrm>
          <a:prstGeom prst="rect">
            <a:avLst/>
          </a:prstGeom>
        </p:spPr>
      </p:pic>
      <p:pic>
        <p:nvPicPr>
          <p:cNvPr id="501" name="그래픽 500">
            <a:extLst>
              <a:ext uri="{FF2B5EF4-FFF2-40B4-BE49-F238E27FC236}">
                <a16:creationId xmlns:a16="http://schemas.microsoft.com/office/drawing/2014/main" id="{3D59EB59-990E-4FAD-9530-361CB957319A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32330" y="3561063"/>
            <a:ext cx="366532" cy="380906"/>
          </a:xfrm>
          <a:prstGeom prst="rect">
            <a:avLst/>
          </a:prstGeom>
        </p:spPr>
      </p:pic>
      <p:pic>
        <p:nvPicPr>
          <p:cNvPr id="502" name="그래픽 501">
            <a:extLst>
              <a:ext uri="{FF2B5EF4-FFF2-40B4-BE49-F238E27FC236}">
                <a16:creationId xmlns:a16="http://schemas.microsoft.com/office/drawing/2014/main" id="{7C2CCB30-F905-471E-BE68-818E7DEBF06B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335067" y="3564656"/>
            <a:ext cx="273102" cy="373718"/>
          </a:xfrm>
          <a:prstGeom prst="rect">
            <a:avLst/>
          </a:prstGeom>
        </p:spPr>
      </p:pic>
      <p:pic>
        <p:nvPicPr>
          <p:cNvPr id="503" name="그래픽 502">
            <a:extLst>
              <a:ext uri="{FF2B5EF4-FFF2-40B4-BE49-F238E27FC236}">
                <a16:creationId xmlns:a16="http://schemas.microsoft.com/office/drawing/2014/main" id="{640BCCAB-8C43-4789-A96B-7038791F5FBE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2015435" y="3553877"/>
            <a:ext cx="395278" cy="395278"/>
          </a:xfrm>
          <a:prstGeom prst="rect">
            <a:avLst/>
          </a:prstGeom>
        </p:spPr>
      </p:pic>
      <p:pic>
        <p:nvPicPr>
          <p:cNvPr id="504" name="그래픽 503">
            <a:extLst>
              <a:ext uri="{FF2B5EF4-FFF2-40B4-BE49-F238E27FC236}">
                <a16:creationId xmlns:a16="http://schemas.microsoft.com/office/drawing/2014/main" id="{65C18A34-8155-4E61-88FE-59470A6CEDA0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2638542" y="3618559"/>
            <a:ext cx="395278" cy="265914"/>
          </a:xfrm>
          <a:prstGeom prst="rect">
            <a:avLst/>
          </a:prstGeom>
        </p:spPr>
      </p:pic>
      <p:pic>
        <p:nvPicPr>
          <p:cNvPr id="505" name="그래픽 504">
            <a:extLst>
              <a:ext uri="{FF2B5EF4-FFF2-40B4-BE49-F238E27FC236}">
                <a16:creationId xmlns:a16="http://schemas.microsoft.com/office/drawing/2014/main" id="{5E715857-C542-4A6C-A09E-2D220E160962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3431590" y="3586217"/>
            <a:ext cx="330596" cy="330596"/>
          </a:xfrm>
          <a:prstGeom prst="rect">
            <a:avLst/>
          </a:prstGeom>
        </p:spPr>
      </p:pic>
      <p:pic>
        <p:nvPicPr>
          <p:cNvPr id="506" name="그래픽 505">
            <a:extLst>
              <a:ext uri="{FF2B5EF4-FFF2-40B4-BE49-F238E27FC236}">
                <a16:creationId xmlns:a16="http://schemas.microsoft.com/office/drawing/2014/main" id="{1B753088-4941-43AE-BBE0-86F6F1370AB6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100385" y="3561063"/>
            <a:ext cx="380906" cy="380906"/>
          </a:xfrm>
          <a:prstGeom prst="rect">
            <a:avLst/>
          </a:prstGeom>
        </p:spPr>
      </p:pic>
      <p:pic>
        <p:nvPicPr>
          <p:cNvPr id="507" name="그래픽 506">
            <a:extLst>
              <a:ext uri="{FF2B5EF4-FFF2-40B4-BE49-F238E27FC236}">
                <a16:creationId xmlns:a16="http://schemas.microsoft.com/office/drawing/2014/main" id="{54079777-BA6E-409C-A709-015D8D5DFAE5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814929" y="3579030"/>
            <a:ext cx="380906" cy="344970"/>
          </a:xfrm>
          <a:prstGeom prst="rect">
            <a:avLst/>
          </a:prstGeom>
        </p:spPr>
      </p:pic>
      <p:pic>
        <p:nvPicPr>
          <p:cNvPr id="508" name="그래픽 507">
            <a:extLst>
              <a:ext uri="{FF2B5EF4-FFF2-40B4-BE49-F238E27FC236}">
                <a16:creationId xmlns:a16="http://schemas.microsoft.com/office/drawing/2014/main" id="{D5F19E45-E7DE-464D-B862-C06B4EB4CC5B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5424905" y="3561064"/>
            <a:ext cx="179672" cy="380904"/>
          </a:xfrm>
          <a:prstGeom prst="rect">
            <a:avLst/>
          </a:prstGeom>
        </p:spPr>
      </p:pic>
      <p:pic>
        <p:nvPicPr>
          <p:cNvPr id="509" name="그래픽 508">
            <a:extLst>
              <a:ext uri="{FF2B5EF4-FFF2-40B4-BE49-F238E27FC236}">
                <a16:creationId xmlns:a16="http://schemas.microsoft.com/office/drawing/2014/main" id="{C2F492FC-D3F3-45A5-BCF8-36D391AA8B26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6058082" y="3561063"/>
            <a:ext cx="380906" cy="380906"/>
          </a:xfrm>
          <a:prstGeom prst="rect">
            <a:avLst/>
          </a:prstGeom>
        </p:spPr>
      </p:pic>
      <p:pic>
        <p:nvPicPr>
          <p:cNvPr id="510" name="그래픽 509">
            <a:extLst>
              <a:ext uri="{FF2B5EF4-FFF2-40B4-BE49-F238E27FC236}">
                <a16:creationId xmlns:a16="http://schemas.microsoft.com/office/drawing/2014/main" id="{416554D1-2FE6-4907-8C24-EE3B75B13E7B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6701066" y="3561063"/>
            <a:ext cx="380906" cy="380906"/>
          </a:xfrm>
          <a:prstGeom prst="rect">
            <a:avLst/>
          </a:prstGeom>
        </p:spPr>
      </p:pic>
      <p:pic>
        <p:nvPicPr>
          <p:cNvPr id="511" name="그래픽 510">
            <a:extLst>
              <a:ext uri="{FF2B5EF4-FFF2-40B4-BE49-F238E27FC236}">
                <a16:creationId xmlns:a16="http://schemas.microsoft.com/office/drawing/2014/main" id="{14F1DDE4-82D3-4C85-8D85-17A88A946E97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7455233" y="3582624"/>
            <a:ext cx="323410" cy="337784"/>
          </a:xfrm>
          <a:prstGeom prst="rect">
            <a:avLst/>
          </a:prstGeom>
        </p:spPr>
      </p:pic>
      <p:pic>
        <p:nvPicPr>
          <p:cNvPr id="512" name="그래픽 511">
            <a:extLst>
              <a:ext uri="{FF2B5EF4-FFF2-40B4-BE49-F238E27FC236}">
                <a16:creationId xmlns:a16="http://schemas.microsoft.com/office/drawing/2014/main" id="{E4B10DD3-A8E7-412D-B111-5263722D7338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8110638" y="3557469"/>
            <a:ext cx="273102" cy="388092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:a16="http://schemas.microsoft.com/office/drawing/2014/main" id="{875E9EBF-894B-4B96-84EC-98FF78087C99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748445" y="4287466"/>
            <a:ext cx="280288" cy="352156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:a16="http://schemas.microsoft.com/office/drawing/2014/main" id="{718C79E1-C954-444C-AAE6-3D5CB8222FED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351567" y="4273092"/>
            <a:ext cx="330596" cy="380904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:a16="http://schemas.microsoft.com/office/drawing/2014/main" id="{F978CAE2-A2C4-4506-9FFB-C1AB8EEAA3C5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2048259" y="4276684"/>
            <a:ext cx="323410" cy="373718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:a16="http://schemas.microsoft.com/office/drawing/2014/main" id="{BD7BB3CD-F4E7-4C1D-BEA2-783FA8235A8A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2660203" y="4276684"/>
            <a:ext cx="373718" cy="373718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:a16="http://schemas.microsoft.com/office/drawing/2014/main" id="{3F1A92D8-BF89-4396-BE77-BC55FA26DDEF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3380206" y="4291058"/>
            <a:ext cx="366532" cy="344970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:a16="http://schemas.microsoft.com/office/drawing/2014/main" id="{AC23C029-7C35-4B38-8C9E-85D16190EA16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4032225" y="4247937"/>
            <a:ext cx="438400" cy="431212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:a16="http://schemas.microsoft.com/office/drawing/2014/main" id="{F2A921F6-111A-481E-8CCE-C463614C85FD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4796652" y="4244343"/>
            <a:ext cx="380906" cy="438402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:a16="http://schemas.microsoft.com/office/drawing/2014/main" id="{3FB10C06-2323-448E-AE95-1245D077B9EC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5401341" y="4265905"/>
            <a:ext cx="438400" cy="395278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:a16="http://schemas.microsoft.com/office/drawing/2014/main" id="{40B8B2ED-AAE7-4D33-8DAA-7C30D1719DA3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6074911" y="4244343"/>
            <a:ext cx="380906" cy="438402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:a16="http://schemas.microsoft.com/office/drawing/2014/main" id="{4765A693-87A9-442E-8F9E-6B23F3A4CA8B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689231" y="4273092"/>
            <a:ext cx="402464" cy="380904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:a16="http://schemas.microsoft.com/office/drawing/2014/main" id="{43365555-4EE9-41CF-BA84-7313492F4F31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7392617" y="4265904"/>
            <a:ext cx="380906" cy="395280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:a16="http://schemas.microsoft.com/office/drawing/2014/main" id="{4A9E8519-16A7-4E88-8A05-632042FBBA6A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7970690" y="4341366"/>
            <a:ext cx="467148" cy="244354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:a16="http://schemas.microsoft.com/office/drawing/2014/main" id="{A506EE3B-C00F-4B34-B57A-24456FE0B7FF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770995" y="5022252"/>
            <a:ext cx="258728" cy="330596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:a16="http://schemas.microsoft.com/office/drawing/2014/main" id="{739A75AD-999D-4DA5-855D-1FC3DDB98D6E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1333192" y="4997098"/>
            <a:ext cx="380906" cy="380906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:a16="http://schemas.microsoft.com/office/drawing/2014/main" id="{B110F042-EAF6-44BC-B99E-5F95E63C792E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2038460" y="5007878"/>
            <a:ext cx="359344" cy="359344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:a16="http://schemas.microsoft.com/office/drawing/2014/main" id="{D149C714-1D4E-47EC-A243-7BCA00A0FC0C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2697496" y="5011473"/>
            <a:ext cx="294662" cy="352156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:a16="http://schemas.microsoft.com/office/drawing/2014/main" id="{64531DEC-2D6D-44A5-AAB3-D00EF881D633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3462074" y="4997099"/>
            <a:ext cx="186858" cy="380904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:a16="http://schemas.microsoft.com/office/drawing/2014/main" id="{2A34EE7B-22F6-4962-B5DE-37BE9EE6404D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4088316" y="5015065"/>
            <a:ext cx="359344" cy="344970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:a16="http://schemas.microsoft.com/office/drawing/2014/main" id="{32FD3DD1-6512-4932-A48C-8717C012E246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4819598" y="5033033"/>
            <a:ext cx="366532" cy="309036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:a16="http://schemas.microsoft.com/office/drawing/2014/main" id="{BC71C79A-943B-4BCE-9009-6851B531A433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5438203" y="5011472"/>
            <a:ext cx="316222" cy="352158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:a16="http://schemas.microsoft.com/office/drawing/2014/main" id="{FABFC67C-2894-4EB6-980F-1346E1404D1C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6097535" y="5018659"/>
            <a:ext cx="265916" cy="337784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:a16="http://schemas.microsoft.com/office/drawing/2014/main" id="{C9B247AE-5D03-47D7-BAF5-9F81D9C70A0D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6757986" y="5043812"/>
            <a:ext cx="337784" cy="287476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:a16="http://schemas.microsoft.com/office/drawing/2014/main" id="{4B799C9F-E4E2-4EEE-BC94-27CBDC804875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7433672" y="5000691"/>
            <a:ext cx="366532" cy="373718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:a16="http://schemas.microsoft.com/office/drawing/2014/main" id="{7D6340E8-5B4A-423C-B029-502FE19A91D9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49746" y="5033033"/>
            <a:ext cx="309036" cy="309036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:a16="http://schemas.microsoft.com/office/drawing/2014/main" id="{48ECAC73-EF1E-4DD5-A979-C2A592A56D07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6112613" y="5712772"/>
            <a:ext cx="316222" cy="273100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:a16="http://schemas.microsoft.com/office/drawing/2014/main" id="{50C3EBE5-4457-4AA9-AA1A-11A9D5185F6F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29177" y="5719958"/>
            <a:ext cx="330596" cy="258728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:a16="http://schemas.microsoft.com/office/drawing/2014/main" id="{521F4D2C-93ED-49FD-9C3D-305285446399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1333743" y="5684024"/>
            <a:ext cx="330596" cy="330596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:a16="http://schemas.microsoft.com/office/drawing/2014/main" id="{FFC0ADF6-2BD3-4003-812F-00C7BEE5B7EE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2037494" y="5684024"/>
            <a:ext cx="395278" cy="330596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:a16="http://schemas.microsoft.com/office/drawing/2014/main" id="{4532CA43-EC6F-4DA2-B24F-23636EAE2A78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:asvg="http://schemas.microsoft.com/office/drawing/2016/SVG/main" r:embed="rId179"/>
              </a:ext>
            </a:extLst>
          </a:blip>
          <a:stretch>
            <a:fillRect/>
          </a:stretch>
        </p:blipFill>
        <p:spPr>
          <a:xfrm>
            <a:off x="2691672" y="5680431"/>
            <a:ext cx="337784" cy="337784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:a16="http://schemas.microsoft.com/office/drawing/2014/main" id="{85E7A8B0-631A-41C4-A574-75A681425522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:asvg="http://schemas.microsoft.com/office/drawing/2016/SVG/main" r:embed="rId181"/>
              </a:ext>
            </a:extLst>
          </a:blip>
          <a:stretch>
            <a:fillRect/>
          </a:stretch>
        </p:blipFill>
        <p:spPr>
          <a:xfrm>
            <a:off x="3390209" y="5658870"/>
            <a:ext cx="366532" cy="380906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:a16="http://schemas.microsoft.com/office/drawing/2014/main" id="{4E2B53E3-39D0-4274-8982-7B09974A332E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:asvg="http://schemas.microsoft.com/office/drawing/2016/SVG/main" r:embed="rId183"/>
              </a:ext>
            </a:extLst>
          </a:blip>
          <a:stretch>
            <a:fillRect/>
          </a:stretch>
        </p:blipFill>
        <p:spPr>
          <a:xfrm>
            <a:off x="4111654" y="5694805"/>
            <a:ext cx="294662" cy="309036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:a16="http://schemas.microsoft.com/office/drawing/2014/main" id="{EE7DE201-5263-4812-9483-91034544370F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:asvg="http://schemas.microsoft.com/office/drawing/2016/SVG/main" r:embed="rId185"/>
              </a:ext>
            </a:extLst>
          </a:blip>
          <a:stretch>
            <a:fillRect/>
          </a:stretch>
        </p:blipFill>
        <p:spPr>
          <a:xfrm>
            <a:off x="4803104" y="5684024"/>
            <a:ext cx="352158" cy="330596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:a16="http://schemas.microsoft.com/office/drawing/2014/main" id="{0AA60586-F5AB-4110-A530-305AA2213BB8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:asvg="http://schemas.microsoft.com/office/drawing/2016/SVG/main" r:embed="rId187"/>
              </a:ext>
            </a:extLst>
          </a:blip>
          <a:stretch>
            <a:fillRect/>
          </a:stretch>
        </p:blipFill>
        <p:spPr>
          <a:xfrm>
            <a:off x="5472079" y="5687618"/>
            <a:ext cx="316222" cy="323410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:a16="http://schemas.microsoft.com/office/drawing/2014/main" id="{4FE4D417-1DC4-4499-9E6B-65B4B96F6F8A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:asvg="http://schemas.microsoft.com/office/drawing/2016/SVG/main" r:embed="rId189"/>
              </a:ext>
            </a:extLst>
          </a:blip>
          <a:stretch>
            <a:fillRect/>
          </a:stretch>
        </p:blipFill>
        <p:spPr>
          <a:xfrm>
            <a:off x="6739463" y="5684024"/>
            <a:ext cx="337784" cy="330596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:a16="http://schemas.microsoft.com/office/drawing/2014/main" id="{CAC4D11A-A61D-4E46-A1AA-30E1AADF66BC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:asvg="http://schemas.microsoft.com/office/drawing/2016/SVG/main" r:embed="rId191"/>
              </a:ext>
            </a:extLst>
          </a:blip>
          <a:stretch>
            <a:fillRect/>
          </a:stretch>
        </p:blipFill>
        <p:spPr>
          <a:xfrm>
            <a:off x="7456315" y="5673244"/>
            <a:ext cx="359344" cy="352158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:a16="http://schemas.microsoft.com/office/drawing/2014/main" id="{B81A064B-F6F4-4FC5-AD2C-7A0089E39582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:asvg="http://schemas.microsoft.com/office/drawing/2016/SVG/main" r:embed="rId193"/>
              </a:ext>
            </a:extLst>
          </a:blip>
          <a:stretch>
            <a:fillRect/>
          </a:stretch>
        </p:blipFill>
        <p:spPr>
          <a:xfrm>
            <a:off x="8038128" y="5676837"/>
            <a:ext cx="344970" cy="3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39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BF8920-EBB5-4FE3-8C01-117A01A29760}"/>
              </a:ext>
            </a:extLst>
          </p:cNvPr>
          <p:cNvSpPr txBox="1"/>
          <p:nvPr/>
        </p:nvSpPr>
        <p:spPr>
          <a:xfrm>
            <a:off x="3715657" y="2483449"/>
            <a:ext cx="476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7200" b="0" dirty="0">
                <a:solidFill>
                  <a:schemeClr val="bg1"/>
                </a:solidFill>
              </a:rPr>
              <a:t>Thanks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56C87-EBD0-4426-AF67-E4C6C45074F5}"/>
              </a:ext>
            </a:extLst>
          </p:cNvPr>
          <p:cNvSpPr txBox="1"/>
          <p:nvPr/>
        </p:nvSpPr>
        <p:spPr>
          <a:xfrm>
            <a:off x="3716378" y="3683778"/>
            <a:ext cx="476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en-US" altLang="ko-KR" sz="1400" dirty="0" err="1">
                <a:solidFill>
                  <a:schemeClr val="bg1"/>
                </a:solidFill>
              </a:rPr>
              <a:t>Etiam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aliquet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eu</a:t>
            </a:r>
            <a:r>
              <a:rPr lang="en-US" altLang="ko-KR" sz="1400" dirty="0">
                <a:solidFill>
                  <a:schemeClr val="bg1"/>
                </a:solidFill>
              </a:rPr>
              <a:t> mi </a:t>
            </a:r>
            <a:r>
              <a:rPr lang="en-US" altLang="ko-KR" sz="1400" dirty="0" err="1">
                <a:solidFill>
                  <a:schemeClr val="bg1"/>
                </a:solidFill>
              </a:rPr>
              <a:t>quis</a:t>
            </a:r>
            <a:r>
              <a:rPr lang="en-US" altLang="ko-KR" sz="1400" dirty="0">
                <a:solidFill>
                  <a:schemeClr val="bg1"/>
                </a:solidFill>
              </a:rPr>
              <a:t> lacinia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A4019-AB17-47F6-862F-23DCD3D5A950}"/>
              </a:ext>
            </a:extLst>
          </p:cNvPr>
          <p:cNvSpPr txBox="1"/>
          <p:nvPr/>
        </p:nvSpPr>
        <p:spPr>
          <a:xfrm>
            <a:off x="1361567" y="1351508"/>
            <a:ext cx="9468866" cy="415498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You are allowed to:</a:t>
            </a:r>
          </a:p>
          <a:p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Use our templates for personal or commercial presentations or prints. (For presentation purposes only)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Edit, and customize our templates for your own needs.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Link a page to a presentation template on your website or your blog.</a:t>
            </a:r>
          </a:p>
          <a:p>
            <a:endParaRPr lang="en-US" altLang="ko-KR" sz="1400" dirty="0"/>
          </a:p>
          <a:p>
            <a:r>
              <a:rPr lang="en-US" altLang="ko-KR" sz="1400" dirty="0"/>
              <a:t>It cannot be used as any design derivative other than for presentation purposes.</a:t>
            </a:r>
          </a:p>
          <a:p>
            <a:r>
              <a:rPr lang="en-US" altLang="ko-KR" sz="1400" dirty="0"/>
              <a:t>(Example: brochure, catalog, business card, web, etc.) 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2000" dirty="0">
                <a:latin typeface="+mj-lt"/>
              </a:rPr>
              <a:t>You are not allowed to:</a:t>
            </a:r>
          </a:p>
          <a:p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Republish or redistribute our presentation templates, offline or online and even for free.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Sell, rent or sub-license our presentation templates.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Extract any part of the presentation templates (background, images …) in order to use your website or personal blog.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by </a:t>
            </a:r>
            <a:r>
              <a:rPr lang="en-US" altLang="ko-KR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PPTMON.com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67345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1">
            <a:hlinkClick r:id="rId2"/>
            <a:extLst>
              <a:ext uri="{FF2B5EF4-FFF2-40B4-BE49-F238E27FC236}">
                <a16:creationId xmlns:a16="http://schemas.microsoft.com/office/drawing/2014/main" id="{2C20F623-B7F4-4516-9059-BEA7323B2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57"/>
          <a:stretch/>
        </p:blipFill>
        <p:spPr>
          <a:xfrm>
            <a:off x="4697448" y="3123484"/>
            <a:ext cx="2797104" cy="30777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E107921-D7BE-48F2-A9FC-54649AA48D72}"/>
              </a:ext>
            </a:extLst>
          </p:cNvPr>
          <p:cNvSpPr/>
          <p:nvPr/>
        </p:nvSpPr>
        <p:spPr>
          <a:xfrm>
            <a:off x="4048196" y="2722272"/>
            <a:ext cx="20120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Presentation template by </a:t>
            </a:r>
            <a:endParaRPr lang="ko-KR" altLang="en-US" sz="1100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E74749D-1202-4EC7-A172-3E956D4EA7CB}"/>
              </a:ext>
            </a:extLst>
          </p:cNvPr>
          <p:cNvSpPr/>
          <p:nvPr/>
        </p:nvSpPr>
        <p:spPr>
          <a:xfrm>
            <a:off x="4508664" y="3570863"/>
            <a:ext cx="3276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http://pptmon.com/</a:t>
            </a:r>
            <a:r>
              <a:rPr lang="en-US" altLang="ko-KR" sz="1100" dirty="0"/>
              <a:t> Ctrl + Click</a:t>
            </a:r>
            <a:r>
              <a:rPr lang="ko-KR" altLang="en-US" sz="1100" dirty="0"/>
              <a:t> </a:t>
            </a:r>
            <a:r>
              <a:rPr lang="en-US" altLang="ko-KR" sz="1100" dirty="0"/>
              <a:t>to follow link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527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C72E720-961C-40D7-8FDC-FD61B39CE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947211"/>
            <a:ext cx="2590800" cy="67985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027D2CA-C66F-4946-B822-E15D95C878A5}"/>
              </a:ext>
            </a:extLst>
          </p:cNvPr>
          <p:cNvSpPr/>
          <p:nvPr/>
        </p:nvSpPr>
        <p:spPr>
          <a:xfrm>
            <a:off x="4048196" y="2722272"/>
            <a:ext cx="2720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Poppins Font download by </a:t>
            </a:r>
            <a:endParaRPr lang="ko-KR" altLang="en-US" sz="1100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C924AB0-B092-490E-A330-4FC31265D671}"/>
              </a:ext>
            </a:extLst>
          </p:cNvPr>
          <p:cNvSpPr/>
          <p:nvPr/>
        </p:nvSpPr>
        <p:spPr>
          <a:xfrm>
            <a:off x="3596556" y="3570863"/>
            <a:ext cx="5101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https://fonts.google.com/specimen/Poppins</a:t>
            </a:r>
            <a:r>
              <a:rPr lang="en-US" altLang="ko-KR" sz="1100" dirty="0"/>
              <a:t> Ctrl + Click</a:t>
            </a:r>
            <a:r>
              <a:rPr lang="ko-KR" altLang="en-US" sz="1100" dirty="0"/>
              <a:t> </a:t>
            </a:r>
            <a:r>
              <a:rPr lang="en-US" altLang="ko-KR" sz="1100" dirty="0"/>
              <a:t>to follow link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1229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CCFCB9-B582-4AD3-B5A1-8C632FEDC8C9}"/>
              </a:ext>
            </a:extLst>
          </p:cNvPr>
          <p:cNvSpPr/>
          <p:nvPr/>
        </p:nvSpPr>
        <p:spPr>
          <a:xfrm>
            <a:off x="4880838" y="945824"/>
            <a:ext cx="6535572" cy="4966352"/>
          </a:xfrm>
          <a:prstGeom prst="rect">
            <a:avLst/>
          </a:pr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95DCCFC-E1A1-4080-88D0-31AE26483F27}"/>
              </a:ext>
            </a:extLst>
          </p:cNvPr>
          <p:cNvSpPr/>
          <p:nvPr/>
        </p:nvSpPr>
        <p:spPr>
          <a:xfrm>
            <a:off x="5403243" y="2884129"/>
            <a:ext cx="1089744" cy="1089742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20202E"/>
              </a:solidFill>
              <a:latin typeface="+mj-lt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79A3A45-7257-4DAB-9E5F-494F0A961E84}"/>
              </a:ext>
            </a:extLst>
          </p:cNvPr>
          <p:cNvSpPr/>
          <p:nvPr/>
        </p:nvSpPr>
        <p:spPr>
          <a:xfrm>
            <a:off x="6886686" y="3013502"/>
            <a:ext cx="4007319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+mj-lt"/>
              </a:rPr>
              <a:t>elit</a:t>
            </a:r>
            <a:endParaRPr lang="en-US" altLang="ko-K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F31C38D-9812-471F-8B34-A4F2D396272E}"/>
              </a:ext>
            </a:extLst>
          </p:cNvPr>
          <p:cNvGrpSpPr/>
          <p:nvPr/>
        </p:nvGrpSpPr>
        <p:grpSpPr>
          <a:xfrm>
            <a:off x="5692632" y="3128484"/>
            <a:ext cx="511634" cy="524832"/>
            <a:chOff x="2772242" y="1560385"/>
            <a:chExt cx="376198" cy="385905"/>
          </a:xfrm>
          <a:solidFill>
            <a:srgbClr val="20202E"/>
          </a:solidFill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3872D39F-07E3-4FA8-A33B-1DE2E9D23CBD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569730E3-DC21-4BDB-A601-93A919411A19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5C75E5C-6698-42D1-AA73-F58DC7568B14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28691C7E-EE20-42C6-8C31-1F531968A215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id="{B02BF9A3-4338-4E96-B8FF-FF59034C9E3D}"/>
              </a:ext>
            </a:extLst>
          </p:cNvPr>
          <p:cNvSpPr/>
          <p:nvPr/>
        </p:nvSpPr>
        <p:spPr>
          <a:xfrm>
            <a:off x="5403243" y="1419589"/>
            <a:ext cx="1089744" cy="1089742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20202E"/>
              </a:solidFill>
              <a:latin typeface="+mj-lt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E59BE39-E161-40AF-8803-46F78ED827BB}"/>
              </a:ext>
            </a:extLst>
          </p:cNvPr>
          <p:cNvSpPr/>
          <p:nvPr/>
        </p:nvSpPr>
        <p:spPr>
          <a:xfrm>
            <a:off x="6886686" y="1548962"/>
            <a:ext cx="4007319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Lorem ipsum dolor sit </a:t>
            </a:r>
            <a:r>
              <a:rPr lang="en-US" altLang="ko-KR" sz="2400" dirty="0" err="1">
                <a:solidFill>
                  <a:schemeClr val="bg1"/>
                </a:solidFill>
                <a:latin typeface="+mj-lt"/>
              </a:rPr>
              <a:t>amet</a:t>
            </a:r>
            <a:endParaRPr lang="en-US" altLang="ko-K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69722C3-CA7D-49B7-BDD5-EBBD6A857A6D}"/>
              </a:ext>
            </a:extLst>
          </p:cNvPr>
          <p:cNvGrpSpPr/>
          <p:nvPr/>
        </p:nvGrpSpPr>
        <p:grpSpPr>
          <a:xfrm>
            <a:off x="5747326" y="1696700"/>
            <a:ext cx="401576" cy="535520"/>
            <a:chOff x="3471472" y="902398"/>
            <a:chExt cx="295275" cy="393763"/>
          </a:xfrm>
          <a:solidFill>
            <a:srgbClr val="20202E"/>
          </a:solidFill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B2EA88D-8CF5-42DF-AE6B-8FD5F3D4470F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B3064E11-C6E7-4A99-BD01-07F2AFC62D8D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id="{61620632-E9B5-4331-9DB0-774513F67BBD}"/>
              </a:ext>
            </a:extLst>
          </p:cNvPr>
          <p:cNvSpPr/>
          <p:nvPr/>
        </p:nvSpPr>
        <p:spPr>
          <a:xfrm>
            <a:off x="5403243" y="4348669"/>
            <a:ext cx="1089744" cy="1089742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20202E"/>
              </a:solidFill>
              <a:latin typeface="+mj-lt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D8A6074-0138-4EFD-8C62-8A1ECB87C8A3}"/>
              </a:ext>
            </a:extLst>
          </p:cNvPr>
          <p:cNvSpPr/>
          <p:nvPr/>
        </p:nvSpPr>
        <p:spPr>
          <a:xfrm>
            <a:off x="6886686" y="4662708"/>
            <a:ext cx="400731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Sed do </a:t>
            </a:r>
            <a:r>
              <a:rPr lang="en-US" altLang="ko-KR" sz="2400" dirty="0" err="1">
                <a:solidFill>
                  <a:schemeClr val="bg1"/>
                </a:solidFill>
                <a:latin typeface="+mj-lt"/>
              </a:rPr>
              <a:t>eiusmod</a:t>
            </a:r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+mj-lt"/>
              </a:rPr>
              <a:t>tempor</a:t>
            </a:r>
            <a:endParaRPr lang="en-US" altLang="ko-K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DDC23E4-FEF1-49C8-8917-2B58004575D2}"/>
              </a:ext>
            </a:extLst>
          </p:cNvPr>
          <p:cNvGrpSpPr/>
          <p:nvPr/>
        </p:nvGrpSpPr>
        <p:grpSpPr>
          <a:xfrm>
            <a:off x="5665253" y="4627983"/>
            <a:ext cx="531118" cy="531114"/>
            <a:chOff x="752656" y="1562597"/>
            <a:chExt cx="390525" cy="390525"/>
          </a:xfrm>
          <a:solidFill>
            <a:srgbClr val="20202E"/>
          </a:solidFill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636BAC8E-3E01-4D17-9785-8466392CF955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0EB83A7D-9A10-4303-970C-FDEF661B7D50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C6AA2EA3-2D1B-48A3-8DF4-1A60A108D61D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16AE07EC-6FD2-4F19-B9CB-1CB623389626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C1703F6C-64D7-428D-947F-99C245237CF9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1CB0C5F-1BBF-4FD7-BF53-5B67CD8059C5}"/>
              </a:ext>
            </a:extLst>
          </p:cNvPr>
          <p:cNvSpPr txBox="1"/>
          <p:nvPr/>
        </p:nvSpPr>
        <p:spPr>
          <a:xfrm>
            <a:off x="775591" y="1515236"/>
            <a:ext cx="3539119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0" dirty="0">
                <a:solidFill>
                  <a:schemeClr val="bg1"/>
                </a:solidFill>
                <a:latin typeface="+mj-lt"/>
              </a:rPr>
              <a:t>Agenda</a:t>
            </a:r>
            <a:endParaRPr lang="ko-KR" altLang="en-US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11733D-9084-444C-BE75-4E0FF926CB62}"/>
              </a:ext>
            </a:extLst>
          </p:cNvPr>
          <p:cNvSpPr txBox="1"/>
          <p:nvPr/>
        </p:nvSpPr>
        <p:spPr>
          <a:xfrm>
            <a:off x="812915" y="2105230"/>
            <a:ext cx="349721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bg1"/>
                </a:solidFill>
              </a:rPr>
              <a:t>amet</a:t>
            </a:r>
            <a:endParaRPr lang="ko-KR" altLang="en-US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7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0A533-07C4-40B2-817E-92693F0595ED}"/>
              </a:ext>
            </a:extLst>
          </p:cNvPr>
          <p:cNvSpPr txBox="1"/>
          <p:nvPr/>
        </p:nvSpPr>
        <p:spPr>
          <a:xfrm>
            <a:off x="3512308" y="2290227"/>
            <a:ext cx="5167086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Section Break Slide Title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5F734-B06C-49AF-AA94-633C02C57160}"/>
              </a:ext>
            </a:extLst>
          </p:cNvPr>
          <p:cNvSpPr txBox="1"/>
          <p:nvPr/>
        </p:nvSpPr>
        <p:spPr>
          <a:xfrm>
            <a:off x="3516736" y="3736777"/>
            <a:ext cx="516295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bg1"/>
                </a:solidFill>
              </a:rPr>
              <a:t>amet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</a:rPr>
              <a:t>consectetur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adipiscing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elit</a:t>
            </a:r>
            <a:r>
              <a:rPr lang="en-US" altLang="ko-KR" sz="1600" dirty="0">
                <a:solidFill>
                  <a:schemeClr val="bg1"/>
                </a:solidFill>
              </a:rPr>
              <a:t>, sed do </a:t>
            </a:r>
            <a:r>
              <a:rPr lang="en-US" altLang="ko-KR" sz="1600" dirty="0" err="1">
                <a:solidFill>
                  <a:schemeClr val="bg1"/>
                </a:solidFill>
              </a:rPr>
              <a:t>eiusmod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tempor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incididunt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ut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labore</a:t>
            </a:r>
            <a:r>
              <a:rPr lang="en-US" altLang="ko-KR" sz="1600" dirty="0">
                <a:solidFill>
                  <a:schemeClr val="bg1"/>
                </a:solidFill>
              </a:rPr>
              <a:t> et dolore</a:t>
            </a:r>
          </a:p>
        </p:txBody>
      </p:sp>
    </p:spTree>
    <p:extLst>
      <p:ext uri="{BB962C8B-B14F-4D97-AF65-F5344CB8AC3E}">
        <p14:creationId xmlns:p14="http://schemas.microsoft.com/office/powerpoint/2010/main" val="321568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C852B-A560-45B0-B74B-0C8E3A8A22D4}"/>
              </a:ext>
            </a:extLst>
          </p:cNvPr>
          <p:cNvSpPr txBox="1"/>
          <p:nvPr/>
        </p:nvSpPr>
        <p:spPr>
          <a:xfrm>
            <a:off x="975181" y="1983431"/>
            <a:ext cx="4653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Section Break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Slide Title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30807-41C8-4951-81CD-76D6C67E2A66}"/>
              </a:ext>
            </a:extLst>
          </p:cNvPr>
          <p:cNvSpPr txBox="1"/>
          <p:nvPr/>
        </p:nvSpPr>
        <p:spPr>
          <a:xfrm>
            <a:off x="975181" y="2975638"/>
            <a:ext cx="464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16E186-E708-48A5-A5DF-A8917C953D5D}"/>
              </a:ext>
            </a:extLst>
          </p:cNvPr>
          <p:cNvSpPr/>
          <p:nvPr/>
        </p:nvSpPr>
        <p:spPr>
          <a:xfrm>
            <a:off x="975181" y="1662597"/>
            <a:ext cx="1260000" cy="36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A74DBD-FEEA-4935-B98F-B3FD43D1B09A}"/>
              </a:ext>
            </a:extLst>
          </p:cNvPr>
          <p:cNvSpPr/>
          <p:nvPr/>
        </p:nvSpPr>
        <p:spPr>
          <a:xfrm>
            <a:off x="975181" y="3771517"/>
            <a:ext cx="1260000" cy="36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5F373-AB9B-4D12-A6EC-AA85B835159C}"/>
              </a:ext>
            </a:extLst>
          </p:cNvPr>
          <p:cNvSpPr txBox="1"/>
          <p:nvPr/>
        </p:nvSpPr>
        <p:spPr>
          <a:xfrm>
            <a:off x="6304548" y="2566643"/>
            <a:ext cx="216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2EF7E-28AE-4F80-BAEC-85EAE36A4EB0}"/>
              </a:ext>
            </a:extLst>
          </p:cNvPr>
          <p:cNvSpPr/>
          <p:nvPr/>
        </p:nvSpPr>
        <p:spPr>
          <a:xfrm>
            <a:off x="6304547" y="2218742"/>
            <a:ext cx="21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941A66-0119-46C4-AF75-AFBA6C0CFC02}"/>
              </a:ext>
            </a:extLst>
          </p:cNvPr>
          <p:cNvSpPr/>
          <p:nvPr/>
        </p:nvSpPr>
        <p:spPr>
          <a:xfrm>
            <a:off x="6304547" y="1698597"/>
            <a:ext cx="216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01F37-6B7F-484C-AAB2-C416C09B92DD}"/>
              </a:ext>
            </a:extLst>
          </p:cNvPr>
          <p:cNvSpPr txBox="1"/>
          <p:nvPr/>
        </p:nvSpPr>
        <p:spPr>
          <a:xfrm>
            <a:off x="9053362" y="2566643"/>
            <a:ext cx="216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26AD75-CA07-4027-9D0C-4746C1B57221}"/>
              </a:ext>
            </a:extLst>
          </p:cNvPr>
          <p:cNvSpPr/>
          <p:nvPr/>
        </p:nvSpPr>
        <p:spPr>
          <a:xfrm>
            <a:off x="9053361" y="2218742"/>
            <a:ext cx="21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D4C73B-43C4-48D3-A6BB-2AC9F3F49B90}"/>
              </a:ext>
            </a:extLst>
          </p:cNvPr>
          <p:cNvSpPr/>
          <p:nvPr/>
        </p:nvSpPr>
        <p:spPr>
          <a:xfrm>
            <a:off x="9053361" y="1698597"/>
            <a:ext cx="216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F37E2-3D9E-4F9A-8942-E2021031263F}"/>
              </a:ext>
            </a:extLst>
          </p:cNvPr>
          <p:cNvSpPr txBox="1"/>
          <p:nvPr/>
        </p:nvSpPr>
        <p:spPr>
          <a:xfrm>
            <a:off x="6304548" y="4838684"/>
            <a:ext cx="216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1517A0-7CE6-4175-928F-F6A0D4246A42}"/>
              </a:ext>
            </a:extLst>
          </p:cNvPr>
          <p:cNvSpPr/>
          <p:nvPr/>
        </p:nvSpPr>
        <p:spPr>
          <a:xfrm>
            <a:off x="6304547" y="4490783"/>
            <a:ext cx="21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D5F81A-88F0-4F12-8AC8-5329699DF5E1}"/>
              </a:ext>
            </a:extLst>
          </p:cNvPr>
          <p:cNvSpPr/>
          <p:nvPr/>
        </p:nvSpPr>
        <p:spPr>
          <a:xfrm>
            <a:off x="6304547" y="3970638"/>
            <a:ext cx="216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B35AA-BFFE-45A7-A764-928374F77ACB}"/>
              </a:ext>
            </a:extLst>
          </p:cNvPr>
          <p:cNvSpPr txBox="1"/>
          <p:nvPr/>
        </p:nvSpPr>
        <p:spPr>
          <a:xfrm>
            <a:off x="9053362" y="4838684"/>
            <a:ext cx="216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FCBDC9-84D0-4FDE-A38C-6149224BBC92}"/>
              </a:ext>
            </a:extLst>
          </p:cNvPr>
          <p:cNvSpPr/>
          <p:nvPr/>
        </p:nvSpPr>
        <p:spPr>
          <a:xfrm>
            <a:off x="9053361" y="4490783"/>
            <a:ext cx="216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105783-7B65-4C35-933F-2FA7AA6D7BEA}"/>
              </a:ext>
            </a:extLst>
          </p:cNvPr>
          <p:cNvSpPr/>
          <p:nvPr/>
        </p:nvSpPr>
        <p:spPr>
          <a:xfrm>
            <a:off x="9053361" y="3970638"/>
            <a:ext cx="216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275811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33F9776-F545-4456-A3B1-B5D88BB73412}"/>
              </a:ext>
            </a:extLst>
          </p:cNvPr>
          <p:cNvSpPr/>
          <p:nvPr/>
        </p:nvSpPr>
        <p:spPr>
          <a:xfrm>
            <a:off x="573072" y="1616451"/>
            <a:ext cx="11045856" cy="2828550"/>
          </a:xfrm>
          <a:prstGeom prst="roundRect">
            <a:avLst>
              <a:gd name="adj" fmla="val 7462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E33C52-F5D3-4F4D-AB32-F6775A280FEF}"/>
              </a:ext>
            </a:extLst>
          </p:cNvPr>
          <p:cNvCxnSpPr/>
          <p:nvPr/>
        </p:nvCxnSpPr>
        <p:spPr>
          <a:xfrm>
            <a:off x="1465883" y="2837964"/>
            <a:ext cx="9260236" cy="0"/>
          </a:xfrm>
          <a:prstGeom prst="line">
            <a:avLst/>
          </a:prstGeom>
          <a:noFill/>
          <a:ln w="9525" cap="flat">
            <a:solidFill>
              <a:srgbClr val="20202E"/>
            </a:solidFill>
            <a:prstDash val="solid"/>
            <a:miter/>
          </a:ln>
          <a:effectLst/>
        </p:spPr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AD9FF5AA-34C7-437D-AE26-3B97888CEBB3}"/>
              </a:ext>
            </a:extLst>
          </p:cNvPr>
          <p:cNvSpPr/>
          <p:nvPr/>
        </p:nvSpPr>
        <p:spPr>
          <a:xfrm>
            <a:off x="1403135" y="2778486"/>
            <a:ext cx="125495" cy="125495"/>
          </a:xfrm>
          <a:prstGeom prst="ellipse">
            <a:avLst/>
          </a:prstGeom>
          <a:solidFill>
            <a:srgbClr val="20202E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C667AD-85F8-4DE4-B882-61F94DD7B4E9}"/>
              </a:ext>
            </a:extLst>
          </p:cNvPr>
          <p:cNvSpPr/>
          <p:nvPr/>
        </p:nvSpPr>
        <p:spPr>
          <a:xfrm>
            <a:off x="3255182" y="2778486"/>
            <a:ext cx="125495" cy="125495"/>
          </a:xfrm>
          <a:prstGeom prst="ellipse">
            <a:avLst/>
          </a:prstGeom>
          <a:solidFill>
            <a:srgbClr val="20202E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5F18352-FBD2-4C23-9FD1-A5C7EB5D6F6F}"/>
              </a:ext>
            </a:extLst>
          </p:cNvPr>
          <p:cNvSpPr/>
          <p:nvPr/>
        </p:nvSpPr>
        <p:spPr>
          <a:xfrm>
            <a:off x="5107230" y="2778486"/>
            <a:ext cx="125495" cy="125495"/>
          </a:xfrm>
          <a:prstGeom prst="ellipse">
            <a:avLst/>
          </a:prstGeom>
          <a:solidFill>
            <a:srgbClr val="20202E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129140-850F-4D3E-9967-103754A3BE2E}"/>
              </a:ext>
            </a:extLst>
          </p:cNvPr>
          <p:cNvSpPr/>
          <p:nvPr/>
        </p:nvSpPr>
        <p:spPr>
          <a:xfrm>
            <a:off x="6959277" y="2778486"/>
            <a:ext cx="125495" cy="125495"/>
          </a:xfrm>
          <a:prstGeom prst="ellipse">
            <a:avLst/>
          </a:prstGeom>
          <a:solidFill>
            <a:srgbClr val="20202E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61B6C5A-5841-4004-9D6F-9FB66D67AACD}"/>
              </a:ext>
            </a:extLst>
          </p:cNvPr>
          <p:cNvSpPr/>
          <p:nvPr/>
        </p:nvSpPr>
        <p:spPr>
          <a:xfrm>
            <a:off x="8811324" y="2778486"/>
            <a:ext cx="125495" cy="125495"/>
          </a:xfrm>
          <a:prstGeom prst="ellipse">
            <a:avLst/>
          </a:prstGeom>
          <a:solidFill>
            <a:srgbClr val="20202E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CB3F477-3B2D-4470-A11A-0D8729D76D8F}"/>
              </a:ext>
            </a:extLst>
          </p:cNvPr>
          <p:cNvSpPr/>
          <p:nvPr/>
        </p:nvSpPr>
        <p:spPr>
          <a:xfrm>
            <a:off x="10663371" y="2778486"/>
            <a:ext cx="125495" cy="125495"/>
          </a:xfrm>
          <a:prstGeom prst="ellipse">
            <a:avLst/>
          </a:prstGeom>
          <a:solidFill>
            <a:srgbClr val="20202E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13ECF9-7294-4226-A0A7-E5B843D6E8F3}"/>
              </a:ext>
            </a:extLst>
          </p:cNvPr>
          <p:cNvSpPr txBox="1"/>
          <p:nvPr/>
        </p:nvSpPr>
        <p:spPr>
          <a:xfrm>
            <a:off x="2677547" y="3377492"/>
            <a:ext cx="1280764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20202E"/>
                </a:solidFill>
              </a:rPr>
              <a:t>consectetur</a:t>
            </a:r>
            <a:r>
              <a:rPr lang="en-US" altLang="ko-KR" sz="1400" dirty="0">
                <a:solidFill>
                  <a:srgbClr val="20202E"/>
                </a:solidFill>
              </a:rPr>
              <a:t> </a:t>
            </a:r>
            <a:r>
              <a:rPr lang="en-US" altLang="ko-KR" sz="1400" dirty="0" err="1">
                <a:solidFill>
                  <a:srgbClr val="20202E"/>
                </a:solidFill>
              </a:rPr>
              <a:t>adipisicing</a:t>
            </a:r>
            <a:r>
              <a:rPr lang="en-US" altLang="ko-KR" sz="1400" dirty="0">
                <a:solidFill>
                  <a:srgbClr val="20202E"/>
                </a:solidFill>
              </a:rPr>
              <a:t> </a:t>
            </a:r>
            <a:r>
              <a:rPr lang="en-US" altLang="ko-KR" sz="1400" dirty="0" err="1">
                <a:solidFill>
                  <a:srgbClr val="20202E"/>
                </a:solidFill>
              </a:rPr>
              <a:t>elit</a:t>
            </a:r>
            <a:endParaRPr lang="ko-KR" altLang="en-US" sz="1400" dirty="0">
              <a:solidFill>
                <a:srgbClr val="20202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D3C47B-7557-4FDB-A335-2C0B5243A8AA}"/>
              </a:ext>
            </a:extLst>
          </p:cNvPr>
          <p:cNvSpPr/>
          <p:nvPr/>
        </p:nvSpPr>
        <p:spPr>
          <a:xfrm>
            <a:off x="2677547" y="3064317"/>
            <a:ext cx="1280764" cy="30777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0202E"/>
                </a:solidFill>
                <a:latin typeface="+mj-lt"/>
              </a:rPr>
              <a:t>STEP 02.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33FD0-2A6D-465E-B290-1CE88DBD10E9}"/>
              </a:ext>
            </a:extLst>
          </p:cNvPr>
          <p:cNvSpPr txBox="1"/>
          <p:nvPr/>
        </p:nvSpPr>
        <p:spPr>
          <a:xfrm>
            <a:off x="6381642" y="3377492"/>
            <a:ext cx="1280764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20202E"/>
                </a:solidFill>
              </a:rPr>
              <a:t>consectetur</a:t>
            </a:r>
            <a:r>
              <a:rPr lang="en-US" altLang="ko-KR" sz="1400" dirty="0">
                <a:solidFill>
                  <a:srgbClr val="20202E"/>
                </a:solidFill>
              </a:rPr>
              <a:t> </a:t>
            </a:r>
            <a:r>
              <a:rPr lang="en-US" altLang="ko-KR" sz="1400" dirty="0" err="1">
                <a:solidFill>
                  <a:srgbClr val="20202E"/>
                </a:solidFill>
              </a:rPr>
              <a:t>adipisicing</a:t>
            </a:r>
            <a:r>
              <a:rPr lang="en-US" altLang="ko-KR" sz="1400" dirty="0">
                <a:solidFill>
                  <a:srgbClr val="20202E"/>
                </a:solidFill>
              </a:rPr>
              <a:t> </a:t>
            </a:r>
            <a:r>
              <a:rPr lang="en-US" altLang="ko-KR" sz="1400" dirty="0" err="1">
                <a:solidFill>
                  <a:srgbClr val="20202E"/>
                </a:solidFill>
              </a:rPr>
              <a:t>elit</a:t>
            </a:r>
            <a:endParaRPr lang="ko-KR" altLang="en-US" sz="1400" dirty="0">
              <a:solidFill>
                <a:srgbClr val="20202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080CB6-D755-4F53-92CA-E36233C2B705}"/>
              </a:ext>
            </a:extLst>
          </p:cNvPr>
          <p:cNvSpPr/>
          <p:nvPr/>
        </p:nvSpPr>
        <p:spPr>
          <a:xfrm>
            <a:off x="6381642" y="3064317"/>
            <a:ext cx="1280764" cy="30777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0202E"/>
                </a:solidFill>
                <a:latin typeface="+mj-lt"/>
              </a:rPr>
              <a:t>STEP 04.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7223E4-4092-4BB8-AB67-3D3FF7C8B19F}"/>
              </a:ext>
            </a:extLst>
          </p:cNvPr>
          <p:cNvSpPr txBox="1"/>
          <p:nvPr/>
        </p:nvSpPr>
        <p:spPr>
          <a:xfrm>
            <a:off x="825500" y="3377492"/>
            <a:ext cx="1280764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0202E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20202E"/>
                </a:solidFill>
              </a:rPr>
              <a:t>amet</a:t>
            </a:r>
            <a:endParaRPr lang="ko-KR" altLang="en-US" sz="1400" dirty="0">
              <a:solidFill>
                <a:srgbClr val="20202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415EB5-2BDD-4249-993A-171D3909D210}"/>
              </a:ext>
            </a:extLst>
          </p:cNvPr>
          <p:cNvSpPr/>
          <p:nvPr/>
        </p:nvSpPr>
        <p:spPr>
          <a:xfrm>
            <a:off x="825500" y="3064317"/>
            <a:ext cx="1280764" cy="30777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0202E"/>
                </a:solidFill>
                <a:latin typeface="+mj-lt"/>
              </a:rPr>
              <a:t>STEP 01.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F66B52-E7EA-48D6-BBED-E560EE530F48}"/>
              </a:ext>
            </a:extLst>
          </p:cNvPr>
          <p:cNvSpPr txBox="1"/>
          <p:nvPr/>
        </p:nvSpPr>
        <p:spPr>
          <a:xfrm>
            <a:off x="4529594" y="3377492"/>
            <a:ext cx="1280764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0202E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20202E"/>
                </a:solidFill>
              </a:rPr>
              <a:t>amet</a:t>
            </a:r>
            <a:endParaRPr lang="ko-KR" altLang="en-US" sz="1400" dirty="0">
              <a:solidFill>
                <a:srgbClr val="20202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C318F8-0152-467E-B256-396736089C84}"/>
              </a:ext>
            </a:extLst>
          </p:cNvPr>
          <p:cNvSpPr/>
          <p:nvPr/>
        </p:nvSpPr>
        <p:spPr>
          <a:xfrm>
            <a:off x="4529595" y="3064317"/>
            <a:ext cx="1280764" cy="30777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0202E"/>
                </a:solidFill>
                <a:latin typeface="+mj-lt"/>
              </a:rPr>
              <a:t>STEP 03.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4F4101-0BB5-4961-AB14-7FB472D9D35D}"/>
              </a:ext>
            </a:extLst>
          </p:cNvPr>
          <p:cNvSpPr txBox="1"/>
          <p:nvPr/>
        </p:nvSpPr>
        <p:spPr>
          <a:xfrm>
            <a:off x="8233689" y="3377492"/>
            <a:ext cx="1280764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0202E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20202E"/>
                </a:solidFill>
              </a:rPr>
              <a:t>amet</a:t>
            </a:r>
            <a:endParaRPr lang="ko-KR" altLang="en-US" sz="1400" dirty="0">
              <a:solidFill>
                <a:srgbClr val="20202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48DF74-6FF5-460D-9530-88D24DB8A6C5}"/>
              </a:ext>
            </a:extLst>
          </p:cNvPr>
          <p:cNvSpPr/>
          <p:nvPr/>
        </p:nvSpPr>
        <p:spPr>
          <a:xfrm>
            <a:off x="8233689" y="3064317"/>
            <a:ext cx="1280764" cy="30777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0202E"/>
                </a:solidFill>
                <a:latin typeface="+mj-lt"/>
              </a:rPr>
              <a:t>STEP 05.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30BE99-60D7-4785-95E0-B7C38577EE0F}"/>
              </a:ext>
            </a:extLst>
          </p:cNvPr>
          <p:cNvSpPr txBox="1"/>
          <p:nvPr/>
        </p:nvSpPr>
        <p:spPr>
          <a:xfrm>
            <a:off x="10085736" y="3377492"/>
            <a:ext cx="1280764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20202E"/>
                </a:solidFill>
              </a:rPr>
              <a:t>consectetur</a:t>
            </a:r>
            <a:r>
              <a:rPr lang="en-US" altLang="ko-KR" sz="1400" dirty="0">
                <a:solidFill>
                  <a:srgbClr val="20202E"/>
                </a:solidFill>
              </a:rPr>
              <a:t> </a:t>
            </a:r>
            <a:r>
              <a:rPr lang="en-US" altLang="ko-KR" sz="1400" dirty="0" err="1">
                <a:solidFill>
                  <a:srgbClr val="20202E"/>
                </a:solidFill>
              </a:rPr>
              <a:t>adipisicing</a:t>
            </a:r>
            <a:r>
              <a:rPr lang="en-US" altLang="ko-KR" sz="1400" dirty="0">
                <a:solidFill>
                  <a:srgbClr val="20202E"/>
                </a:solidFill>
              </a:rPr>
              <a:t> </a:t>
            </a:r>
            <a:r>
              <a:rPr lang="en-US" altLang="ko-KR" sz="1400" dirty="0" err="1">
                <a:solidFill>
                  <a:srgbClr val="20202E"/>
                </a:solidFill>
              </a:rPr>
              <a:t>elit</a:t>
            </a:r>
            <a:endParaRPr lang="ko-KR" altLang="en-US" sz="1400" dirty="0">
              <a:solidFill>
                <a:srgbClr val="20202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36B25C-0564-4A9D-8A11-19BCB115F02F}"/>
              </a:ext>
            </a:extLst>
          </p:cNvPr>
          <p:cNvSpPr/>
          <p:nvPr/>
        </p:nvSpPr>
        <p:spPr>
          <a:xfrm>
            <a:off x="10085736" y="3064317"/>
            <a:ext cx="1280764" cy="307777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0202E"/>
                </a:solidFill>
                <a:latin typeface="+mj-lt"/>
              </a:rPr>
              <a:t>STEP 06.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1CA942A-9029-4ED4-A114-1444D65E2930}"/>
              </a:ext>
            </a:extLst>
          </p:cNvPr>
          <p:cNvGrpSpPr/>
          <p:nvPr/>
        </p:nvGrpSpPr>
        <p:grpSpPr>
          <a:xfrm>
            <a:off x="3139943" y="2246181"/>
            <a:ext cx="372590" cy="363503"/>
            <a:chOff x="4116315" y="3561492"/>
            <a:chExt cx="390525" cy="381000"/>
          </a:xfrm>
          <a:solidFill>
            <a:srgbClr val="20202E"/>
          </a:solidFill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772F1A2A-EBB7-4040-8770-1DA667EA2966}"/>
                </a:ext>
              </a:extLst>
            </p:cNvPr>
            <p:cNvSpPr/>
            <p:nvPr/>
          </p:nvSpPr>
          <p:spPr>
            <a:xfrm>
              <a:off x="4116315" y="3561492"/>
              <a:ext cx="390525" cy="381000"/>
            </a:xfrm>
            <a:custGeom>
              <a:avLst/>
              <a:gdLst>
                <a:gd name="connsiteX0" fmla="*/ 348805 w 390525"/>
                <a:gd name="connsiteY0" fmla="*/ 127825 h 381000"/>
                <a:gd name="connsiteX1" fmla="*/ 226219 w 390525"/>
                <a:gd name="connsiteY1" fmla="*/ 127825 h 381000"/>
                <a:gd name="connsiteX2" fmla="*/ 226219 w 390525"/>
                <a:gd name="connsiteY2" fmla="*/ 96012 h 381000"/>
                <a:gd name="connsiteX3" fmla="*/ 243364 w 390525"/>
                <a:gd name="connsiteY3" fmla="*/ 96012 h 381000"/>
                <a:gd name="connsiteX4" fmla="*/ 266224 w 390525"/>
                <a:gd name="connsiteY4" fmla="*/ 73152 h 381000"/>
                <a:gd name="connsiteX5" fmla="*/ 266224 w 390525"/>
                <a:gd name="connsiteY5" fmla="*/ 30004 h 381000"/>
                <a:gd name="connsiteX6" fmla="*/ 243364 w 390525"/>
                <a:gd name="connsiteY6" fmla="*/ 7144 h 381000"/>
                <a:gd name="connsiteX7" fmla="*/ 149923 w 390525"/>
                <a:gd name="connsiteY7" fmla="*/ 7144 h 381000"/>
                <a:gd name="connsiteX8" fmla="*/ 127063 w 390525"/>
                <a:gd name="connsiteY8" fmla="*/ 30004 h 381000"/>
                <a:gd name="connsiteX9" fmla="*/ 127063 w 390525"/>
                <a:gd name="connsiteY9" fmla="*/ 73152 h 381000"/>
                <a:gd name="connsiteX10" fmla="*/ 149923 w 390525"/>
                <a:gd name="connsiteY10" fmla="*/ 96012 h 381000"/>
                <a:gd name="connsiteX11" fmla="*/ 167068 w 390525"/>
                <a:gd name="connsiteY11" fmla="*/ 96012 h 381000"/>
                <a:gd name="connsiteX12" fmla="*/ 167068 w 390525"/>
                <a:gd name="connsiteY12" fmla="*/ 127825 h 381000"/>
                <a:gd name="connsiteX13" fmla="*/ 119729 w 390525"/>
                <a:gd name="connsiteY13" fmla="*/ 127825 h 381000"/>
                <a:gd name="connsiteX14" fmla="*/ 119729 w 390525"/>
                <a:gd name="connsiteY14" fmla="*/ 104299 h 381000"/>
                <a:gd name="connsiteX15" fmla="*/ 108490 w 390525"/>
                <a:gd name="connsiteY15" fmla="*/ 93059 h 381000"/>
                <a:gd name="connsiteX16" fmla="*/ 48768 w 390525"/>
                <a:gd name="connsiteY16" fmla="*/ 93059 h 381000"/>
                <a:gd name="connsiteX17" fmla="*/ 37529 w 390525"/>
                <a:gd name="connsiteY17" fmla="*/ 104299 h 381000"/>
                <a:gd name="connsiteX18" fmla="*/ 37529 w 390525"/>
                <a:gd name="connsiteY18" fmla="*/ 128111 h 381000"/>
                <a:gd name="connsiteX19" fmla="*/ 7144 w 390525"/>
                <a:gd name="connsiteY19" fmla="*/ 164878 h 381000"/>
                <a:gd name="connsiteX20" fmla="*/ 7144 w 390525"/>
                <a:gd name="connsiteY20" fmla="*/ 341471 h 381000"/>
                <a:gd name="connsiteX21" fmla="*/ 44482 w 390525"/>
                <a:gd name="connsiteY21" fmla="*/ 378809 h 381000"/>
                <a:gd name="connsiteX22" fmla="*/ 348805 w 390525"/>
                <a:gd name="connsiteY22" fmla="*/ 378809 h 381000"/>
                <a:gd name="connsiteX23" fmla="*/ 386143 w 390525"/>
                <a:gd name="connsiteY23" fmla="*/ 341471 h 381000"/>
                <a:gd name="connsiteX24" fmla="*/ 386143 w 390525"/>
                <a:gd name="connsiteY24" fmla="*/ 165163 h 381000"/>
                <a:gd name="connsiteX25" fmla="*/ 348805 w 390525"/>
                <a:gd name="connsiteY25" fmla="*/ 127825 h 381000"/>
                <a:gd name="connsiteX26" fmla="*/ 149257 w 390525"/>
                <a:gd name="connsiteY26" fmla="*/ 73438 h 381000"/>
                <a:gd name="connsiteX27" fmla="*/ 149257 w 390525"/>
                <a:gd name="connsiteY27" fmla="*/ 30480 h 381000"/>
                <a:gd name="connsiteX28" fmla="*/ 149638 w 390525"/>
                <a:gd name="connsiteY28" fmla="*/ 30099 h 381000"/>
                <a:gd name="connsiteX29" fmla="*/ 242888 w 390525"/>
                <a:gd name="connsiteY29" fmla="*/ 30099 h 381000"/>
                <a:gd name="connsiteX30" fmla="*/ 243268 w 390525"/>
                <a:gd name="connsiteY30" fmla="*/ 30480 h 381000"/>
                <a:gd name="connsiteX31" fmla="*/ 243268 w 390525"/>
                <a:gd name="connsiteY31" fmla="*/ 73438 h 381000"/>
                <a:gd name="connsiteX32" fmla="*/ 242888 w 390525"/>
                <a:gd name="connsiteY32" fmla="*/ 73819 h 381000"/>
                <a:gd name="connsiteX33" fmla="*/ 149638 w 390525"/>
                <a:gd name="connsiteY33" fmla="*/ 73819 h 381000"/>
                <a:gd name="connsiteX34" fmla="*/ 149257 w 390525"/>
                <a:gd name="connsiteY34" fmla="*/ 73438 h 381000"/>
                <a:gd name="connsiteX35" fmla="*/ 204025 w 390525"/>
                <a:gd name="connsiteY35" fmla="*/ 96012 h 381000"/>
                <a:gd name="connsiteX36" fmla="*/ 204025 w 390525"/>
                <a:gd name="connsiteY36" fmla="*/ 126397 h 381000"/>
                <a:gd name="connsiteX37" fmla="*/ 189262 w 390525"/>
                <a:gd name="connsiteY37" fmla="*/ 126397 h 381000"/>
                <a:gd name="connsiteX38" fmla="*/ 189262 w 390525"/>
                <a:gd name="connsiteY38" fmla="*/ 96012 h 381000"/>
                <a:gd name="connsiteX39" fmla="*/ 204025 w 390525"/>
                <a:gd name="connsiteY39" fmla="*/ 96012 h 381000"/>
                <a:gd name="connsiteX40" fmla="*/ 60484 w 390525"/>
                <a:gd name="connsiteY40" fmla="*/ 115253 h 381000"/>
                <a:gd name="connsiteX41" fmla="*/ 97536 w 390525"/>
                <a:gd name="connsiteY41" fmla="*/ 115253 h 381000"/>
                <a:gd name="connsiteX42" fmla="*/ 97536 w 390525"/>
                <a:gd name="connsiteY42" fmla="*/ 126397 h 381000"/>
                <a:gd name="connsiteX43" fmla="*/ 60484 w 390525"/>
                <a:gd name="connsiteY43" fmla="*/ 126397 h 381000"/>
                <a:gd name="connsiteX44" fmla="*/ 60484 w 390525"/>
                <a:gd name="connsiteY44" fmla="*/ 115253 h 381000"/>
                <a:gd name="connsiteX45" fmla="*/ 44958 w 390525"/>
                <a:gd name="connsiteY45" fmla="*/ 150019 h 381000"/>
                <a:gd name="connsiteX46" fmla="*/ 349091 w 390525"/>
                <a:gd name="connsiteY46" fmla="*/ 150019 h 381000"/>
                <a:gd name="connsiteX47" fmla="*/ 363950 w 390525"/>
                <a:gd name="connsiteY47" fmla="*/ 164878 h 381000"/>
                <a:gd name="connsiteX48" fmla="*/ 363950 w 390525"/>
                <a:gd name="connsiteY48" fmla="*/ 187738 h 381000"/>
                <a:gd name="connsiteX49" fmla="*/ 263747 w 390525"/>
                <a:gd name="connsiteY49" fmla="*/ 187738 h 381000"/>
                <a:gd name="connsiteX50" fmla="*/ 197072 w 390525"/>
                <a:gd name="connsiteY50" fmla="*/ 159639 h 381000"/>
                <a:gd name="connsiteX51" fmla="*/ 130397 w 390525"/>
                <a:gd name="connsiteY51" fmla="*/ 187738 h 381000"/>
                <a:gd name="connsiteX52" fmla="*/ 30099 w 390525"/>
                <a:gd name="connsiteY52" fmla="*/ 187738 h 381000"/>
                <a:gd name="connsiteX53" fmla="*/ 30099 w 390525"/>
                <a:gd name="connsiteY53" fmla="*/ 164878 h 381000"/>
                <a:gd name="connsiteX54" fmla="*/ 44958 w 390525"/>
                <a:gd name="connsiteY54" fmla="*/ 150019 h 381000"/>
                <a:gd name="connsiteX55" fmla="*/ 363855 w 390525"/>
                <a:gd name="connsiteY55" fmla="*/ 295846 h 381000"/>
                <a:gd name="connsiteX56" fmla="*/ 279940 w 390525"/>
                <a:gd name="connsiteY56" fmla="*/ 295846 h 381000"/>
                <a:gd name="connsiteX57" fmla="*/ 290227 w 390525"/>
                <a:gd name="connsiteY57" fmla="*/ 253270 h 381000"/>
                <a:gd name="connsiteX58" fmla="*/ 279940 w 390525"/>
                <a:gd name="connsiteY58" fmla="*/ 210693 h 381000"/>
                <a:gd name="connsiteX59" fmla="*/ 363855 w 390525"/>
                <a:gd name="connsiteY59" fmla="*/ 210693 h 381000"/>
                <a:gd name="connsiteX60" fmla="*/ 363855 w 390525"/>
                <a:gd name="connsiteY60" fmla="*/ 295846 h 381000"/>
                <a:gd name="connsiteX61" fmla="*/ 29337 w 390525"/>
                <a:gd name="connsiteY61" fmla="*/ 210788 h 381000"/>
                <a:gd name="connsiteX62" fmla="*/ 113252 w 390525"/>
                <a:gd name="connsiteY62" fmla="*/ 210788 h 381000"/>
                <a:gd name="connsiteX63" fmla="*/ 102965 w 390525"/>
                <a:gd name="connsiteY63" fmla="*/ 253365 h 381000"/>
                <a:gd name="connsiteX64" fmla="*/ 113252 w 390525"/>
                <a:gd name="connsiteY64" fmla="*/ 295942 h 381000"/>
                <a:gd name="connsiteX65" fmla="*/ 29337 w 390525"/>
                <a:gd name="connsiteY65" fmla="*/ 295942 h 381000"/>
                <a:gd name="connsiteX66" fmla="*/ 29337 w 390525"/>
                <a:gd name="connsiteY66" fmla="*/ 210788 h 381000"/>
                <a:gd name="connsiteX67" fmla="*/ 267462 w 390525"/>
                <a:gd name="connsiteY67" fmla="*/ 252984 h 381000"/>
                <a:gd name="connsiteX68" fmla="*/ 196691 w 390525"/>
                <a:gd name="connsiteY68" fmla="*/ 323755 h 381000"/>
                <a:gd name="connsiteX69" fmla="*/ 125921 w 390525"/>
                <a:gd name="connsiteY69" fmla="*/ 252984 h 381000"/>
                <a:gd name="connsiteX70" fmla="*/ 196691 w 390525"/>
                <a:gd name="connsiteY70" fmla="*/ 182213 h 381000"/>
                <a:gd name="connsiteX71" fmla="*/ 267462 w 390525"/>
                <a:gd name="connsiteY71" fmla="*/ 252984 h 381000"/>
                <a:gd name="connsiteX72" fmla="*/ 348329 w 390525"/>
                <a:gd name="connsiteY72" fmla="*/ 355759 h 381000"/>
                <a:gd name="connsiteX73" fmla="*/ 44196 w 390525"/>
                <a:gd name="connsiteY73" fmla="*/ 355759 h 381000"/>
                <a:gd name="connsiteX74" fmla="*/ 29337 w 390525"/>
                <a:gd name="connsiteY74" fmla="*/ 340900 h 381000"/>
                <a:gd name="connsiteX75" fmla="*/ 29337 w 390525"/>
                <a:gd name="connsiteY75" fmla="*/ 318040 h 381000"/>
                <a:gd name="connsiteX76" fmla="*/ 129540 w 390525"/>
                <a:gd name="connsiteY76" fmla="*/ 318040 h 381000"/>
                <a:gd name="connsiteX77" fmla="*/ 196215 w 390525"/>
                <a:gd name="connsiteY77" fmla="*/ 346138 h 381000"/>
                <a:gd name="connsiteX78" fmla="*/ 262890 w 390525"/>
                <a:gd name="connsiteY78" fmla="*/ 318040 h 381000"/>
                <a:gd name="connsiteX79" fmla="*/ 363093 w 390525"/>
                <a:gd name="connsiteY79" fmla="*/ 318040 h 381000"/>
                <a:gd name="connsiteX80" fmla="*/ 363093 w 390525"/>
                <a:gd name="connsiteY80" fmla="*/ 340900 h 381000"/>
                <a:gd name="connsiteX81" fmla="*/ 348329 w 390525"/>
                <a:gd name="connsiteY81" fmla="*/ 35575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90525" h="381000">
                  <a:moveTo>
                    <a:pt x="348805" y="127825"/>
                  </a:moveTo>
                  <a:lnTo>
                    <a:pt x="226219" y="127825"/>
                  </a:lnTo>
                  <a:lnTo>
                    <a:pt x="226219" y="96012"/>
                  </a:lnTo>
                  <a:lnTo>
                    <a:pt x="243364" y="96012"/>
                  </a:lnTo>
                  <a:cubicBezTo>
                    <a:pt x="255937" y="96012"/>
                    <a:pt x="266224" y="85820"/>
                    <a:pt x="266224" y="73152"/>
                  </a:cubicBezTo>
                  <a:lnTo>
                    <a:pt x="266224" y="30004"/>
                  </a:lnTo>
                  <a:cubicBezTo>
                    <a:pt x="266224" y="17431"/>
                    <a:pt x="256032" y="7144"/>
                    <a:pt x="243364" y="7144"/>
                  </a:cubicBezTo>
                  <a:lnTo>
                    <a:pt x="149923" y="7144"/>
                  </a:lnTo>
                  <a:cubicBezTo>
                    <a:pt x="137350" y="7144"/>
                    <a:pt x="127063" y="17336"/>
                    <a:pt x="127063" y="30004"/>
                  </a:cubicBezTo>
                  <a:lnTo>
                    <a:pt x="127063" y="73152"/>
                  </a:lnTo>
                  <a:cubicBezTo>
                    <a:pt x="127063" y="85725"/>
                    <a:pt x="137255" y="96012"/>
                    <a:pt x="149923" y="96012"/>
                  </a:cubicBezTo>
                  <a:lnTo>
                    <a:pt x="167068" y="96012"/>
                  </a:lnTo>
                  <a:lnTo>
                    <a:pt x="167068" y="127825"/>
                  </a:lnTo>
                  <a:lnTo>
                    <a:pt x="119729" y="127825"/>
                  </a:lnTo>
                  <a:lnTo>
                    <a:pt x="119729" y="104299"/>
                  </a:lnTo>
                  <a:cubicBezTo>
                    <a:pt x="119729" y="98107"/>
                    <a:pt x="114681" y="93059"/>
                    <a:pt x="108490" y="93059"/>
                  </a:cubicBezTo>
                  <a:lnTo>
                    <a:pt x="48768" y="93059"/>
                  </a:lnTo>
                  <a:cubicBezTo>
                    <a:pt x="42577" y="93059"/>
                    <a:pt x="37529" y="98107"/>
                    <a:pt x="37529" y="104299"/>
                  </a:cubicBezTo>
                  <a:lnTo>
                    <a:pt x="37529" y="128111"/>
                  </a:lnTo>
                  <a:cubicBezTo>
                    <a:pt x="20288" y="131254"/>
                    <a:pt x="7144" y="146495"/>
                    <a:pt x="7144" y="164878"/>
                  </a:cubicBezTo>
                  <a:lnTo>
                    <a:pt x="7144" y="341471"/>
                  </a:lnTo>
                  <a:cubicBezTo>
                    <a:pt x="7144" y="362045"/>
                    <a:pt x="23813" y="378809"/>
                    <a:pt x="44482" y="378809"/>
                  </a:cubicBezTo>
                  <a:lnTo>
                    <a:pt x="348805" y="378809"/>
                  </a:lnTo>
                  <a:cubicBezTo>
                    <a:pt x="369380" y="378809"/>
                    <a:pt x="386143" y="362140"/>
                    <a:pt x="386143" y="341471"/>
                  </a:cubicBezTo>
                  <a:lnTo>
                    <a:pt x="386143" y="165163"/>
                  </a:lnTo>
                  <a:cubicBezTo>
                    <a:pt x="386048" y="144589"/>
                    <a:pt x="369380" y="127825"/>
                    <a:pt x="348805" y="127825"/>
                  </a:cubicBezTo>
                  <a:close/>
                  <a:moveTo>
                    <a:pt x="149257" y="73438"/>
                  </a:moveTo>
                  <a:lnTo>
                    <a:pt x="149257" y="30480"/>
                  </a:lnTo>
                  <a:cubicBezTo>
                    <a:pt x="149257" y="30289"/>
                    <a:pt x="149447" y="30099"/>
                    <a:pt x="149638" y="30099"/>
                  </a:cubicBezTo>
                  <a:lnTo>
                    <a:pt x="242888" y="30099"/>
                  </a:lnTo>
                  <a:cubicBezTo>
                    <a:pt x="243078" y="30099"/>
                    <a:pt x="243268" y="30289"/>
                    <a:pt x="243268" y="30480"/>
                  </a:cubicBezTo>
                  <a:lnTo>
                    <a:pt x="243268" y="73438"/>
                  </a:lnTo>
                  <a:cubicBezTo>
                    <a:pt x="243268" y="73628"/>
                    <a:pt x="243078" y="73819"/>
                    <a:pt x="242888" y="73819"/>
                  </a:cubicBezTo>
                  <a:lnTo>
                    <a:pt x="149638" y="73819"/>
                  </a:lnTo>
                  <a:cubicBezTo>
                    <a:pt x="149447" y="73819"/>
                    <a:pt x="149257" y="73628"/>
                    <a:pt x="149257" y="73438"/>
                  </a:cubicBezTo>
                  <a:close/>
                  <a:moveTo>
                    <a:pt x="204025" y="96012"/>
                  </a:moveTo>
                  <a:lnTo>
                    <a:pt x="204025" y="126397"/>
                  </a:lnTo>
                  <a:lnTo>
                    <a:pt x="189262" y="126397"/>
                  </a:lnTo>
                  <a:lnTo>
                    <a:pt x="189262" y="96012"/>
                  </a:lnTo>
                  <a:lnTo>
                    <a:pt x="204025" y="96012"/>
                  </a:lnTo>
                  <a:close/>
                  <a:moveTo>
                    <a:pt x="60484" y="115253"/>
                  </a:moveTo>
                  <a:lnTo>
                    <a:pt x="97536" y="115253"/>
                  </a:lnTo>
                  <a:lnTo>
                    <a:pt x="97536" y="126397"/>
                  </a:lnTo>
                  <a:lnTo>
                    <a:pt x="60484" y="126397"/>
                  </a:lnTo>
                  <a:lnTo>
                    <a:pt x="60484" y="115253"/>
                  </a:lnTo>
                  <a:close/>
                  <a:moveTo>
                    <a:pt x="44958" y="150019"/>
                  </a:moveTo>
                  <a:lnTo>
                    <a:pt x="349091" y="150019"/>
                  </a:lnTo>
                  <a:cubicBezTo>
                    <a:pt x="357283" y="150019"/>
                    <a:pt x="363950" y="156686"/>
                    <a:pt x="363950" y="164878"/>
                  </a:cubicBezTo>
                  <a:lnTo>
                    <a:pt x="363950" y="187738"/>
                  </a:lnTo>
                  <a:lnTo>
                    <a:pt x="263747" y="187738"/>
                  </a:lnTo>
                  <a:cubicBezTo>
                    <a:pt x="246793" y="170402"/>
                    <a:pt x="223171" y="159639"/>
                    <a:pt x="197072" y="159639"/>
                  </a:cubicBezTo>
                  <a:cubicBezTo>
                    <a:pt x="170974" y="159639"/>
                    <a:pt x="147352" y="170402"/>
                    <a:pt x="130397" y="187738"/>
                  </a:cubicBezTo>
                  <a:lnTo>
                    <a:pt x="30099" y="187738"/>
                  </a:lnTo>
                  <a:lnTo>
                    <a:pt x="30099" y="164878"/>
                  </a:lnTo>
                  <a:cubicBezTo>
                    <a:pt x="30099" y="156686"/>
                    <a:pt x="36766" y="150019"/>
                    <a:pt x="44958" y="150019"/>
                  </a:cubicBezTo>
                  <a:close/>
                  <a:moveTo>
                    <a:pt x="363855" y="295846"/>
                  </a:moveTo>
                  <a:lnTo>
                    <a:pt x="279940" y="295846"/>
                  </a:lnTo>
                  <a:cubicBezTo>
                    <a:pt x="286512" y="283083"/>
                    <a:pt x="290227" y="268605"/>
                    <a:pt x="290227" y="253270"/>
                  </a:cubicBezTo>
                  <a:cubicBezTo>
                    <a:pt x="290227" y="237935"/>
                    <a:pt x="286512" y="223456"/>
                    <a:pt x="279940" y="210693"/>
                  </a:cubicBezTo>
                  <a:lnTo>
                    <a:pt x="363855" y="210693"/>
                  </a:lnTo>
                  <a:lnTo>
                    <a:pt x="363855" y="295846"/>
                  </a:lnTo>
                  <a:close/>
                  <a:moveTo>
                    <a:pt x="29337" y="210788"/>
                  </a:moveTo>
                  <a:lnTo>
                    <a:pt x="113252" y="210788"/>
                  </a:lnTo>
                  <a:cubicBezTo>
                    <a:pt x="106680" y="223552"/>
                    <a:pt x="102965" y="238030"/>
                    <a:pt x="102965" y="253365"/>
                  </a:cubicBezTo>
                  <a:cubicBezTo>
                    <a:pt x="102965" y="268700"/>
                    <a:pt x="106680" y="283178"/>
                    <a:pt x="113252" y="295942"/>
                  </a:cubicBezTo>
                  <a:lnTo>
                    <a:pt x="29337" y="295942"/>
                  </a:lnTo>
                  <a:lnTo>
                    <a:pt x="29337" y="210788"/>
                  </a:lnTo>
                  <a:close/>
                  <a:moveTo>
                    <a:pt x="267462" y="252984"/>
                  </a:moveTo>
                  <a:cubicBezTo>
                    <a:pt x="267462" y="292037"/>
                    <a:pt x="235648" y="323755"/>
                    <a:pt x="196691" y="323755"/>
                  </a:cubicBezTo>
                  <a:cubicBezTo>
                    <a:pt x="157734" y="323755"/>
                    <a:pt x="125921" y="291941"/>
                    <a:pt x="125921" y="252984"/>
                  </a:cubicBezTo>
                  <a:cubicBezTo>
                    <a:pt x="125921" y="213931"/>
                    <a:pt x="157734" y="182213"/>
                    <a:pt x="196691" y="182213"/>
                  </a:cubicBezTo>
                  <a:cubicBezTo>
                    <a:pt x="235648" y="182213"/>
                    <a:pt x="267462" y="213931"/>
                    <a:pt x="267462" y="252984"/>
                  </a:cubicBezTo>
                  <a:close/>
                  <a:moveTo>
                    <a:pt x="348329" y="355759"/>
                  </a:moveTo>
                  <a:lnTo>
                    <a:pt x="44196" y="355759"/>
                  </a:lnTo>
                  <a:cubicBezTo>
                    <a:pt x="36004" y="355759"/>
                    <a:pt x="29337" y="349091"/>
                    <a:pt x="29337" y="340900"/>
                  </a:cubicBezTo>
                  <a:lnTo>
                    <a:pt x="29337" y="318040"/>
                  </a:lnTo>
                  <a:lnTo>
                    <a:pt x="129540" y="318040"/>
                  </a:lnTo>
                  <a:cubicBezTo>
                    <a:pt x="146495" y="335375"/>
                    <a:pt x="170116" y="346138"/>
                    <a:pt x="196215" y="346138"/>
                  </a:cubicBezTo>
                  <a:cubicBezTo>
                    <a:pt x="222313" y="346138"/>
                    <a:pt x="245935" y="335375"/>
                    <a:pt x="262890" y="318040"/>
                  </a:cubicBezTo>
                  <a:lnTo>
                    <a:pt x="363093" y="318040"/>
                  </a:lnTo>
                  <a:lnTo>
                    <a:pt x="363093" y="340900"/>
                  </a:lnTo>
                  <a:cubicBezTo>
                    <a:pt x="363188" y="349187"/>
                    <a:pt x="356521" y="355759"/>
                    <a:pt x="348329" y="355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5884AABB-BA0F-4A0D-BC9D-A0B6AE323391}"/>
                </a:ext>
              </a:extLst>
            </p:cNvPr>
            <p:cNvSpPr/>
            <p:nvPr/>
          </p:nvSpPr>
          <p:spPr>
            <a:xfrm>
              <a:off x="4245093" y="3746658"/>
              <a:ext cx="133350" cy="133350"/>
            </a:xfrm>
            <a:custGeom>
              <a:avLst/>
              <a:gdLst>
                <a:gd name="connsiteX0" fmla="*/ 67818 w 133350"/>
                <a:gd name="connsiteY0" fmla="*/ 7144 h 133350"/>
                <a:gd name="connsiteX1" fmla="*/ 7144 w 133350"/>
                <a:gd name="connsiteY1" fmla="*/ 67818 h 133350"/>
                <a:gd name="connsiteX2" fmla="*/ 67818 w 133350"/>
                <a:gd name="connsiteY2" fmla="*/ 128492 h 133350"/>
                <a:gd name="connsiteX3" fmla="*/ 128492 w 133350"/>
                <a:gd name="connsiteY3" fmla="*/ 67818 h 133350"/>
                <a:gd name="connsiteX4" fmla="*/ 67818 w 133350"/>
                <a:gd name="connsiteY4" fmla="*/ 7144 h 133350"/>
                <a:gd name="connsiteX5" fmla="*/ 106013 w 133350"/>
                <a:gd name="connsiteY5" fmla="*/ 67818 h 133350"/>
                <a:gd name="connsiteX6" fmla="*/ 67818 w 133350"/>
                <a:gd name="connsiteY6" fmla="*/ 106013 h 133350"/>
                <a:gd name="connsiteX7" fmla="*/ 29623 w 133350"/>
                <a:gd name="connsiteY7" fmla="*/ 67818 h 133350"/>
                <a:gd name="connsiteX8" fmla="*/ 67818 w 133350"/>
                <a:gd name="connsiteY8" fmla="*/ 29623 h 133350"/>
                <a:gd name="connsiteX9" fmla="*/ 106013 w 133350"/>
                <a:gd name="connsiteY9" fmla="*/ 6781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133350">
                  <a:moveTo>
                    <a:pt x="67818" y="7144"/>
                  </a:moveTo>
                  <a:cubicBezTo>
                    <a:pt x="34385" y="7144"/>
                    <a:pt x="7144" y="34385"/>
                    <a:pt x="7144" y="67818"/>
                  </a:cubicBezTo>
                  <a:cubicBezTo>
                    <a:pt x="7144" y="101251"/>
                    <a:pt x="34385" y="128492"/>
                    <a:pt x="67818" y="128492"/>
                  </a:cubicBezTo>
                  <a:cubicBezTo>
                    <a:pt x="101251" y="128492"/>
                    <a:pt x="128492" y="101251"/>
                    <a:pt x="128492" y="67818"/>
                  </a:cubicBezTo>
                  <a:cubicBezTo>
                    <a:pt x="128492" y="34290"/>
                    <a:pt x="101251" y="7144"/>
                    <a:pt x="67818" y="7144"/>
                  </a:cubicBezTo>
                  <a:close/>
                  <a:moveTo>
                    <a:pt x="106013" y="67818"/>
                  </a:moveTo>
                  <a:cubicBezTo>
                    <a:pt x="106013" y="88868"/>
                    <a:pt x="88868" y="106013"/>
                    <a:pt x="67818" y="106013"/>
                  </a:cubicBezTo>
                  <a:cubicBezTo>
                    <a:pt x="46768" y="106013"/>
                    <a:pt x="29623" y="88868"/>
                    <a:pt x="29623" y="67818"/>
                  </a:cubicBezTo>
                  <a:cubicBezTo>
                    <a:pt x="29623" y="46768"/>
                    <a:pt x="46768" y="29623"/>
                    <a:pt x="67818" y="29623"/>
                  </a:cubicBezTo>
                  <a:cubicBezTo>
                    <a:pt x="88868" y="29623"/>
                    <a:pt x="106013" y="46672"/>
                    <a:pt x="106013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F68B4817-E232-4528-9A4D-8D9A08349150}"/>
                </a:ext>
              </a:extLst>
            </p:cNvPr>
            <p:cNvSpPr/>
            <p:nvPr/>
          </p:nvSpPr>
          <p:spPr>
            <a:xfrm>
              <a:off x="4276228" y="3594925"/>
              <a:ext cx="66675" cy="28575"/>
            </a:xfrm>
            <a:custGeom>
              <a:avLst/>
              <a:gdLst>
                <a:gd name="connsiteX0" fmla="*/ 55257 w 66675"/>
                <a:gd name="connsiteY0" fmla="*/ 29337 h 28575"/>
                <a:gd name="connsiteX1" fmla="*/ 66306 w 66675"/>
                <a:gd name="connsiteY1" fmla="*/ 17716 h 28575"/>
                <a:gd name="connsiteX2" fmla="*/ 54876 w 66675"/>
                <a:gd name="connsiteY2" fmla="*/ 7144 h 28575"/>
                <a:gd name="connsiteX3" fmla="*/ 18585 w 66675"/>
                <a:gd name="connsiteY3" fmla="*/ 7144 h 28575"/>
                <a:gd name="connsiteX4" fmla="*/ 7155 w 66675"/>
                <a:gd name="connsiteY4" fmla="*/ 17716 h 28575"/>
                <a:gd name="connsiteX5" fmla="*/ 18204 w 66675"/>
                <a:gd name="connsiteY5" fmla="*/ 29337 h 28575"/>
                <a:gd name="connsiteX6" fmla="*/ 55257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5257" y="29337"/>
                  </a:moveTo>
                  <a:cubicBezTo>
                    <a:pt x="61543" y="29337"/>
                    <a:pt x="66592" y="24098"/>
                    <a:pt x="66306" y="17716"/>
                  </a:cubicBezTo>
                  <a:cubicBezTo>
                    <a:pt x="66020" y="11716"/>
                    <a:pt x="60876" y="7144"/>
                    <a:pt x="54876" y="7144"/>
                  </a:cubicBez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55257" y="293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2EB4EE-2D72-4970-BEED-48F4BE770FAB}"/>
              </a:ext>
            </a:extLst>
          </p:cNvPr>
          <p:cNvGrpSpPr/>
          <p:nvPr/>
        </p:nvGrpSpPr>
        <p:grpSpPr>
          <a:xfrm>
            <a:off x="1278615" y="2241637"/>
            <a:ext cx="372590" cy="372590"/>
            <a:chOff x="6834179" y="3561588"/>
            <a:chExt cx="390525" cy="390525"/>
          </a:xfrm>
          <a:solidFill>
            <a:srgbClr val="20202E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C1452EF-3E23-4394-8E89-0FAF23AF6C1F}"/>
                </a:ext>
              </a:extLst>
            </p:cNvPr>
            <p:cNvSpPr/>
            <p:nvPr/>
          </p:nvSpPr>
          <p:spPr>
            <a:xfrm>
              <a:off x="6878470" y="3851624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097"/>
                    <a:pt x="12096" y="7144"/>
                    <a:pt x="18288" y="7144"/>
                  </a:cubicBezTo>
                  <a:cubicBezTo>
                    <a:pt x="24384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F63AC597-C23B-44BF-9C71-CFA21DA25B2E}"/>
                </a:ext>
              </a:extLst>
            </p:cNvPr>
            <p:cNvSpPr/>
            <p:nvPr/>
          </p:nvSpPr>
          <p:spPr>
            <a:xfrm>
              <a:off x="6834179" y="3561588"/>
              <a:ext cx="390525" cy="390525"/>
            </a:xfrm>
            <a:custGeom>
              <a:avLst/>
              <a:gdLst>
                <a:gd name="connsiteX0" fmla="*/ 386048 w 390525"/>
                <a:gd name="connsiteY0" fmla="*/ 84867 h 390525"/>
                <a:gd name="connsiteX1" fmla="*/ 308324 w 390525"/>
                <a:gd name="connsiteY1" fmla="*/ 7144 h 390525"/>
                <a:gd name="connsiteX2" fmla="*/ 230600 w 390525"/>
                <a:gd name="connsiteY2" fmla="*/ 84867 h 390525"/>
                <a:gd name="connsiteX3" fmla="*/ 236887 w 390525"/>
                <a:gd name="connsiteY3" fmla="*/ 115443 h 390525"/>
                <a:gd name="connsiteX4" fmla="*/ 133350 w 390525"/>
                <a:gd name="connsiteY4" fmla="*/ 74581 h 390525"/>
                <a:gd name="connsiteX5" fmla="*/ 126016 w 390525"/>
                <a:gd name="connsiteY5" fmla="*/ 74295 h 390525"/>
                <a:gd name="connsiteX6" fmla="*/ 15050 w 390525"/>
                <a:gd name="connsiteY6" fmla="*/ 107537 h 390525"/>
                <a:gd name="connsiteX7" fmla="*/ 7144 w 390525"/>
                <a:gd name="connsiteY7" fmla="*/ 118205 h 390525"/>
                <a:gd name="connsiteX8" fmla="*/ 7144 w 390525"/>
                <a:gd name="connsiteY8" fmla="*/ 308419 h 390525"/>
                <a:gd name="connsiteX9" fmla="*/ 17050 w 390525"/>
                <a:gd name="connsiteY9" fmla="*/ 340138 h 390525"/>
                <a:gd name="connsiteX10" fmla="*/ 17812 w 390525"/>
                <a:gd name="connsiteY10" fmla="*/ 341185 h 390525"/>
                <a:gd name="connsiteX11" fmla="*/ 54293 w 390525"/>
                <a:gd name="connsiteY11" fmla="*/ 382429 h 390525"/>
                <a:gd name="connsiteX12" fmla="*/ 62579 w 390525"/>
                <a:gd name="connsiteY12" fmla="*/ 386143 h 390525"/>
                <a:gd name="connsiteX13" fmla="*/ 70866 w 390525"/>
                <a:gd name="connsiteY13" fmla="*/ 382429 h 390525"/>
                <a:gd name="connsiteX14" fmla="*/ 107347 w 390525"/>
                <a:gd name="connsiteY14" fmla="*/ 341185 h 390525"/>
                <a:gd name="connsiteX15" fmla="*/ 108109 w 390525"/>
                <a:gd name="connsiteY15" fmla="*/ 340138 h 390525"/>
                <a:gd name="connsiteX16" fmla="*/ 118015 w 390525"/>
                <a:gd name="connsiteY16" fmla="*/ 308419 h 390525"/>
                <a:gd name="connsiteX17" fmla="*/ 117538 w 390525"/>
                <a:gd name="connsiteY17" fmla="*/ 301276 h 390525"/>
                <a:gd name="connsiteX18" fmla="*/ 128588 w 390525"/>
                <a:gd name="connsiteY18" fmla="*/ 297942 h 390525"/>
                <a:gd name="connsiteX19" fmla="*/ 237458 w 390525"/>
                <a:gd name="connsiteY19" fmla="*/ 340900 h 390525"/>
                <a:gd name="connsiteX20" fmla="*/ 237744 w 390525"/>
                <a:gd name="connsiteY20" fmla="*/ 340995 h 390525"/>
                <a:gd name="connsiteX21" fmla="*/ 241554 w 390525"/>
                <a:gd name="connsiteY21" fmla="*/ 341662 h 390525"/>
                <a:gd name="connsiteX22" fmla="*/ 244793 w 390525"/>
                <a:gd name="connsiteY22" fmla="*/ 341185 h 390525"/>
                <a:gd name="connsiteX23" fmla="*/ 355759 w 390525"/>
                <a:gd name="connsiteY23" fmla="*/ 307848 h 390525"/>
                <a:gd name="connsiteX24" fmla="*/ 363664 w 390525"/>
                <a:gd name="connsiteY24" fmla="*/ 297180 h 390525"/>
                <a:gd name="connsiteX25" fmla="*/ 363664 w 390525"/>
                <a:gd name="connsiteY25" fmla="*/ 142113 h 390525"/>
                <a:gd name="connsiteX26" fmla="*/ 373285 w 390525"/>
                <a:gd name="connsiteY26" fmla="*/ 127159 h 390525"/>
                <a:gd name="connsiteX27" fmla="*/ 386048 w 390525"/>
                <a:gd name="connsiteY27" fmla="*/ 84867 h 390525"/>
                <a:gd name="connsiteX28" fmla="*/ 230600 w 390525"/>
                <a:gd name="connsiteY28" fmla="*/ 224695 h 390525"/>
                <a:gd name="connsiteX29" fmla="*/ 140303 w 390525"/>
                <a:gd name="connsiteY29" fmla="*/ 189071 h 390525"/>
                <a:gd name="connsiteX30" fmla="*/ 140303 w 390525"/>
                <a:gd name="connsiteY30" fmla="*/ 101155 h 390525"/>
                <a:gd name="connsiteX31" fmla="*/ 230600 w 390525"/>
                <a:gd name="connsiteY31" fmla="*/ 136779 h 390525"/>
                <a:gd name="connsiteX32" fmla="*/ 230600 w 390525"/>
                <a:gd name="connsiteY32" fmla="*/ 224695 h 390525"/>
                <a:gd name="connsiteX33" fmla="*/ 140303 w 390525"/>
                <a:gd name="connsiteY33" fmla="*/ 212884 h 390525"/>
                <a:gd name="connsiteX34" fmla="*/ 230600 w 390525"/>
                <a:gd name="connsiteY34" fmla="*/ 248507 h 390525"/>
                <a:gd name="connsiteX35" fmla="*/ 230600 w 390525"/>
                <a:gd name="connsiteY35" fmla="*/ 314230 h 390525"/>
                <a:gd name="connsiteX36" fmla="*/ 140303 w 390525"/>
                <a:gd name="connsiteY36" fmla="*/ 278606 h 390525"/>
                <a:gd name="connsiteX37" fmla="*/ 140303 w 390525"/>
                <a:gd name="connsiteY37" fmla="*/ 212884 h 390525"/>
                <a:gd name="connsiteX38" fmla="*/ 252793 w 390525"/>
                <a:gd name="connsiteY38" fmla="*/ 142113 h 390525"/>
                <a:gd name="connsiteX39" fmla="*/ 297180 w 390525"/>
                <a:gd name="connsiteY39" fmla="*/ 210883 h 390525"/>
                <a:gd name="connsiteX40" fmla="*/ 297180 w 390525"/>
                <a:gd name="connsiteY40" fmla="*/ 218694 h 390525"/>
                <a:gd name="connsiteX41" fmla="*/ 286035 w 390525"/>
                <a:gd name="connsiteY41" fmla="*/ 229838 h 390525"/>
                <a:gd name="connsiteX42" fmla="*/ 252698 w 390525"/>
                <a:gd name="connsiteY42" fmla="*/ 229838 h 390525"/>
                <a:gd name="connsiteX43" fmla="*/ 252698 w 390525"/>
                <a:gd name="connsiteY43" fmla="*/ 142113 h 390525"/>
                <a:gd name="connsiteX44" fmla="*/ 118110 w 390525"/>
                <a:gd name="connsiteY44" fmla="*/ 99727 h 390525"/>
                <a:gd name="connsiteX45" fmla="*/ 118110 w 390525"/>
                <a:gd name="connsiteY45" fmla="*/ 188595 h 390525"/>
                <a:gd name="connsiteX46" fmla="*/ 74295 w 390525"/>
                <a:gd name="connsiteY46" fmla="*/ 203168 h 390525"/>
                <a:gd name="connsiteX47" fmla="*/ 51530 w 390525"/>
                <a:gd name="connsiteY47" fmla="*/ 234791 h 390525"/>
                <a:gd name="connsiteX48" fmla="*/ 51530 w 390525"/>
                <a:gd name="connsiteY48" fmla="*/ 253936 h 390525"/>
                <a:gd name="connsiteX49" fmla="*/ 29337 w 390525"/>
                <a:gd name="connsiteY49" fmla="*/ 263938 h 390525"/>
                <a:gd name="connsiteX50" fmla="*/ 29337 w 390525"/>
                <a:gd name="connsiteY50" fmla="*/ 126397 h 390525"/>
                <a:gd name="connsiteX51" fmla="*/ 118110 w 390525"/>
                <a:gd name="connsiteY51" fmla="*/ 99727 h 390525"/>
                <a:gd name="connsiteX52" fmla="*/ 90297 w 390525"/>
                <a:gd name="connsiteY52" fmla="*/ 326898 h 390525"/>
                <a:gd name="connsiteX53" fmla="*/ 62579 w 390525"/>
                <a:gd name="connsiteY53" fmla="*/ 358235 h 390525"/>
                <a:gd name="connsiteX54" fmla="*/ 34861 w 390525"/>
                <a:gd name="connsiteY54" fmla="*/ 326898 h 390525"/>
                <a:gd name="connsiteX55" fmla="*/ 29242 w 390525"/>
                <a:gd name="connsiteY55" fmla="*/ 308419 h 390525"/>
                <a:gd name="connsiteX56" fmla="*/ 62579 w 390525"/>
                <a:gd name="connsiteY56" fmla="*/ 275082 h 390525"/>
                <a:gd name="connsiteX57" fmla="*/ 95917 w 390525"/>
                <a:gd name="connsiteY57" fmla="*/ 308419 h 390525"/>
                <a:gd name="connsiteX58" fmla="*/ 90297 w 390525"/>
                <a:gd name="connsiteY58" fmla="*/ 326898 h 390525"/>
                <a:gd name="connsiteX59" fmla="*/ 73723 w 390525"/>
                <a:gd name="connsiteY59" fmla="*/ 253936 h 390525"/>
                <a:gd name="connsiteX60" fmla="*/ 73723 w 390525"/>
                <a:gd name="connsiteY60" fmla="*/ 234791 h 390525"/>
                <a:gd name="connsiteX61" fmla="*/ 81343 w 390525"/>
                <a:gd name="connsiteY61" fmla="*/ 224218 h 390525"/>
                <a:gd name="connsiteX62" fmla="*/ 118205 w 390525"/>
                <a:gd name="connsiteY62" fmla="*/ 211931 h 390525"/>
                <a:gd name="connsiteX63" fmla="*/ 118205 w 390525"/>
                <a:gd name="connsiteY63" fmla="*/ 277844 h 390525"/>
                <a:gd name="connsiteX64" fmla="*/ 110490 w 390525"/>
                <a:gd name="connsiteY64" fmla="*/ 280130 h 390525"/>
                <a:gd name="connsiteX65" fmla="*/ 73723 w 390525"/>
                <a:gd name="connsiteY65" fmla="*/ 253936 h 390525"/>
                <a:gd name="connsiteX66" fmla="*/ 341566 w 390525"/>
                <a:gd name="connsiteY66" fmla="*/ 288988 h 390525"/>
                <a:gd name="connsiteX67" fmla="*/ 252793 w 390525"/>
                <a:gd name="connsiteY67" fmla="*/ 315658 h 390525"/>
                <a:gd name="connsiteX68" fmla="*/ 252793 w 390525"/>
                <a:gd name="connsiteY68" fmla="*/ 252127 h 390525"/>
                <a:gd name="connsiteX69" fmla="*/ 286131 w 390525"/>
                <a:gd name="connsiteY69" fmla="*/ 252127 h 390525"/>
                <a:gd name="connsiteX70" fmla="*/ 319468 w 390525"/>
                <a:gd name="connsiteY70" fmla="*/ 218789 h 390525"/>
                <a:gd name="connsiteX71" fmla="*/ 319468 w 390525"/>
                <a:gd name="connsiteY71" fmla="*/ 210979 h 390525"/>
                <a:gd name="connsiteX72" fmla="*/ 341662 w 390525"/>
                <a:gd name="connsiteY72" fmla="*/ 176593 h 390525"/>
                <a:gd name="connsiteX73" fmla="*/ 341662 w 390525"/>
                <a:gd name="connsiteY73" fmla="*/ 288988 h 390525"/>
                <a:gd name="connsiteX74" fmla="*/ 354806 w 390525"/>
                <a:gd name="connsiteY74" fmla="*/ 115062 h 390525"/>
                <a:gd name="connsiteX75" fmla="*/ 308229 w 390525"/>
                <a:gd name="connsiteY75" fmla="*/ 187166 h 390525"/>
                <a:gd name="connsiteX76" fmla="*/ 261651 w 390525"/>
                <a:gd name="connsiteY76" fmla="*/ 115062 h 390525"/>
                <a:gd name="connsiteX77" fmla="*/ 252698 w 390525"/>
                <a:gd name="connsiteY77" fmla="*/ 84867 h 390525"/>
                <a:gd name="connsiteX78" fmla="*/ 308229 w 390525"/>
                <a:gd name="connsiteY78" fmla="*/ 29337 h 390525"/>
                <a:gd name="connsiteX79" fmla="*/ 363760 w 390525"/>
                <a:gd name="connsiteY79" fmla="*/ 84867 h 390525"/>
                <a:gd name="connsiteX80" fmla="*/ 354806 w 390525"/>
                <a:gd name="connsiteY80" fmla="*/ 1150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90525" h="390525">
                  <a:moveTo>
                    <a:pt x="386048" y="84867"/>
                  </a:moveTo>
                  <a:cubicBezTo>
                    <a:pt x="386048" y="42005"/>
                    <a:pt x="351187" y="7144"/>
                    <a:pt x="308324" y="7144"/>
                  </a:cubicBezTo>
                  <a:cubicBezTo>
                    <a:pt x="265462" y="7144"/>
                    <a:pt x="230600" y="42005"/>
                    <a:pt x="230600" y="84867"/>
                  </a:cubicBezTo>
                  <a:cubicBezTo>
                    <a:pt x="230600" y="95440"/>
                    <a:pt x="232696" y="105823"/>
                    <a:pt x="236887" y="115443"/>
                  </a:cubicBezTo>
                  <a:lnTo>
                    <a:pt x="133350" y="74581"/>
                  </a:lnTo>
                  <a:cubicBezTo>
                    <a:pt x="131159" y="73723"/>
                    <a:pt x="128588" y="73533"/>
                    <a:pt x="126016" y="74295"/>
                  </a:cubicBezTo>
                  <a:cubicBezTo>
                    <a:pt x="126016" y="74295"/>
                    <a:pt x="15050" y="107537"/>
                    <a:pt x="15050" y="107537"/>
                  </a:cubicBezTo>
                  <a:cubicBezTo>
                    <a:pt x="10382" y="108966"/>
                    <a:pt x="7144" y="113252"/>
                    <a:pt x="7144" y="118205"/>
                  </a:cubicBezTo>
                  <a:lnTo>
                    <a:pt x="7144" y="308419"/>
                  </a:lnTo>
                  <a:cubicBezTo>
                    <a:pt x="7144" y="319849"/>
                    <a:pt x="10573" y="330803"/>
                    <a:pt x="17050" y="340138"/>
                  </a:cubicBezTo>
                  <a:cubicBezTo>
                    <a:pt x="17336" y="340519"/>
                    <a:pt x="17526" y="340805"/>
                    <a:pt x="17812" y="341185"/>
                  </a:cubicBezTo>
                  <a:lnTo>
                    <a:pt x="54293" y="382429"/>
                  </a:lnTo>
                  <a:cubicBezTo>
                    <a:pt x="56388" y="384810"/>
                    <a:pt x="59436" y="386143"/>
                    <a:pt x="62579" y="386143"/>
                  </a:cubicBezTo>
                  <a:cubicBezTo>
                    <a:pt x="65723" y="386143"/>
                    <a:pt x="68770" y="384810"/>
                    <a:pt x="70866" y="382429"/>
                  </a:cubicBezTo>
                  <a:lnTo>
                    <a:pt x="107347" y="341185"/>
                  </a:lnTo>
                  <a:cubicBezTo>
                    <a:pt x="107632" y="340900"/>
                    <a:pt x="107918" y="340519"/>
                    <a:pt x="108109" y="340138"/>
                  </a:cubicBezTo>
                  <a:cubicBezTo>
                    <a:pt x="114585" y="330803"/>
                    <a:pt x="118015" y="319849"/>
                    <a:pt x="118015" y="308419"/>
                  </a:cubicBezTo>
                  <a:cubicBezTo>
                    <a:pt x="118015" y="306038"/>
                    <a:pt x="117824" y="303657"/>
                    <a:pt x="117538" y="301276"/>
                  </a:cubicBezTo>
                  <a:lnTo>
                    <a:pt x="128588" y="297942"/>
                  </a:lnTo>
                  <a:lnTo>
                    <a:pt x="237458" y="340900"/>
                  </a:lnTo>
                  <a:cubicBezTo>
                    <a:pt x="237554" y="340900"/>
                    <a:pt x="237649" y="340995"/>
                    <a:pt x="237744" y="340995"/>
                  </a:cubicBezTo>
                  <a:cubicBezTo>
                    <a:pt x="238982" y="341471"/>
                    <a:pt x="240316" y="341662"/>
                    <a:pt x="241554" y="341662"/>
                  </a:cubicBezTo>
                  <a:cubicBezTo>
                    <a:pt x="242507" y="341662"/>
                    <a:pt x="243744" y="341471"/>
                    <a:pt x="244793" y="341185"/>
                  </a:cubicBezTo>
                  <a:cubicBezTo>
                    <a:pt x="244793" y="341185"/>
                    <a:pt x="355759" y="307848"/>
                    <a:pt x="355759" y="307848"/>
                  </a:cubicBezTo>
                  <a:cubicBezTo>
                    <a:pt x="360426" y="306419"/>
                    <a:pt x="363664" y="302133"/>
                    <a:pt x="363664" y="297180"/>
                  </a:cubicBezTo>
                  <a:lnTo>
                    <a:pt x="363664" y="142113"/>
                  </a:lnTo>
                  <a:lnTo>
                    <a:pt x="373285" y="127159"/>
                  </a:lnTo>
                  <a:cubicBezTo>
                    <a:pt x="381667" y="114586"/>
                    <a:pt x="386048" y="99917"/>
                    <a:pt x="386048" y="84867"/>
                  </a:cubicBezTo>
                  <a:close/>
                  <a:moveTo>
                    <a:pt x="230600" y="224695"/>
                  </a:moveTo>
                  <a:lnTo>
                    <a:pt x="140303" y="189071"/>
                  </a:lnTo>
                  <a:lnTo>
                    <a:pt x="140303" y="101155"/>
                  </a:lnTo>
                  <a:lnTo>
                    <a:pt x="230600" y="136779"/>
                  </a:lnTo>
                  <a:lnTo>
                    <a:pt x="230600" y="224695"/>
                  </a:lnTo>
                  <a:close/>
                  <a:moveTo>
                    <a:pt x="140303" y="212884"/>
                  </a:moveTo>
                  <a:lnTo>
                    <a:pt x="230600" y="248507"/>
                  </a:lnTo>
                  <a:lnTo>
                    <a:pt x="230600" y="314230"/>
                  </a:lnTo>
                  <a:lnTo>
                    <a:pt x="140303" y="278606"/>
                  </a:lnTo>
                  <a:lnTo>
                    <a:pt x="140303" y="212884"/>
                  </a:lnTo>
                  <a:close/>
                  <a:moveTo>
                    <a:pt x="252793" y="142113"/>
                  </a:moveTo>
                  <a:lnTo>
                    <a:pt x="297180" y="210883"/>
                  </a:lnTo>
                  <a:lnTo>
                    <a:pt x="297180" y="218694"/>
                  </a:lnTo>
                  <a:cubicBezTo>
                    <a:pt x="297180" y="224790"/>
                    <a:pt x="292227" y="229838"/>
                    <a:pt x="286035" y="229838"/>
                  </a:cubicBezTo>
                  <a:lnTo>
                    <a:pt x="252698" y="229838"/>
                  </a:lnTo>
                  <a:lnTo>
                    <a:pt x="252698" y="142113"/>
                  </a:lnTo>
                  <a:close/>
                  <a:moveTo>
                    <a:pt x="118110" y="99727"/>
                  </a:moveTo>
                  <a:lnTo>
                    <a:pt x="118110" y="188595"/>
                  </a:lnTo>
                  <a:lnTo>
                    <a:pt x="74295" y="203168"/>
                  </a:lnTo>
                  <a:cubicBezTo>
                    <a:pt x="60674" y="207740"/>
                    <a:pt x="51530" y="220408"/>
                    <a:pt x="51530" y="234791"/>
                  </a:cubicBezTo>
                  <a:lnTo>
                    <a:pt x="51530" y="253936"/>
                  </a:lnTo>
                  <a:cubicBezTo>
                    <a:pt x="43339" y="255651"/>
                    <a:pt x="35814" y="259080"/>
                    <a:pt x="29337" y="263938"/>
                  </a:cubicBezTo>
                  <a:lnTo>
                    <a:pt x="29337" y="126397"/>
                  </a:lnTo>
                  <a:lnTo>
                    <a:pt x="118110" y="99727"/>
                  </a:lnTo>
                  <a:close/>
                  <a:moveTo>
                    <a:pt x="90297" y="326898"/>
                  </a:moveTo>
                  <a:lnTo>
                    <a:pt x="62579" y="358235"/>
                  </a:lnTo>
                  <a:lnTo>
                    <a:pt x="34861" y="326898"/>
                  </a:lnTo>
                  <a:cubicBezTo>
                    <a:pt x="31147" y="321373"/>
                    <a:pt x="29242" y="314992"/>
                    <a:pt x="29242" y="308419"/>
                  </a:cubicBezTo>
                  <a:cubicBezTo>
                    <a:pt x="29242" y="290036"/>
                    <a:pt x="44196" y="275082"/>
                    <a:pt x="62579" y="275082"/>
                  </a:cubicBezTo>
                  <a:cubicBezTo>
                    <a:pt x="80963" y="275082"/>
                    <a:pt x="95917" y="290036"/>
                    <a:pt x="95917" y="308419"/>
                  </a:cubicBezTo>
                  <a:cubicBezTo>
                    <a:pt x="95917" y="314992"/>
                    <a:pt x="93916" y="321373"/>
                    <a:pt x="90297" y="326898"/>
                  </a:cubicBezTo>
                  <a:close/>
                  <a:moveTo>
                    <a:pt x="73723" y="253936"/>
                  </a:moveTo>
                  <a:lnTo>
                    <a:pt x="73723" y="234791"/>
                  </a:lnTo>
                  <a:cubicBezTo>
                    <a:pt x="73723" y="230029"/>
                    <a:pt x="76771" y="225742"/>
                    <a:pt x="81343" y="224218"/>
                  </a:cubicBezTo>
                  <a:lnTo>
                    <a:pt x="118205" y="211931"/>
                  </a:lnTo>
                  <a:lnTo>
                    <a:pt x="118205" y="277844"/>
                  </a:lnTo>
                  <a:lnTo>
                    <a:pt x="110490" y="280130"/>
                  </a:lnTo>
                  <a:cubicBezTo>
                    <a:pt x="102489" y="266890"/>
                    <a:pt x="89249" y="257175"/>
                    <a:pt x="73723" y="253936"/>
                  </a:cubicBezTo>
                  <a:close/>
                  <a:moveTo>
                    <a:pt x="341566" y="288988"/>
                  </a:moveTo>
                  <a:lnTo>
                    <a:pt x="252793" y="315658"/>
                  </a:lnTo>
                  <a:lnTo>
                    <a:pt x="252793" y="252127"/>
                  </a:lnTo>
                  <a:lnTo>
                    <a:pt x="286131" y="252127"/>
                  </a:lnTo>
                  <a:cubicBezTo>
                    <a:pt x="304514" y="252127"/>
                    <a:pt x="319468" y="237172"/>
                    <a:pt x="319468" y="218789"/>
                  </a:cubicBezTo>
                  <a:lnTo>
                    <a:pt x="319468" y="210979"/>
                  </a:lnTo>
                  <a:lnTo>
                    <a:pt x="341662" y="176593"/>
                  </a:lnTo>
                  <a:lnTo>
                    <a:pt x="341662" y="288988"/>
                  </a:lnTo>
                  <a:close/>
                  <a:moveTo>
                    <a:pt x="354806" y="115062"/>
                  </a:moveTo>
                  <a:cubicBezTo>
                    <a:pt x="348805" y="124396"/>
                    <a:pt x="313754" y="178594"/>
                    <a:pt x="308229" y="187166"/>
                  </a:cubicBezTo>
                  <a:cubicBezTo>
                    <a:pt x="308229" y="187071"/>
                    <a:pt x="261747" y="115062"/>
                    <a:pt x="261651" y="115062"/>
                  </a:cubicBezTo>
                  <a:cubicBezTo>
                    <a:pt x="255841" y="106108"/>
                    <a:pt x="252698" y="95631"/>
                    <a:pt x="252698" y="84867"/>
                  </a:cubicBezTo>
                  <a:cubicBezTo>
                    <a:pt x="252698" y="54292"/>
                    <a:pt x="277559" y="29337"/>
                    <a:pt x="308229" y="29337"/>
                  </a:cubicBezTo>
                  <a:cubicBezTo>
                    <a:pt x="338900" y="29337"/>
                    <a:pt x="363760" y="54197"/>
                    <a:pt x="363760" y="84867"/>
                  </a:cubicBezTo>
                  <a:cubicBezTo>
                    <a:pt x="363760" y="95631"/>
                    <a:pt x="360712" y="106108"/>
                    <a:pt x="354806" y="115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A3F7A3E-6C2D-48BD-9808-04235B93EDFD}"/>
                </a:ext>
              </a:extLst>
            </p:cNvPr>
            <p:cNvSpPr/>
            <p:nvPr/>
          </p:nvSpPr>
          <p:spPr>
            <a:xfrm>
              <a:off x="7102022" y="3605974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5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769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673" y="29242"/>
                    <a:pt x="51625" y="34195"/>
                    <a:pt x="51625" y="40386"/>
                  </a:cubicBezTo>
                  <a:cubicBezTo>
                    <a:pt x="51625" y="46577"/>
                    <a:pt x="46577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8CCE83F-F93C-44C5-9F14-B4F71CE410B7}"/>
              </a:ext>
            </a:extLst>
          </p:cNvPr>
          <p:cNvGrpSpPr/>
          <p:nvPr/>
        </p:nvGrpSpPr>
        <p:grpSpPr>
          <a:xfrm>
            <a:off x="5001272" y="2268900"/>
            <a:ext cx="372590" cy="318065"/>
            <a:chOff x="4795162" y="3580638"/>
            <a:chExt cx="390525" cy="333375"/>
          </a:xfrm>
          <a:solidFill>
            <a:srgbClr val="20202E"/>
          </a:solidFill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92DDD523-1AFE-467B-9F24-10467C56304F}"/>
                </a:ext>
              </a:extLst>
            </p:cNvPr>
            <p:cNvSpPr/>
            <p:nvPr/>
          </p:nvSpPr>
          <p:spPr>
            <a:xfrm>
              <a:off x="4928987" y="3651503"/>
              <a:ext cx="85725" cy="85725"/>
            </a:xfrm>
            <a:custGeom>
              <a:avLst/>
              <a:gdLst>
                <a:gd name="connsiteX0" fmla="*/ 44958 w 85725"/>
                <a:gd name="connsiteY0" fmla="*/ 82772 h 85725"/>
                <a:gd name="connsiteX1" fmla="*/ 82773 w 85725"/>
                <a:gd name="connsiteY1" fmla="*/ 44958 h 85725"/>
                <a:gd name="connsiteX2" fmla="*/ 44958 w 85725"/>
                <a:gd name="connsiteY2" fmla="*/ 7144 h 85725"/>
                <a:gd name="connsiteX3" fmla="*/ 7144 w 85725"/>
                <a:gd name="connsiteY3" fmla="*/ 44958 h 85725"/>
                <a:gd name="connsiteX4" fmla="*/ 44958 w 85725"/>
                <a:gd name="connsiteY4" fmla="*/ 82772 h 85725"/>
                <a:gd name="connsiteX5" fmla="*/ 44958 w 85725"/>
                <a:gd name="connsiteY5" fmla="*/ 29242 h 85725"/>
                <a:gd name="connsiteX6" fmla="*/ 60580 w 85725"/>
                <a:gd name="connsiteY6" fmla="*/ 44863 h 85725"/>
                <a:gd name="connsiteX7" fmla="*/ 44958 w 85725"/>
                <a:gd name="connsiteY7" fmla="*/ 60484 h 85725"/>
                <a:gd name="connsiteX8" fmla="*/ 29338 w 85725"/>
                <a:gd name="connsiteY8" fmla="*/ 44863 h 85725"/>
                <a:gd name="connsiteX9" fmla="*/ 44958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4958" y="82772"/>
                  </a:moveTo>
                  <a:cubicBezTo>
                    <a:pt x="65818" y="82772"/>
                    <a:pt x="82773" y="65818"/>
                    <a:pt x="82773" y="44958"/>
                  </a:cubicBezTo>
                  <a:cubicBezTo>
                    <a:pt x="82773" y="24099"/>
                    <a:pt x="65818" y="7144"/>
                    <a:pt x="44958" y="7144"/>
                  </a:cubicBezTo>
                  <a:cubicBezTo>
                    <a:pt x="24099" y="7144"/>
                    <a:pt x="7144" y="24099"/>
                    <a:pt x="7144" y="44958"/>
                  </a:cubicBezTo>
                  <a:cubicBezTo>
                    <a:pt x="7049" y="65818"/>
                    <a:pt x="24099" y="82772"/>
                    <a:pt x="44958" y="82772"/>
                  </a:cubicBezTo>
                  <a:close/>
                  <a:moveTo>
                    <a:pt x="44958" y="29242"/>
                  </a:moveTo>
                  <a:cubicBezTo>
                    <a:pt x="53626" y="29242"/>
                    <a:pt x="60580" y="36291"/>
                    <a:pt x="60580" y="44863"/>
                  </a:cubicBezTo>
                  <a:cubicBezTo>
                    <a:pt x="60580" y="53531"/>
                    <a:pt x="53531" y="60484"/>
                    <a:pt x="44958" y="60484"/>
                  </a:cubicBezTo>
                  <a:cubicBezTo>
                    <a:pt x="36291" y="60484"/>
                    <a:pt x="29338" y="53435"/>
                    <a:pt x="29338" y="44863"/>
                  </a:cubicBezTo>
                  <a:cubicBezTo>
                    <a:pt x="29242" y="36291"/>
                    <a:pt x="36291" y="29242"/>
                    <a:pt x="44958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6FA2C05A-CF89-4945-8C9D-8190EE384106}"/>
                </a:ext>
              </a:extLst>
            </p:cNvPr>
            <p:cNvSpPr/>
            <p:nvPr/>
          </p:nvSpPr>
          <p:spPr>
            <a:xfrm>
              <a:off x="4795162" y="3580638"/>
              <a:ext cx="390525" cy="333375"/>
            </a:xfrm>
            <a:custGeom>
              <a:avLst/>
              <a:gdLst>
                <a:gd name="connsiteX0" fmla="*/ 372237 w 390525"/>
                <a:gd name="connsiteY0" fmla="*/ 7144 h 333375"/>
                <a:gd name="connsiteX1" fmla="*/ 20955 w 390525"/>
                <a:gd name="connsiteY1" fmla="*/ 7144 h 333375"/>
                <a:gd name="connsiteX2" fmla="*/ 7144 w 390525"/>
                <a:gd name="connsiteY2" fmla="*/ 20955 h 333375"/>
                <a:gd name="connsiteX3" fmla="*/ 7144 w 390525"/>
                <a:gd name="connsiteY3" fmla="*/ 318230 h 333375"/>
                <a:gd name="connsiteX4" fmla="*/ 20955 w 390525"/>
                <a:gd name="connsiteY4" fmla="*/ 332041 h 333375"/>
                <a:gd name="connsiteX5" fmla="*/ 372237 w 390525"/>
                <a:gd name="connsiteY5" fmla="*/ 332041 h 333375"/>
                <a:gd name="connsiteX6" fmla="*/ 386048 w 390525"/>
                <a:gd name="connsiteY6" fmla="*/ 318230 h 333375"/>
                <a:gd name="connsiteX7" fmla="*/ 386048 w 390525"/>
                <a:gd name="connsiteY7" fmla="*/ 20955 h 333375"/>
                <a:gd name="connsiteX8" fmla="*/ 372237 w 390525"/>
                <a:gd name="connsiteY8" fmla="*/ 7144 h 333375"/>
                <a:gd name="connsiteX9" fmla="*/ 363855 w 390525"/>
                <a:gd name="connsiteY9" fmla="*/ 29337 h 333375"/>
                <a:gd name="connsiteX10" fmla="*/ 363855 w 390525"/>
                <a:gd name="connsiteY10" fmla="*/ 205073 h 333375"/>
                <a:gd name="connsiteX11" fmla="*/ 294037 w 390525"/>
                <a:gd name="connsiteY11" fmla="*/ 135255 h 333375"/>
                <a:gd name="connsiteX12" fmla="*/ 277559 w 390525"/>
                <a:gd name="connsiteY12" fmla="*/ 135255 h 333375"/>
                <a:gd name="connsiteX13" fmla="*/ 178784 w 390525"/>
                <a:gd name="connsiteY13" fmla="*/ 234029 h 333375"/>
                <a:gd name="connsiteX14" fmla="*/ 115729 w 390525"/>
                <a:gd name="connsiteY14" fmla="*/ 170974 h 333375"/>
                <a:gd name="connsiteX15" fmla="*/ 105537 w 390525"/>
                <a:gd name="connsiteY15" fmla="*/ 167735 h 333375"/>
                <a:gd name="connsiteX16" fmla="*/ 98965 w 390525"/>
                <a:gd name="connsiteY16" fmla="*/ 171164 h 333375"/>
                <a:gd name="connsiteX17" fmla="*/ 29337 w 390525"/>
                <a:gd name="connsiteY17" fmla="*/ 240792 h 333375"/>
                <a:gd name="connsiteX18" fmla="*/ 29337 w 390525"/>
                <a:gd name="connsiteY18" fmla="*/ 29337 h 333375"/>
                <a:gd name="connsiteX19" fmla="*/ 363855 w 390525"/>
                <a:gd name="connsiteY19" fmla="*/ 29337 h 333375"/>
                <a:gd name="connsiteX20" fmla="*/ 29337 w 390525"/>
                <a:gd name="connsiteY20" fmla="*/ 309848 h 333375"/>
                <a:gd name="connsiteX21" fmla="*/ 29337 w 390525"/>
                <a:gd name="connsiteY21" fmla="*/ 272034 h 333375"/>
                <a:gd name="connsiteX22" fmla="*/ 107442 w 390525"/>
                <a:gd name="connsiteY22" fmla="*/ 193929 h 333375"/>
                <a:gd name="connsiteX23" fmla="*/ 170307 w 390525"/>
                <a:gd name="connsiteY23" fmla="*/ 256794 h 333375"/>
                <a:gd name="connsiteX24" fmla="*/ 176784 w 390525"/>
                <a:gd name="connsiteY24" fmla="*/ 260223 h 333375"/>
                <a:gd name="connsiteX25" fmla="*/ 186976 w 390525"/>
                <a:gd name="connsiteY25" fmla="*/ 256984 h 333375"/>
                <a:gd name="connsiteX26" fmla="*/ 285750 w 390525"/>
                <a:gd name="connsiteY26" fmla="*/ 158210 h 333375"/>
                <a:gd name="connsiteX27" fmla="*/ 363855 w 390525"/>
                <a:gd name="connsiteY27" fmla="*/ 236315 h 333375"/>
                <a:gd name="connsiteX28" fmla="*/ 363855 w 390525"/>
                <a:gd name="connsiteY28" fmla="*/ 309753 h 333375"/>
                <a:gd name="connsiteX29" fmla="*/ 29337 w 390525"/>
                <a:gd name="connsiteY29" fmla="*/ 309753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0525" h="333375">
                  <a:moveTo>
                    <a:pt x="372237" y="7144"/>
                  </a:moveTo>
                  <a:lnTo>
                    <a:pt x="20955" y="7144"/>
                  </a:lnTo>
                  <a:cubicBezTo>
                    <a:pt x="13335" y="7144"/>
                    <a:pt x="7144" y="13335"/>
                    <a:pt x="7144" y="20955"/>
                  </a:cubicBezTo>
                  <a:lnTo>
                    <a:pt x="7144" y="318230"/>
                  </a:lnTo>
                  <a:cubicBezTo>
                    <a:pt x="7144" y="325850"/>
                    <a:pt x="13335" y="332041"/>
                    <a:pt x="20955" y="332041"/>
                  </a:cubicBezTo>
                  <a:lnTo>
                    <a:pt x="372237" y="332041"/>
                  </a:lnTo>
                  <a:cubicBezTo>
                    <a:pt x="379857" y="332041"/>
                    <a:pt x="386048" y="325850"/>
                    <a:pt x="386048" y="318230"/>
                  </a:cubicBezTo>
                  <a:lnTo>
                    <a:pt x="386048" y="20955"/>
                  </a:lnTo>
                  <a:cubicBezTo>
                    <a:pt x="386048" y="13335"/>
                    <a:pt x="379857" y="7144"/>
                    <a:pt x="372237" y="7144"/>
                  </a:cubicBezTo>
                  <a:close/>
                  <a:moveTo>
                    <a:pt x="363855" y="29337"/>
                  </a:moveTo>
                  <a:lnTo>
                    <a:pt x="363855" y="205073"/>
                  </a:lnTo>
                  <a:lnTo>
                    <a:pt x="294037" y="135255"/>
                  </a:lnTo>
                  <a:cubicBezTo>
                    <a:pt x="289465" y="130683"/>
                    <a:pt x="282035" y="130683"/>
                    <a:pt x="277559" y="135255"/>
                  </a:cubicBezTo>
                  <a:lnTo>
                    <a:pt x="178784" y="234029"/>
                  </a:lnTo>
                  <a:lnTo>
                    <a:pt x="115729" y="170974"/>
                  </a:lnTo>
                  <a:cubicBezTo>
                    <a:pt x="113062" y="168307"/>
                    <a:pt x="109347" y="167068"/>
                    <a:pt x="105537" y="167735"/>
                  </a:cubicBezTo>
                  <a:cubicBezTo>
                    <a:pt x="103061" y="168116"/>
                    <a:pt x="100775" y="169450"/>
                    <a:pt x="98965" y="171164"/>
                  </a:cubicBezTo>
                  <a:lnTo>
                    <a:pt x="29337" y="240792"/>
                  </a:lnTo>
                  <a:lnTo>
                    <a:pt x="29337" y="29337"/>
                  </a:lnTo>
                  <a:lnTo>
                    <a:pt x="363855" y="29337"/>
                  </a:lnTo>
                  <a:close/>
                  <a:moveTo>
                    <a:pt x="29337" y="309848"/>
                  </a:moveTo>
                  <a:lnTo>
                    <a:pt x="29337" y="272034"/>
                  </a:lnTo>
                  <a:lnTo>
                    <a:pt x="107442" y="193929"/>
                  </a:lnTo>
                  <a:lnTo>
                    <a:pt x="170307" y="256794"/>
                  </a:lnTo>
                  <a:cubicBezTo>
                    <a:pt x="172117" y="258604"/>
                    <a:pt x="174307" y="259842"/>
                    <a:pt x="176784" y="260223"/>
                  </a:cubicBezTo>
                  <a:cubicBezTo>
                    <a:pt x="180594" y="260890"/>
                    <a:pt x="184309" y="259651"/>
                    <a:pt x="186976" y="256984"/>
                  </a:cubicBezTo>
                  <a:lnTo>
                    <a:pt x="285750" y="158210"/>
                  </a:lnTo>
                  <a:lnTo>
                    <a:pt x="363855" y="236315"/>
                  </a:lnTo>
                  <a:lnTo>
                    <a:pt x="363855" y="309753"/>
                  </a:lnTo>
                  <a:lnTo>
                    <a:pt x="29337" y="3097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03886CF-122F-44CF-82F0-68C4689B2B92}"/>
              </a:ext>
            </a:extLst>
          </p:cNvPr>
          <p:cNvGrpSpPr/>
          <p:nvPr/>
        </p:nvGrpSpPr>
        <p:grpSpPr>
          <a:xfrm>
            <a:off x="6862600" y="2241637"/>
            <a:ext cx="327153" cy="372590"/>
            <a:chOff x="1460078" y="3561588"/>
            <a:chExt cx="342900" cy="390525"/>
          </a:xfrm>
          <a:solidFill>
            <a:srgbClr val="20202E"/>
          </a:solidFill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F57248AF-FD2C-4F01-A1CB-66CB66873E49}"/>
                </a:ext>
              </a:extLst>
            </p:cNvPr>
            <p:cNvSpPr/>
            <p:nvPr/>
          </p:nvSpPr>
          <p:spPr>
            <a:xfrm>
              <a:off x="1593238" y="3650360"/>
              <a:ext cx="76200" cy="7620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144 h 76200"/>
                <a:gd name="connsiteX2" fmla="*/ 7144 w 76200"/>
                <a:gd name="connsiteY2" fmla="*/ 40481 h 76200"/>
                <a:gd name="connsiteX3" fmla="*/ 40481 w 76200"/>
                <a:gd name="connsiteY3" fmla="*/ 73819 h 76200"/>
                <a:gd name="connsiteX4" fmla="*/ 73819 w 76200"/>
                <a:gd name="connsiteY4" fmla="*/ 40481 h 76200"/>
                <a:gd name="connsiteX5" fmla="*/ 40577 w 76200"/>
                <a:gd name="connsiteY5" fmla="*/ 51530 h 76200"/>
                <a:gd name="connsiteX6" fmla="*/ 29432 w 76200"/>
                <a:gd name="connsiteY6" fmla="*/ 40386 h 76200"/>
                <a:gd name="connsiteX7" fmla="*/ 40577 w 76200"/>
                <a:gd name="connsiteY7" fmla="*/ 29242 h 76200"/>
                <a:gd name="connsiteX8" fmla="*/ 51721 w 76200"/>
                <a:gd name="connsiteY8" fmla="*/ 40386 h 76200"/>
                <a:gd name="connsiteX9" fmla="*/ 40577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22098"/>
                    <a:pt x="58865" y="7144"/>
                    <a:pt x="40481" y="7144"/>
                  </a:cubicBez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724"/>
                    <a:pt x="73819" y="58865"/>
                    <a:pt x="73819" y="40481"/>
                  </a:cubicBezTo>
                  <a:close/>
                  <a:moveTo>
                    <a:pt x="40577" y="51530"/>
                  </a:moveTo>
                  <a:cubicBezTo>
                    <a:pt x="34480" y="51530"/>
                    <a:pt x="29432" y="46577"/>
                    <a:pt x="29432" y="40386"/>
                  </a:cubicBezTo>
                  <a:cubicBezTo>
                    <a:pt x="29432" y="34195"/>
                    <a:pt x="34385" y="29242"/>
                    <a:pt x="40577" y="29242"/>
                  </a:cubicBezTo>
                  <a:cubicBezTo>
                    <a:pt x="46673" y="29242"/>
                    <a:pt x="51721" y="34195"/>
                    <a:pt x="51721" y="40386"/>
                  </a:cubicBezTo>
                  <a:cubicBezTo>
                    <a:pt x="51721" y="46577"/>
                    <a:pt x="46673" y="51530"/>
                    <a:pt x="40577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46EA62CF-123B-4EB0-BF63-0112CDB579F8}"/>
                </a:ext>
              </a:extLst>
            </p:cNvPr>
            <p:cNvSpPr/>
            <p:nvPr/>
          </p:nvSpPr>
          <p:spPr>
            <a:xfrm>
              <a:off x="1526753" y="3605974"/>
              <a:ext cx="209550" cy="209550"/>
            </a:xfrm>
            <a:custGeom>
              <a:avLst/>
              <a:gdLst>
                <a:gd name="connsiteX0" fmla="*/ 107061 w 209550"/>
                <a:gd name="connsiteY0" fmla="*/ 206978 h 209550"/>
                <a:gd name="connsiteX1" fmla="*/ 206978 w 209550"/>
                <a:gd name="connsiteY1" fmla="*/ 107061 h 209550"/>
                <a:gd name="connsiteX2" fmla="*/ 107061 w 209550"/>
                <a:gd name="connsiteY2" fmla="*/ 7144 h 209550"/>
                <a:gd name="connsiteX3" fmla="*/ 7144 w 209550"/>
                <a:gd name="connsiteY3" fmla="*/ 107061 h 209550"/>
                <a:gd name="connsiteX4" fmla="*/ 107061 w 209550"/>
                <a:gd name="connsiteY4" fmla="*/ 206978 h 209550"/>
                <a:gd name="connsiteX5" fmla="*/ 73628 w 209550"/>
                <a:gd name="connsiteY5" fmla="*/ 177260 h 209550"/>
                <a:gd name="connsiteX6" fmla="*/ 73628 w 209550"/>
                <a:gd name="connsiteY6" fmla="*/ 174212 h 209550"/>
                <a:gd name="connsiteX7" fmla="*/ 105061 w 209550"/>
                <a:gd name="connsiteY7" fmla="*/ 140399 h 209550"/>
                <a:gd name="connsiteX8" fmla="*/ 140208 w 209550"/>
                <a:gd name="connsiteY8" fmla="*/ 173641 h 209550"/>
                <a:gd name="connsiteX9" fmla="*/ 140208 w 209550"/>
                <a:gd name="connsiteY9" fmla="*/ 177260 h 209550"/>
                <a:gd name="connsiteX10" fmla="*/ 106871 w 209550"/>
                <a:gd name="connsiteY10" fmla="*/ 184785 h 209550"/>
                <a:gd name="connsiteX11" fmla="*/ 73628 w 209550"/>
                <a:gd name="connsiteY11" fmla="*/ 177260 h 209550"/>
                <a:gd name="connsiteX12" fmla="*/ 29337 w 209550"/>
                <a:gd name="connsiteY12" fmla="*/ 107061 h 209550"/>
                <a:gd name="connsiteX13" fmla="*/ 107061 w 209550"/>
                <a:gd name="connsiteY13" fmla="*/ 29337 h 209550"/>
                <a:gd name="connsiteX14" fmla="*/ 184785 w 209550"/>
                <a:gd name="connsiteY14" fmla="*/ 107061 h 209550"/>
                <a:gd name="connsiteX15" fmla="*/ 161449 w 209550"/>
                <a:gd name="connsiteY15" fmla="*/ 162497 h 209550"/>
                <a:gd name="connsiteX16" fmla="*/ 107061 w 209550"/>
                <a:gd name="connsiteY16" fmla="*/ 118110 h 209550"/>
                <a:gd name="connsiteX17" fmla="*/ 52673 w 209550"/>
                <a:gd name="connsiteY17" fmla="*/ 162497 h 209550"/>
                <a:gd name="connsiteX18" fmla="*/ 29337 w 209550"/>
                <a:gd name="connsiteY18" fmla="*/ 10706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9550" h="209550">
                  <a:moveTo>
                    <a:pt x="107061" y="206978"/>
                  </a:moveTo>
                  <a:cubicBezTo>
                    <a:pt x="162116" y="206978"/>
                    <a:pt x="206978" y="162211"/>
                    <a:pt x="206978" y="107061"/>
                  </a:cubicBezTo>
                  <a:cubicBezTo>
                    <a:pt x="206978" y="52007"/>
                    <a:pt x="162116" y="7144"/>
                    <a:pt x="107061" y="7144"/>
                  </a:cubicBezTo>
                  <a:cubicBezTo>
                    <a:pt x="52006" y="7144"/>
                    <a:pt x="7144" y="52007"/>
                    <a:pt x="7144" y="107061"/>
                  </a:cubicBezTo>
                  <a:cubicBezTo>
                    <a:pt x="7144" y="162116"/>
                    <a:pt x="51911" y="206978"/>
                    <a:pt x="107061" y="206978"/>
                  </a:cubicBezTo>
                  <a:close/>
                  <a:moveTo>
                    <a:pt x="73628" y="177260"/>
                  </a:moveTo>
                  <a:lnTo>
                    <a:pt x="73628" y="174212"/>
                  </a:lnTo>
                  <a:cubicBezTo>
                    <a:pt x="73628" y="156877"/>
                    <a:pt x="87725" y="141351"/>
                    <a:pt x="105061" y="140399"/>
                  </a:cubicBezTo>
                  <a:cubicBezTo>
                    <a:pt x="124301" y="139351"/>
                    <a:pt x="140208" y="154686"/>
                    <a:pt x="140208" y="173641"/>
                  </a:cubicBezTo>
                  <a:lnTo>
                    <a:pt x="140208" y="177260"/>
                  </a:lnTo>
                  <a:cubicBezTo>
                    <a:pt x="130112" y="182118"/>
                    <a:pt x="118777" y="184785"/>
                    <a:pt x="106871" y="184785"/>
                  </a:cubicBezTo>
                  <a:cubicBezTo>
                    <a:pt x="95060" y="184785"/>
                    <a:pt x="83725" y="182023"/>
                    <a:pt x="73628" y="177260"/>
                  </a:cubicBezTo>
                  <a:close/>
                  <a:moveTo>
                    <a:pt x="29337" y="107061"/>
                  </a:moveTo>
                  <a:cubicBezTo>
                    <a:pt x="29337" y="64199"/>
                    <a:pt x="64199" y="29337"/>
                    <a:pt x="107061" y="29337"/>
                  </a:cubicBezTo>
                  <a:cubicBezTo>
                    <a:pt x="149924" y="29337"/>
                    <a:pt x="184785" y="64199"/>
                    <a:pt x="184785" y="107061"/>
                  </a:cubicBezTo>
                  <a:cubicBezTo>
                    <a:pt x="184785" y="128778"/>
                    <a:pt x="175831" y="148400"/>
                    <a:pt x="161449" y="162497"/>
                  </a:cubicBezTo>
                  <a:cubicBezTo>
                    <a:pt x="156305" y="137255"/>
                    <a:pt x="133826" y="118110"/>
                    <a:pt x="107061" y="118110"/>
                  </a:cubicBezTo>
                  <a:cubicBezTo>
                    <a:pt x="80296" y="118110"/>
                    <a:pt x="57817" y="137160"/>
                    <a:pt x="52673" y="162497"/>
                  </a:cubicBezTo>
                  <a:cubicBezTo>
                    <a:pt x="38291" y="148400"/>
                    <a:pt x="29337" y="128778"/>
                    <a:pt x="29337" y="10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A0B18A3-0EFB-4999-AAC4-D2375C951687}"/>
                </a:ext>
              </a:extLst>
            </p:cNvPr>
            <p:cNvSpPr/>
            <p:nvPr/>
          </p:nvSpPr>
          <p:spPr>
            <a:xfrm>
              <a:off x="1460078" y="3561588"/>
              <a:ext cx="342900" cy="390525"/>
            </a:xfrm>
            <a:custGeom>
              <a:avLst/>
              <a:gdLst>
                <a:gd name="connsiteX0" fmla="*/ 329089 w 342900"/>
                <a:gd name="connsiteY0" fmla="*/ 363855 h 390525"/>
                <a:gd name="connsiteX1" fmla="*/ 199263 w 342900"/>
                <a:gd name="connsiteY1" fmla="*/ 363855 h 390525"/>
                <a:gd name="connsiteX2" fmla="*/ 249174 w 342900"/>
                <a:gd name="connsiteY2" fmla="*/ 303085 h 390525"/>
                <a:gd name="connsiteX3" fmla="*/ 317945 w 342900"/>
                <a:gd name="connsiteY3" fmla="*/ 151447 h 390525"/>
                <a:gd name="connsiteX4" fmla="*/ 173641 w 342900"/>
                <a:gd name="connsiteY4" fmla="*/ 7144 h 390525"/>
                <a:gd name="connsiteX5" fmla="*/ 29337 w 342900"/>
                <a:gd name="connsiteY5" fmla="*/ 151447 h 390525"/>
                <a:gd name="connsiteX6" fmla="*/ 98108 w 342900"/>
                <a:gd name="connsiteY6" fmla="*/ 303085 h 390525"/>
                <a:gd name="connsiteX7" fmla="*/ 148019 w 342900"/>
                <a:gd name="connsiteY7" fmla="*/ 363855 h 390525"/>
                <a:gd name="connsiteX8" fmla="*/ 18288 w 342900"/>
                <a:gd name="connsiteY8" fmla="*/ 363855 h 390525"/>
                <a:gd name="connsiteX9" fmla="*/ 7144 w 342900"/>
                <a:gd name="connsiteY9" fmla="*/ 374999 h 390525"/>
                <a:gd name="connsiteX10" fmla="*/ 18288 w 342900"/>
                <a:gd name="connsiteY10" fmla="*/ 386143 h 390525"/>
                <a:gd name="connsiteX11" fmla="*/ 329089 w 342900"/>
                <a:gd name="connsiteY11" fmla="*/ 386143 h 390525"/>
                <a:gd name="connsiteX12" fmla="*/ 340233 w 342900"/>
                <a:gd name="connsiteY12" fmla="*/ 374999 h 390525"/>
                <a:gd name="connsiteX13" fmla="*/ 329089 w 342900"/>
                <a:gd name="connsiteY13" fmla="*/ 363855 h 390525"/>
                <a:gd name="connsiteX14" fmla="*/ 51625 w 342900"/>
                <a:gd name="connsiteY14" fmla="*/ 151447 h 390525"/>
                <a:gd name="connsiteX15" fmla="*/ 173736 w 342900"/>
                <a:gd name="connsiteY15" fmla="*/ 29337 h 390525"/>
                <a:gd name="connsiteX16" fmla="*/ 295847 w 342900"/>
                <a:gd name="connsiteY16" fmla="*/ 151447 h 390525"/>
                <a:gd name="connsiteX17" fmla="*/ 173736 w 342900"/>
                <a:gd name="connsiteY17" fmla="*/ 358902 h 390525"/>
                <a:gd name="connsiteX18" fmla="*/ 51625 w 342900"/>
                <a:gd name="connsiteY18" fmla="*/ 15144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90525">
                  <a:moveTo>
                    <a:pt x="329089" y="363855"/>
                  </a:moveTo>
                  <a:lnTo>
                    <a:pt x="199263" y="363855"/>
                  </a:lnTo>
                  <a:cubicBezTo>
                    <a:pt x="212217" y="349567"/>
                    <a:pt x="230600" y="328136"/>
                    <a:pt x="249174" y="303085"/>
                  </a:cubicBezTo>
                  <a:cubicBezTo>
                    <a:pt x="294799" y="241744"/>
                    <a:pt x="317945" y="190690"/>
                    <a:pt x="317945" y="151447"/>
                  </a:cubicBezTo>
                  <a:cubicBezTo>
                    <a:pt x="317945" y="71914"/>
                    <a:pt x="253175" y="7144"/>
                    <a:pt x="173641" y="7144"/>
                  </a:cubicBezTo>
                  <a:cubicBezTo>
                    <a:pt x="94107" y="7144"/>
                    <a:pt x="29337" y="71914"/>
                    <a:pt x="29337" y="151447"/>
                  </a:cubicBezTo>
                  <a:cubicBezTo>
                    <a:pt x="29337" y="190690"/>
                    <a:pt x="52483" y="241744"/>
                    <a:pt x="98108" y="303085"/>
                  </a:cubicBezTo>
                  <a:cubicBezTo>
                    <a:pt x="116681" y="328041"/>
                    <a:pt x="135160" y="349472"/>
                    <a:pt x="148019" y="363855"/>
                  </a:cubicBezTo>
                  <a:lnTo>
                    <a:pt x="18288" y="363855"/>
                  </a:lnTo>
                  <a:cubicBezTo>
                    <a:pt x="12192" y="363855"/>
                    <a:pt x="7144" y="368808"/>
                    <a:pt x="7144" y="374999"/>
                  </a:cubicBezTo>
                  <a:cubicBezTo>
                    <a:pt x="7144" y="381190"/>
                    <a:pt x="12097" y="386143"/>
                    <a:pt x="18288" y="386143"/>
                  </a:cubicBezTo>
                  <a:lnTo>
                    <a:pt x="329089" y="386143"/>
                  </a:lnTo>
                  <a:cubicBezTo>
                    <a:pt x="335185" y="386143"/>
                    <a:pt x="340233" y="381190"/>
                    <a:pt x="340233" y="374999"/>
                  </a:cubicBezTo>
                  <a:cubicBezTo>
                    <a:pt x="340233" y="368808"/>
                    <a:pt x="335280" y="363855"/>
                    <a:pt x="329089" y="363855"/>
                  </a:cubicBezTo>
                  <a:close/>
                  <a:moveTo>
                    <a:pt x="51625" y="151447"/>
                  </a:moveTo>
                  <a:cubicBezTo>
                    <a:pt x="51625" y="84106"/>
                    <a:pt x="106394" y="29337"/>
                    <a:pt x="173736" y="29337"/>
                  </a:cubicBezTo>
                  <a:cubicBezTo>
                    <a:pt x="241078" y="29337"/>
                    <a:pt x="295847" y="84106"/>
                    <a:pt x="295847" y="151447"/>
                  </a:cubicBezTo>
                  <a:cubicBezTo>
                    <a:pt x="295847" y="222504"/>
                    <a:pt x="201930" y="328613"/>
                    <a:pt x="173736" y="358902"/>
                  </a:cubicBezTo>
                  <a:cubicBezTo>
                    <a:pt x="145542" y="328613"/>
                    <a:pt x="51625" y="222599"/>
                    <a:pt x="51625" y="151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319E5E2-E291-490A-9279-EB5C46DDD979}"/>
              </a:ext>
            </a:extLst>
          </p:cNvPr>
          <p:cNvGrpSpPr/>
          <p:nvPr/>
        </p:nvGrpSpPr>
        <p:grpSpPr>
          <a:xfrm>
            <a:off x="8678491" y="2241637"/>
            <a:ext cx="372590" cy="372590"/>
            <a:chOff x="4144033" y="2229040"/>
            <a:chExt cx="390525" cy="390525"/>
          </a:xfrm>
          <a:solidFill>
            <a:srgbClr val="20202E"/>
          </a:solidFill>
        </p:grpSpPr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2E905814-EC0A-4A95-AD21-A16FE7E93BD7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411F38D-4764-4BDA-8083-8B010A955815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FC3A4D4-C372-44BE-B12E-250066CEA954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203EF41E-A654-494C-A4A2-A7B5315DD91E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D835846E-C5C8-418D-A119-40A7BE357CF9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0F2474A-92CE-4865-A2C9-111084D98E14}"/>
              </a:ext>
            </a:extLst>
          </p:cNvPr>
          <p:cNvGrpSpPr/>
          <p:nvPr/>
        </p:nvGrpSpPr>
        <p:grpSpPr>
          <a:xfrm>
            <a:off x="10539821" y="2241637"/>
            <a:ext cx="372590" cy="372590"/>
            <a:chOff x="6812461" y="2905696"/>
            <a:chExt cx="390525" cy="390525"/>
          </a:xfrm>
          <a:solidFill>
            <a:srgbClr val="20202E"/>
          </a:solidFill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444FE862-5D03-46D4-8AED-345E17C26743}"/>
                </a:ext>
              </a:extLst>
            </p:cNvPr>
            <p:cNvSpPr/>
            <p:nvPr/>
          </p:nvSpPr>
          <p:spPr>
            <a:xfrm>
              <a:off x="6812461" y="2905696"/>
              <a:ext cx="390525" cy="390525"/>
            </a:xfrm>
            <a:custGeom>
              <a:avLst/>
              <a:gdLst>
                <a:gd name="connsiteX0" fmla="*/ 341567 w 390525"/>
                <a:gd name="connsiteY0" fmla="*/ 170021 h 390525"/>
                <a:gd name="connsiteX1" fmla="*/ 173641 w 390525"/>
                <a:gd name="connsiteY1" fmla="*/ 7144 h 390525"/>
                <a:gd name="connsiteX2" fmla="*/ 7144 w 390525"/>
                <a:gd name="connsiteY2" fmla="*/ 173641 h 390525"/>
                <a:gd name="connsiteX3" fmla="*/ 173641 w 390525"/>
                <a:gd name="connsiteY3" fmla="*/ 340138 h 390525"/>
                <a:gd name="connsiteX4" fmla="*/ 261938 w 390525"/>
                <a:gd name="connsiteY4" fmla="*/ 315754 h 390525"/>
                <a:gd name="connsiteX5" fmla="*/ 298704 w 390525"/>
                <a:gd name="connsiteY5" fmla="*/ 380429 h 390525"/>
                <a:gd name="connsiteX6" fmla="*/ 318040 w 390525"/>
                <a:gd name="connsiteY6" fmla="*/ 380429 h 390525"/>
                <a:gd name="connsiteX7" fmla="*/ 376809 w 390525"/>
                <a:gd name="connsiteY7" fmla="*/ 277082 h 390525"/>
                <a:gd name="connsiteX8" fmla="*/ 376904 w 390525"/>
                <a:gd name="connsiteY8" fmla="*/ 276796 h 390525"/>
                <a:gd name="connsiteX9" fmla="*/ 386049 w 390525"/>
                <a:gd name="connsiteY9" fmla="*/ 240125 h 390525"/>
                <a:gd name="connsiteX10" fmla="*/ 341567 w 390525"/>
                <a:gd name="connsiteY10" fmla="*/ 170021 h 390525"/>
                <a:gd name="connsiteX11" fmla="*/ 120205 w 390525"/>
                <a:gd name="connsiteY11" fmla="*/ 39624 h 390525"/>
                <a:gd name="connsiteX12" fmla="*/ 94965 w 390525"/>
                <a:gd name="connsiteY12" fmla="*/ 95059 h 390525"/>
                <a:gd name="connsiteX13" fmla="*/ 39529 w 390525"/>
                <a:gd name="connsiteY13" fmla="*/ 120301 h 390525"/>
                <a:gd name="connsiteX14" fmla="*/ 120205 w 390525"/>
                <a:gd name="connsiteY14" fmla="*/ 39624 h 390525"/>
                <a:gd name="connsiteX15" fmla="*/ 89440 w 390525"/>
                <a:gd name="connsiteY15" fmla="*/ 120015 h 390525"/>
                <a:gd name="connsiteX16" fmla="*/ 85059 w 390525"/>
                <a:gd name="connsiteY16" fmla="*/ 162592 h 390525"/>
                <a:gd name="connsiteX17" fmla="*/ 31623 w 390525"/>
                <a:gd name="connsiteY17" fmla="*/ 162592 h 390525"/>
                <a:gd name="connsiteX18" fmla="*/ 89440 w 390525"/>
                <a:gd name="connsiteY18" fmla="*/ 120015 h 390525"/>
                <a:gd name="connsiteX19" fmla="*/ 85059 w 390525"/>
                <a:gd name="connsiteY19" fmla="*/ 184785 h 390525"/>
                <a:gd name="connsiteX20" fmla="*/ 89440 w 390525"/>
                <a:gd name="connsiteY20" fmla="*/ 227362 h 390525"/>
                <a:gd name="connsiteX21" fmla="*/ 31623 w 390525"/>
                <a:gd name="connsiteY21" fmla="*/ 184785 h 390525"/>
                <a:gd name="connsiteX22" fmla="*/ 85059 w 390525"/>
                <a:gd name="connsiteY22" fmla="*/ 184785 h 390525"/>
                <a:gd name="connsiteX23" fmla="*/ 39529 w 390525"/>
                <a:gd name="connsiteY23" fmla="*/ 227076 h 390525"/>
                <a:gd name="connsiteX24" fmla="*/ 94965 w 390525"/>
                <a:gd name="connsiteY24" fmla="*/ 252317 h 390525"/>
                <a:gd name="connsiteX25" fmla="*/ 120205 w 390525"/>
                <a:gd name="connsiteY25" fmla="*/ 307753 h 390525"/>
                <a:gd name="connsiteX26" fmla="*/ 39529 w 390525"/>
                <a:gd name="connsiteY26" fmla="*/ 227076 h 390525"/>
                <a:gd name="connsiteX27" fmla="*/ 162592 w 390525"/>
                <a:gd name="connsiteY27" fmla="*/ 315754 h 390525"/>
                <a:gd name="connsiteX28" fmla="*/ 120015 w 390525"/>
                <a:gd name="connsiteY28" fmla="*/ 257937 h 390525"/>
                <a:gd name="connsiteX29" fmla="*/ 162592 w 390525"/>
                <a:gd name="connsiteY29" fmla="*/ 262319 h 390525"/>
                <a:gd name="connsiteX30" fmla="*/ 162592 w 390525"/>
                <a:gd name="connsiteY30" fmla="*/ 315754 h 390525"/>
                <a:gd name="connsiteX31" fmla="*/ 162592 w 390525"/>
                <a:gd name="connsiteY31" fmla="*/ 240030 h 390525"/>
                <a:gd name="connsiteX32" fmla="*/ 113348 w 390525"/>
                <a:gd name="connsiteY32" fmla="*/ 233934 h 390525"/>
                <a:gd name="connsiteX33" fmla="*/ 107252 w 390525"/>
                <a:gd name="connsiteY33" fmla="*/ 184690 h 390525"/>
                <a:gd name="connsiteX34" fmla="*/ 162592 w 390525"/>
                <a:gd name="connsiteY34" fmla="*/ 184690 h 390525"/>
                <a:gd name="connsiteX35" fmla="*/ 162592 w 390525"/>
                <a:gd name="connsiteY35" fmla="*/ 240030 h 390525"/>
                <a:gd name="connsiteX36" fmla="*/ 162592 w 390525"/>
                <a:gd name="connsiteY36" fmla="*/ 162592 h 390525"/>
                <a:gd name="connsiteX37" fmla="*/ 107252 w 390525"/>
                <a:gd name="connsiteY37" fmla="*/ 162592 h 390525"/>
                <a:gd name="connsiteX38" fmla="*/ 113348 w 390525"/>
                <a:gd name="connsiteY38" fmla="*/ 113348 h 390525"/>
                <a:gd name="connsiteX39" fmla="*/ 162592 w 390525"/>
                <a:gd name="connsiteY39" fmla="*/ 107252 h 390525"/>
                <a:gd name="connsiteX40" fmla="*/ 162592 w 390525"/>
                <a:gd name="connsiteY40" fmla="*/ 162592 h 390525"/>
                <a:gd name="connsiteX41" fmla="*/ 162592 w 390525"/>
                <a:gd name="connsiteY41" fmla="*/ 85058 h 390525"/>
                <a:gd name="connsiteX42" fmla="*/ 120015 w 390525"/>
                <a:gd name="connsiteY42" fmla="*/ 89440 h 390525"/>
                <a:gd name="connsiteX43" fmla="*/ 162592 w 390525"/>
                <a:gd name="connsiteY43" fmla="*/ 31623 h 390525"/>
                <a:gd name="connsiteX44" fmla="*/ 162592 w 390525"/>
                <a:gd name="connsiteY44" fmla="*/ 85058 h 390525"/>
                <a:gd name="connsiteX45" fmla="*/ 309277 w 390525"/>
                <a:gd name="connsiteY45" fmla="*/ 120587 h 390525"/>
                <a:gd name="connsiteX46" fmla="*/ 253461 w 390525"/>
                <a:gd name="connsiteY46" fmla="*/ 95250 h 390525"/>
                <a:gd name="connsiteX47" fmla="*/ 227552 w 390525"/>
                <a:gd name="connsiteY47" fmla="*/ 39529 h 390525"/>
                <a:gd name="connsiteX48" fmla="*/ 309277 w 390525"/>
                <a:gd name="connsiteY48" fmla="*/ 120587 h 390525"/>
                <a:gd name="connsiteX49" fmla="*/ 317183 w 390525"/>
                <a:gd name="connsiteY49" fmla="*/ 162592 h 390525"/>
                <a:gd name="connsiteX50" fmla="*/ 263747 w 390525"/>
                <a:gd name="connsiteY50" fmla="*/ 162592 h 390525"/>
                <a:gd name="connsiteX51" fmla="*/ 259271 w 390525"/>
                <a:gd name="connsiteY51" fmla="*/ 120396 h 390525"/>
                <a:gd name="connsiteX52" fmla="*/ 317183 w 390525"/>
                <a:gd name="connsiteY52" fmla="*/ 162592 h 390525"/>
                <a:gd name="connsiteX53" fmla="*/ 184785 w 390525"/>
                <a:gd name="connsiteY53" fmla="*/ 31528 h 390525"/>
                <a:gd name="connsiteX54" fmla="*/ 228410 w 390525"/>
                <a:gd name="connsiteY54" fmla="*/ 89535 h 390525"/>
                <a:gd name="connsiteX55" fmla="*/ 184785 w 390525"/>
                <a:gd name="connsiteY55" fmla="*/ 85058 h 390525"/>
                <a:gd name="connsiteX56" fmla="*/ 184785 w 390525"/>
                <a:gd name="connsiteY56" fmla="*/ 31528 h 390525"/>
                <a:gd name="connsiteX57" fmla="*/ 184785 w 390525"/>
                <a:gd name="connsiteY57" fmla="*/ 107252 h 390525"/>
                <a:gd name="connsiteX58" fmla="*/ 235268 w 390525"/>
                <a:gd name="connsiteY58" fmla="*/ 113538 h 390525"/>
                <a:gd name="connsiteX59" fmla="*/ 241554 w 390525"/>
                <a:gd name="connsiteY59" fmla="*/ 162496 h 390525"/>
                <a:gd name="connsiteX60" fmla="*/ 184785 w 390525"/>
                <a:gd name="connsiteY60" fmla="*/ 162496 h 390525"/>
                <a:gd name="connsiteX61" fmla="*/ 184785 w 390525"/>
                <a:gd name="connsiteY61" fmla="*/ 107252 h 390525"/>
                <a:gd name="connsiteX62" fmla="*/ 241554 w 390525"/>
                <a:gd name="connsiteY62" fmla="*/ 184785 h 390525"/>
                <a:gd name="connsiteX63" fmla="*/ 240316 w 390525"/>
                <a:gd name="connsiteY63" fmla="*/ 202883 h 390525"/>
                <a:gd name="connsiteX64" fmla="*/ 230791 w 390525"/>
                <a:gd name="connsiteY64" fmla="*/ 235077 h 390525"/>
                <a:gd name="connsiteX65" fmla="*/ 184690 w 390525"/>
                <a:gd name="connsiteY65" fmla="*/ 240221 h 390525"/>
                <a:gd name="connsiteX66" fmla="*/ 184690 w 390525"/>
                <a:gd name="connsiteY66" fmla="*/ 184785 h 390525"/>
                <a:gd name="connsiteX67" fmla="*/ 241554 w 390525"/>
                <a:gd name="connsiteY67" fmla="*/ 184785 h 390525"/>
                <a:gd name="connsiteX68" fmla="*/ 184785 w 390525"/>
                <a:gd name="connsiteY68" fmla="*/ 315849 h 390525"/>
                <a:gd name="connsiteX69" fmla="*/ 184785 w 390525"/>
                <a:gd name="connsiteY69" fmla="*/ 262319 h 390525"/>
                <a:gd name="connsiteX70" fmla="*/ 228791 w 390525"/>
                <a:gd name="connsiteY70" fmla="*/ 257937 h 390525"/>
                <a:gd name="connsiteX71" fmla="*/ 184785 w 390525"/>
                <a:gd name="connsiteY71" fmla="*/ 315849 h 390525"/>
                <a:gd name="connsiteX72" fmla="*/ 227838 w 390525"/>
                <a:gd name="connsiteY72" fmla="*/ 307848 h 390525"/>
                <a:gd name="connsiteX73" fmla="*/ 242793 w 390525"/>
                <a:gd name="connsiteY73" fmla="*/ 282226 h 390525"/>
                <a:gd name="connsiteX74" fmla="*/ 250889 w 390525"/>
                <a:gd name="connsiteY74" fmla="*/ 296418 h 390525"/>
                <a:gd name="connsiteX75" fmla="*/ 227838 w 390525"/>
                <a:gd name="connsiteY75" fmla="*/ 307848 h 390525"/>
                <a:gd name="connsiteX76" fmla="*/ 357378 w 390525"/>
                <a:gd name="connsiteY76" fmla="*/ 266319 h 390525"/>
                <a:gd name="connsiteX77" fmla="*/ 308324 w 390525"/>
                <a:gd name="connsiteY77" fmla="*/ 352520 h 390525"/>
                <a:gd name="connsiteX78" fmla="*/ 260509 w 390525"/>
                <a:gd name="connsiteY78" fmla="*/ 268510 h 390525"/>
                <a:gd name="connsiteX79" fmla="*/ 260414 w 390525"/>
                <a:gd name="connsiteY79" fmla="*/ 268319 h 390525"/>
                <a:gd name="connsiteX80" fmla="*/ 252794 w 390525"/>
                <a:gd name="connsiteY80" fmla="*/ 240221 h 390525"/>
                <a:gd name="connsiteX81" fmla="*/ 308324 w 390525"/>
                <a:gd name="connsiteY81" fmla="*/ 184690 h 390525"/>
                <a:gd name="connsiteX82" fmla="*/ 363855 w 390525"/>
                <a:gd name="connsiteY82" fmla="*/ 240221 h 390525"/>
                <a:gd name="connsiteX83" fmla="*/ 357378 w 390525"/>
                <a:gd name="connsiteY83" fmla="*/ 26631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90525" h="390525">
                  <a:moveTo>
                    <a:pt x="341567" y="170021"/>
                  </a:moveTo>
                  <a:cubicBezTo>
                    <a:pt x="339662" y="79820"/>
                    <a:pt x="264605" y="7144"/>
                    <a:pt x="173641" y="7144"/>
                  </a:cubicBezTo>
                  <a:cubicBezTo>
                    <a:pt x="81629" y="7144"/>
                    <a:pt x="7144" y="81629"/>
                    <a:pt x="7144" y="173641"/>
                  </a:cubicBezTo>
                  <a:cubicBezTo>
                    <a:pt x="7144" y="265652"/>
                    <a:pt x="81629" y="340138"/>
                    <a:pt x="173641" y="340138"/>
                  </a:cubicBezTo>
                  <a:cubicBezTo>
                    <a:pt x="204978" y="340138"/>
                    <a:pt x="235839" y="331565"/>
                    <a:pt x="261938" y="315754"/>
                  </a:cubicBezTo>
                  <a:lnTo>
                    <a:pt x="298704" y="380429"/>
                  </a:lnTo>
                  <a:cubicBezTo>
                    <a:pt x="302990" y="387858"/>
                    <a:pt x="313754" y="387858"/>
                    <a:pt x="318040" y="380429"/>
                  </a:cubicBezTo>
                  <a:lnTo>
                    <a:pt x="376809" y="277082"/>
                  </a:lnTo>
                  <a:cubicBezTo>
                    <a:pt x="376809" y="276987"/>
                    <a:pt x="376904" y="276892"/>
                    <a:pt x="376904" y="276796"/>
                  </a:cubicBezTo>
                  <a:cubicBezTo>
                    <a:pt x="382905" y="265557"/>
                    <a:pt x="386049" y="252889"/>
                    <a:pt x="386049" y="240125"/>
                  </a:cubicBezTo>
                  <a:cubicBezTo>
                    <a:pt x="386049" y="209359"/>
                    <a:pt x="367855" y="182499"/>
                    <a:pt x="341567" y="170021"/>
                  </a:cubicBezTo>
                  <a:close/>
                  <a:moveTo>
                    <a:pt x="120205" y="39624"/>
                  </a:moveTo>
                  <a:cubicBezTo>
                    <a:pt x="108585" y="55912"/>
                    <a:pt x="100394" y="75819"/>
                    <a:pt x="94965" y="95059"/>
                  </a:cubicBezTo>
                  <a:cubicBezTo>
                    <a:pt x="75819" y="100394"/>
                    <a:pt x="55817" y="108585"/>
                    <a:pt x="39529" y="120301"/>
                  </a:cubicBezTo>
                  <a:cubicBezTo>
                    <a:pt x="54197" y="83534"/>
                    <a:pt x="83534" y="54292"/>
                    <a:pt x="120205" y="39624"/>
                  </a:cubicBezTo>
                  <a:close/>
                  <a:moveTo>
                    <a:pt x="89440" y="120015"/>
                  </a:moveTo>
                  <a:cubicBezTo>
                    <a:pt x="87059" y="133636"/>
                    <a:pt x="85535" y="147923"/>
                    <a:pt x="85059" y="162592"/>
                  </a:cubicBezTo>
                  <a:lnTo>
                    <a:pt x="31623" y="162592"/>
                  </a:lnTo>
                  <a:cubicBezTo>
                    <a:pt x="40005" y="141637"/>
                    <a:pt x="68009" y="127445"/>
                    <a:pt x="89440" y="120015"/>
                  </a:cubicBezTo>
                  <a:close/>
                  <a:moveTo>
                    <a:pt x="85059" y="184785"/>
                  </a:moveTo>
                  <a:cubicBezTo>
                    <a:pt x="85535" y="199454"/>
                    <a:pt x="87059" y="213741"/>
                    <a:pt x="89440" y="227362"/>
                  </a:cubicBezTo>
                  <a:cubicBezTo>
                    <a:pt x="68009" y="219932"/>
                    <a:pt x="40005" y="205835"/>
                    <a:pt x="31623" y="184785"/>
                  </a:cubicBezTo>
                  <a:lnTo>
                    <a:pt x="85059" y="184785"/>
                  </a:lnTo>
                  <a:close/>
                  <a:moveTo>
                    <a:pt x="39529" y="227076"/>
                  </a:moveTo>
                  <a:cubicBezTo>
                    <a:pt x="55817" y="238792"/>
                    <a:pt x="75819" y="246888"/>
                    <a:pt x="94965" y="252317"/>
                  </a:cubicBezTo>
                  <a:cubicBezTo>
                    <a:pt x="100394" y="271558"/>
                    <a:pt x="108490" y="291465"/>
                    <a:pt x="120205" y="307753"/>
                  </a:cubicBezTo>
                  <a:cubicBezTo>
                    <a:pt x="83534" y="293084"/>
                    <a:pt x="54197" y="263747"/>
                    <a:pt x="39529" y="227076"/>
                  </a:cubicBezTo>
                  <a:close/>
                  <a:moveTo>
                    <a:pt x="162592" y="315754"/>
                  </a:moveTo>
                  <a:cubicBezTo>
                    <a:pt x="141637" y="307372"/>
                    <a:pt x="127445" y="279368"/>
                    <a:pt x="120015" y="257937"/>
                  </a:cubicBezTo>
                  <a:cubicBezTo>
                    <a:pt x="133636" y="260318"/>
                    <a:pt x="147924" y="261842"/>
                    <a:pt x="162592" y="262319"/>
                  </a:cubicBezTo>
                  <a:lnTo>
                    <a:pt x="162592" y="315754"/>
                  </a:lnTo>
                  <a:close/>
                  <a:moveTo>
                    <a:pt x="162592" y="240030"/>
                  </a:moveTo>
                  <a:cubicBezTo>
                    <a:pt x="145352" y="239363"/>
                    <a:pt x="128778" y="237363"/>
                    <a:pt x="113348" y="233934"/>
                  </a:cubicBezTo>
                  <a:cubicBezTo>
                    <a:pt x="109919" y="218504"/>
                    <a:pt x="107918" y="201930"/>
                    <a:pt x="107252" y="184690"/>
                  </a:cubicBezTo>
                  <a:lnTo>
                    <a:pt x="162592" y="184690"/>
                  </a:lnTo>
                  <a:lnTo>
                    <a:pt x="162592" y="240030"/>
                  </a:lnTo>
                  <a:close/>
                  <a:moveTo>
                    <a:pt x="162592" y="162592"/>
                  </a:moveTo>
                  <a:lnTo>
                    <a:pt x="107252" y="162592"/>
                  </a:lnTo>
                  <a:cubicBezTo>
                    <a:pt x="107918" y="145352"/>
                    <a:pt x="109919" y="128778"/>
                    <a:pt x="113348" y="113348"/>
                  </a:cubicBezTo>
                  <a:cubicBezTo>
                    <a:pt x="128778" y="109919"/>
                    <a:pt x="145352" y="107918"/>
                    <a:pt x="162592" y="107252"/>
                  </a:cubicBezTo>
                  <a:lnTo>
                    <a:pt x="162592" y="162592"/>
                  </a:lnTo>
                  <a:close/>
                  <a:moveTo>
                    <a:pt x="162592" y="85058"/>
                  </a:moveTo>
                  <a:cubicBezTo>
                    <a:pt x="147924" y="85534"/>
                    <a:pt x="133636" y="87058"/>
                    <a:pt x="120015" y="89440"/>
                  </a:cubicBezTo>
                  <a:cubicBezTo>
                    <a:pt x="127445" y="68008"/>
                    <a:pt x="141542" y="40005"/>
                    <a:pt x="162592" y="31623"/>
                  </a:cubicBezTo>
                  <a:lnTo>
                    <a:pt x="162592" y="85058"/>
                  </a:lnTo>
                  <a:close/>
                  <a:moveTo>
                    <a:pt x="309277" y="120587"/>
                  </a:moveTo>
                  <a:cubicBezTo>
                    <a:pt x="292894" y="108871"/>
                    <a:pt x="272701" y="100679"/>
                    <a:pt x="253461" y="95250"/>
                  </a:cubicBezTo>
                  <a:cubicBezTo>
                    <a:pt x="247841" y="75819"/>
                    <a:pt x="239459" y="55817"/>
                    <a:pt x="227552" y="39529"/>
                  </a:cubicBezTo>
                  <a:cubicBezTo>
                    <a:pt x="264795" y="54292"/>
                    <a:pt x="294513" y="83725"/>
                    <a:pt x="309277" y="120587"/>
                  </a:cubicBezTo>
                  <a:close/>
                  <a:moveTo>
                    <a:pt x="317183" y="162592"/>
                  </a:moveTo>
                  <a:lnTo>
                    <a:pt x="263747" y="162592"/>
                  </a:lnTo>
                  <a:cubicBezTo>
                    <a:pt x="263271" y="148114"/>
                    <a:pt x="261747" y="133921"/>
                    <a:pt x="259271" y="120396"/>
                  </a:cubicBezTo>
                  <a:cubicBezTo>
                    <a:pt x="280511" y="127635"/>
                    <a:pt x="308706" y="141827"/>
                    <a:pt x="317183" y="162592"/>
                  </a:cubicBezTo>
                  <a:close/>
                  <a:moveTo>
                    <a:pt x="184785" y="31528"/>
                  </a:moveTo>
                  <a:cubicBezTo>
                    <a:pt x="206121" y="39910"/>
                    <a:pt x="220790" y="68104"/>
                    <a:pt x="228410" y="89535"/>
                  </a:cubicBezTo>
                  <a:cubicBezTo>
                    <a:pt x="214408" y="87058"/>
                    <a:pt x="199835" y="85534"/>
                    <a:pt x="184785" y="85058"/>
                  </a:cubicBezTo>
                  <a:lnTo>
                    <a:pt x="184785" y="31528"/>
                  </a:lnTo>
                  <a:close/>
                  <a:moveTo>
                    <a:pt x="184785" y="107252"/>
                  </a:moveTo>
                  <a:cubicBezTo>
                    <a:pt x="202406" y="107918"/>
                    <a:pt x="219456" y="110014"/>
                    <a:pt x="235268" y="113538"/>
                  </a:cubicBezTo>
                  <a:cubicBezTo>
                    <a:pt x="238792" y="128873"/>
                    <a:pt x="240888" y="145447"/>
                    <a:pt x="241554" y="162496"/>
                  </a:cubicBezTo>
                  <a:lnTo>
                    <a:pt x="184785" y="162496"/>
                  </a:lnTo>
                  <a:lnTo>
                    <a:pt x="184785" y="107252"/>
                  </a:lnTo>
                  <a:close/>
                  <a:moveTo>
                    <a:pt x="241554" y="184785"/>
                  </a:moveTo>
                  <a:cubicBezTo>
                    <a:pt x="241364" y="190881"/>
                    <a:pt x="240888" y="196977"/>
                    <a:pt x="240316" y="202883"/>
                  </a:cubicBezTo>
                  <a:cubicBezTo>
                    <a:pt x="234982" y="212503"/>
                    <a:pt x="231648" y="223457"/>
                    <a:pt x="230791" y="235077"/>
                  </a:cubicBezTo>
                  <a:cubicBezTo>
                    <a:pt x="216504" y="237934"/>
                    <a:pt x="200692" y="239649"/>
                    <a:pt x="184690" y="240221"/>
                  </a:cubicBezTo>
                  <a:lnTo>
                    <a:pt x="184690" y="184785"/>
                  </a:lnTo>
                  <a:lnTo>
                    <a:pt x="241554" y="184785"/>
                  </a:lnTo>
                  <a:close/>
                  <a:moveTo>
                    <a:pt x="184785" y="315849"/>
                  </a:moveTo>
                  <a:lnTo>
                    <a:pt x="184785" y="262319"/>
                  </a:lnTo>
                  <a:cubicBezTo>
                    <a:pt x="199835" y="261842"/>
                    <a:pt x="214789" y="260318"/>
                    <a:pt x="228791" y="257937"/>
                  </a:cubicBezTo>
                  <a:cubicBezTo>
                    <a:pt x="218313" y="287750"/>
                    <a:pt x="201930" y="309182"/>
                    <a:pt x="184785" y="315849"/>
                  </a:cubicBezTo>
                  <a:close/>
                  <a:moveTo>
                    <a:pt x="227838" y="307848"/>
                  </a:moveTo>
                  <a:cubicBezTo>
                    <a:pt x="233363" y="300323"/>
                    <a:pt x="238411" y="291751"/>
                    <a:pt x="242793" y="282226"/>
                  </a:cubicBezTo>
                  <a:lnTo>
                    <a:pt x="250889" y="296418"/>
                  </a:lnTo>
                  <a:cubicBezTo>
                    <a:pt x="243650" y="300990"/>
                    <a:pt x="235839" y="304800"/>
                    <a:pt x="227838" y="307848"/>
                  </a:cubicBezTo>
                  <a:close/>
                  <a:moveTo>
                    <a:pt x="357378" y="266319"/>
                  </a:moveTo>
                  <a:lnTo>
                    <a:pt x="308324" y="352520"/>
                  </a:lnTo>
                  <a:lnTo>
                    <a:pt x="260509" y="268510"/>
                  </a:lnTo>
                  <a:cubicBezTo>
                    <a:pt x="260509" y="268415"/>
                    <a:pt x="260414" y="268415"/>
                    <a:pt x="260414" y="268319"/>
                  </a:cubicBezTo>
                  <a:cubicBezTo>
                    <a:pt x="255461" y="259842"/>
                    <a:pt x="252794" y="250127"/>
                    <a:pt x="252794" y="240221"/>
                  </a:cubicBezTo>
                  <a:cubicBezTo>
                    <a:pt x="252794" y="209645"/>
                    <a:pt x="277654" y="184690"/>
                    <a:pt x="308324" y="184690"/>
                  </a:cubicBezTo>
                  <a:cubicBezTo>
                    <a:pt x="338900" y="184690"/>
                    <a:pt x="363855" y="209550"/>
                    <a:pt x="363855" y="240221"/>
                  </a:cubicBezTo>
                  <a:cubicBezTo>
                    <a:pt x="363855" y="249365"/>
                    <a:pt x="361665" y="258318"/>
                    <a:pt x="357378" y="2663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6D8B7D78-950D-4BFD-AD01-53427D11C767}"/>
                </a:ext>
              </a:extLst>
            </p:cNvPr>
            <p:cNvSpPr/>
            <p:nvPr/>
          </p:nvSpPr>
          <p:spPr>
            <a:xfrm>
              <a:off x="7080304" y="31055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5" y="73819"/>
                    <a:pt x="73819" y="58865"/>
                    <a:pt x="73819" y="40481"/>
                  </a:cubicBezTo>
                  <a:cubicBezTo>
                    <a:pt x="73819" y="22098"/>
                    <a:pt x="58865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6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3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20202E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F437DC4-C4C2-401A-9F1A-0FEAFF4521E3}"/>
              </a:ext>
            </a:extLst>
          </p:cNvPr>
          <p:cNvSpPr/>
          <p:nvPr/>
        </p:nvSpPr>
        <p:spPr>
          <a:xfrm>
            <a:off x="573072" y="4724399"/>
            <a:ext cx="1799132" cy="1159254"/>
          </a:xfrm>
          <a:prstGeom prst="round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rgbClr val="20202E"/>
                </a:solidFill>
                <a:latin typeface="+mj-lt"/>
              </a:rPr>
              <a:t>Lorem ipsum</a:t>
            </a:r>
            <a:endParaRPr lang="ko-KR" altLang="en-US" dirty="0">
              <a:solidFill>
                <a:srgbClr val="20202E"/>
              </a:solidFill>
              <a:latin typeface="+mj-lt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7F0BAB0-46BE-4D69-8B0D-B56D68D5E094}"/>
              </a:ext>
            </a:extLst>
          </p:cNvPr>
          <p:cNvSpPr/>
          <p:nvPr/>
        </p:nvSpPr>
        <p:spPr>
          <a:xfrm>
            <a:off x="2436391" y="4724399"/>
            <a:ext cx="1781664" cy="1159254"/>
          </a:xfrm>
          <a:prstGeom prst="round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rgbClr val="20202E"/>
                </a:solidFill>
                <a:latin typeface="+mj-lt"/>
              </a:rPr>
              <a:t>Lorem ipsum</a:t>
            </a:r>
            <a:endParaRPr lang="ko-KR" altLang="en-US" dirty="0">
              <a:solidFill>
                <a:srgbClr val="20202E"/>
              </a:solidFill>
              <a:latin typeface="+mj-lt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297909D-5D52-498A-B75D-CA2021F28FC8}"/>
              </a:ext>
            </a:extLst>
          </p:cNvPr>
          <p:cNvSpPr/>
          <p:nvPr/>
        </p:nvSpPr>
        <p:spPr>
          <a:xfrm>
            <a:off x="4282242" y="4724399"/>
            <a:ext cx="1781664" cy="1159254"/>
          </a:xfrm>
          <a:prstGeom prst="round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rgbClr val="20202E"/>
                </a:solidFill>
                <a:latin typeface="+mj-lt"/>
              </a:rPr>
              <a:t>Lorem ipsum</a:t>
            </a:r>
            <a:endParaRPr lang="ko-KR" altLang="en-US" dirty="0">
              <a:solidFill>
                <a:srgbClr val="20202E"/>
              </a:solidFill>
              <a:latin typeface="+mj-lt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42F358C-1E1D-4F1B-B401-AF7FEE735232}"/>
              </a:ext>
            </a:extLst>
          </p:cNvPr>
          <p:cNvSpPr/>
          <p:nvPr/>
        </p:nvSpPr>
        <p:spPr>
          <a:xfrm>
            <a:off x="6128093" y="4724399"/>
            <a:ext cx="1781664" cy="1159254"/>
          </a:xfrm>
          <a:prstGeom prst="round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rgbClr val="20202E"/>
                </a:solidFill>
                <a:latin typeface="+mj-lt"/>
              </a:rPr>
              <a:t>Lorem ipsum</a:t>
            </a:r>
            <a:endParaRPr lang="ko-KR" altLang="en-US" dirty="0">
              <a:solidFill>
                <a:srgbClr val="20202E"/>
              </a:solidFill>
              <a:latin typeface="+mj-lt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D718711-990C-4B50-920E-BCECC4FA6911}"/>
              </a:ext>
            </a:extLst>
          </p:cNvPr>
          <p:cNvSpPr/>
          <p:nvPr/>
        </p:nvSpPr>
        <p:spPr>
          <a:xfrm>
            <a:off x="7973944" y="4724399"/>
            <a:ext cx="1781664" cy="1159254"/>
          </a:xfrm>
          <a:prstGeom prst="round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rgbClr val="20202E"/>
                </a:solidFill>
                <a:latin typeface="+mj-lt"/>
              </a:rPr>
              <a:t>Lorem ipsum</a:t>
            </a:r>
            <a:endParaRPr lang="ko-KR" altLang="en-US" dirty="0">
              <a:solidFill>
                <a:srgbClr val="20202E"/>
              </a:solidFill>
              <a:latin typeface="+mj-lt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324A9E3-BCFC-45AA-9310-56650DBB289D}"/>
              </a:ext>
            </a:extLst>
          </p:cNvPr>
          <p:cNvSpPr/>
          <p:nvPr/>
        </p:nvSpPr>
        <p:spPr>
          <a:xfrm>
            <a:off x="9819796" y="4724399"/>
            <a:ext cx="1799132" cy="1159254"/>
          </a:xfrm>
          <a:prstGeom prst="round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rgbClr val="20202E"/>
                </a:solidFill>
                <a:latin typeface="+mj-lt"/>
              </a:rPr>
              <a:t>Lorem ipsum</a:t>
            </a:r>
            <a:endParaRPr lang="ko-KR" altLang="en-US" dirty="0">
              <a:solidFill>
                <a:srgbClr val="20202E"/>
              </a:solidFill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D9F357-0AC2-4558-95EC-801BFE283B50}"/>
              </a:ext>
            </a:extLst>
          </p:cNvPr>
          <p:cNvSpPr txBox="1"/>
          <p:nvPr/>
        </p:nvSpPr>
        <p:spPr>
          <a:xfrm>
            <a:off x="2484726" y="368146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D46BC2-F2AC-4827-B80B-754B8D1589B7}"/>
              </a:ext>
            </a:extLst>
          </p:cNvPr>
          <p:cNvSpPr txBox="1"/>
          <p:nvPr/>
        </p:nvSpPr>
        <p:spPr>
          <a:xfrm>
            <a:off x="2484726" y="827238"/>
            <a:ext cx="722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DB1E267A-561B-4BC0-9D81-2E4B1D047DF1}"/>
              </a:ext>
            </a:extLst>
          </p:cNvPr>
          <p:cNvSpPr/>
          <p:nvPr/>
        </p:nvSpPr>
        <p:spPr>
          <a:xfrm>
            <a:off x="-30678" y="4724399"/>
            <a:ext cx="531740" cy="1159254"/>
          </a:xfrm>
          <a:custGeom>
            <a:avLst/>
            <a:gdLst>
              <a:gd name="connsiteX0" fmla="*/ 0 w 531740"/>
              <a:gd name="connsiteY0" fmla="*/ 0 h 1159254"/>
              <a:gd name="connsiteX1" fmla="*/ 389203 w 531740"/>
              <a:gd name="connsiteY1" fmla="*/ 0 h 1159254"/>
              <a:gd name="connsiteX2" fmla="*/ 531740 w 531740"/>
              <a:gd name="connsiteY2" fmla="*/ 142537 h 1159254"/>
              <a:gd name="connsiteX3" fmla="*/ 531740 w 531740"/>
              <a:gd name="connsiteY3" fmla="*/ 1016717 h 1159254"/>
              <a:gd name="connsiteX4" fmla="*/ 389203 w 531740"/>
              <a:gd name="connsiteY4" fmla="*/ 1159254 h 1159254"/>
              <a:gd name="connsiteX5" fmla="*/ 0 w 531740"/>
              <a:gd name="connsiteY5" fmla="*/ 1159254 h 115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740" h="1159254">
                <a:moveTo>
                  <a:pt x="0" y="0"/>
                </a:moveTo>
                <a:lnTo>
                  <a:pt x="389203" y="0"/>
                </a:lnTo>
                <a:cubicBezTo>
                  <a:pt x="467924" y="0"/>
                  <a:pt x="531740" y="63816"/>
                  <a:pt x="531740" y="142537"/>
                </a:cubicBezTo>
                <a:lnTo>
                  <a:pt x="531740" y="1016717"/>
                </a:lnTo>
                <a:cubicBezTo>
                  <a:pt x="531740" y="1095438"/>
                  <a:pt x="467924" y="1159254"/>
                  <a:pt x="389203" y="1159254"/>
                </a:cubicBezTo>
                <a:lnTo>
                  <a:pt x="0" y="1159254"/>
                </a:ln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E9AC49"/>
              </a:solidFill>
              <a:latin typeface="+mj-lt"/>
            </a:endParaRP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751A8A28-97FC-42C2-BC23-4334D4233962}"/>
              </a:ext>
            </a:extLst>
          </p:cNvPr>
          <p:cNvSpPr/>
          <p:nvPr/>
        </p:nvSpPr>
        <p:spPr>
          <a:xfrm>
            <a:off x="11713794" y="4724399"/>
            <a:ext cx="508884" cy="1159254"/>
          </a:xfrm>
          <a:custGeom>
            <a:avLst/>
            <a:gdLst>
              <a:gd name="connsiteX0" fmla="*/ 133768 w 508884"/>
              <a:gd name="connsiteY0" fmla="*/ 0 h 1159254"/>
              <a:gd name="connsiteX1" fmla="*/ 508884 w 508884"/>
              <a:gd name="connsiteY1" fmla="*/ 0 h 1159254"/>
              <a:gd name="connsiteX2" fmla="*/ 508884 w 508884"/>
              <a:gd name="connsiteY2" fmla="*/ 1159254 h 1159254"/>
              <a:gd name="connsiteX3" fmla="*/ 133768 w 508884"/>
              <a:gd name="connsiteY3" fmla="*/ 1159254 h 1159254"/>
              <a:gd name="connsiteX4" fmla="*/ 0 w 508884"/>
              <a:gd name="connsiteY4" fmla="*/ 1025486 h 1159254"/>
              <a:gd name="connsiteX5" fmla="*/ 0 w 508884"/>
              <a:gd name="connsiteY5" fmla="*/ 133768 h 1159254"/>
              <a:gd name="connsiteX6" fmla="*/ 133768 w 508884"/>
              <a:gd name="connsiteY6" fmla="*/ 0 h 115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884" h="1159254">
                <a:moveTo>
                  <a:pt x="133768" y="0"/>
                </a:moveTo>
                <a:lnTo>
                  <a:pt x="508884" y="0"/>
                </a:lnTo>
                <a:lnTo>
                  <a:pt x="508884" y="1159254"/>
                </a:lnTo>
                <a:lnTo>
                  <a:pt x="133768" y="1159254"/>
                </a:lnTo>
                <a:cubicBezTo>
                  <a:pt x="59890" y="1159254"/>
                  <a:pt x="0" y="1099364"/>
                  <a:pt x="0" y="1025486"/>
                </a:cubicBezTo>
                <a:lnTo>
                  <a:pt x="0" y="133768"/>
                </a:lnTo>
                <a:cubicBezTo>
                  <a:pt x="0" y="59890"/>
                  <a:pt x="59890" y="0"/>
                  <a:pt x="133768" y="0"/>
                </a:cubicBez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91EEE506-DE76-4A6A-864D-4355A72D22AD}"/>
              </a:ext>
            </a:extLst>
          </p:cNvPr>
          <p:cNvSpPr/>
          <p:nvPr/>
        </p:nvSpPr>
        <p:spPr>
          <a:xfrm>
            <a:off x="11712354" y="1616451"/>
            <a:ext cx="510324" cy="2828550"/>
          </a:xfrm>
          <a:custGeom>
            <a:avLst/>
            <a:gdLst>
              <a:gd name="connsiteX0" fmla="*/ 211066 w 510324"/>
              <a:gd name="connsiteY0" fmla="*/ 0 h 2828550"/>
              <a:gd name="connsiteX1" fmla="*/ 510324 w 510324"/>
              <a:gd name="connsiteY1" fmla="*/ 0 h 2828550"/>
              <a:gd name="connsiteX2" fmla="*/ 510324 w 510324"/>
              <a:gd name="connsiteY2" fmla="*/ 2828550 h 2828550"/>
              <a:gd name="connsiteX3" fmla="*/ 211066 w 510324"/>
              <a:gd name="connsiteY3" fmla="*/ 2828550 h 2828550"/>
              <a:gd name="connsiteX4" fmla="*/ 0 w 510324"/>
              <a:gd name="connsiteY4" fmla="*/ 2617484 h 2828550"/>
              <a:gd name="connsiteX5" fmla="*/ 0 w 510324"/>
              <a:gd name="connsiteY5" fmla="*/ 211066 h 2828550"/>
              <a:gd name="connsiteX6" fmla="*/ 211066 w 510324"/>
              <a:gd name="connsiteY6" fmla="*/ 0 h 282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324" h="2828550">
                <a:moveTo>
                  <a:pt x="211066" y="0"/>
                </a:moveTo>
                <a:lnTo>
                  <a:pt x="510324" y="0"/>
                </a:lnTo>
                <a:lnTo>
                  <a:pt x="510324" y="2828550"/>
                </a:lnTo>
                <a:lnTo>
                  <a:pt x="211066" y="2828550"/>
                </a:lnTo>
                <a:cubicBezTo>
                  <a:pt x="94497" y="2828550"/>
                  <a:pt x="0" y="2734053"/>
                  <a:pt x="0" y="2617484"/>
                </a:cubicBezTo>
                <a:lnTo>
                  <a:pt x="0" y="211066"/>
                </a:lnTo>
                <a:cubicBezTo>
                  <a:pt x="0" y="94497"/>
                  <a:pt x="94497" y="0"/>
                  <a:pt x="211066" y="0"/>
                </a:cubicBez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F2174BF8-0C4C-4038-B672-714FBD3B1569}"/>
              </a:ext>
            </a:extLst>
          </p:cNvPr>
          <p:cNvSpPr/>
          <p:nvPr/>
        </p:nvSpPr>
        <p:spPr>
          <a:xfrm>
            <a:off x="-28052" y="1616451"/>
            <a:ext cx="529114" cy="2828550"/>
          </a:xfrm>
          <a:custGeom>
            <a:avLst/>
            <a:gdLst>
              <a:gd name="connsiteX0" fmla="*/ 0 w 529114"/>
              <a:gd name="connsiteY0" fmla="*/ 0 h 2828550"/>
              <a:gd name="connsiteX1" fmla="*/ 318048 w 529114"/>
              <a:gd name="connsiteY1" fmla="*/ 0 h 2828550"/>
              <a:gd name="connsiteX2" fmla="*/ 529114 w 529114"/>
              <a:gd name="connsiteY2" fmla="*/ 211066 h 2828550"/>
              <a:gd name="connsiteX3" fmla="*/ 529114 w 529114"/>
              <a:gd name="connsiteY3" fmla="*/ 2617484 h 2828550"/>
              <a:gd name="connsiteX4" fmla="*/ 318048 w 529114"/>
              <a:gd name="connsiteY4" fmla="*/ 2828550 h 2828550"/>
              <a:gd name="connsiteX5" fmla="*/ 0 w 529114"/>
              <a:gd name="connsiteY5" fmla="*/ 2828550 h 282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9114" h="2828550">
                <a:moveTo>
                  <a:pt x="0" y="0"/>
                </a:moveTo>
                <a:lnTo>
                  <a:pt x="318048" y="0"/>
                </a:lnTo>
                <a:cubicBezTo>
                  <a:pt x="434617" y="0"/>
                  <a:pt x="529114" y="94497"/>
                  <a:pt x="529114" y="211066"/>
                </a:cubicBezTo>
                <a:lnTo>
                  <a:pt x="529114" y="2617484"/>
                </a:lnTo>
                <a:cubicBezTo>
                  <a:pt x="529114" y="2734053"/>
                  <a:pt x="434617" y="2828550"/>
                  <a:pt x="318048" y="2828550"/>
                </a:cubicBezTo>
                <a:lnTo>
                  <a:pt x="0" y="2828550"/>
                </a:ln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E9AC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47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B9DB1-0872-44BB-9C71-7F9BC17042C2}"/>
              </a:ext>
            </a:extLst>
          </p:cNvPr>
          <p:cNvSpPr txBox="1"/>
          <p:nvPr/>
        </p:nvSpPr>
        <p:spPr>
          <a:xfrm>
            <a:off x="6307666" y="2917864"/>
            <a:ext cx="209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  <a:effectLst/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  <a:effectLst/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  <a:effectLst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effectLst/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ffectLst/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ffectLst/>
              </a:rPr>
              <a:t>elit</a:t>
            </a:r>
            <a:endParaRPr lang="ko-KR" altLang="en-US" sz="1200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1C3747-9A29-471E-8CA8-7CBEAC33A504}"/>
              </a:ext>
            </a:extLst>
          </p:cNvPr>
          <p:cNvSpPr/>
          <p:nvPr/>
        </p:nvSpPr>
        <p:spPr>
          <a:xfrm>
            <a:off x="6307666" y="2608063"/>
            <a:ext cx="2092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effectLst/>
                <a:latin typeface="+mj-lt"/>
              </a:rPr>
              <a:t>Lorem ipsum</a:t>
            </a:r>
            <a:endParaRPr lang="en-US" altLang="ko-KR" sz="160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44B66-B450-4F2D-B648-2B3795A2B3FA}"/>
              </a:ext>
            </a:extLst>
          </p:cNvPr>
          <p:cNvSpPr txBox="1"/>
          <p:nvPr/>
        </p:nvSpPr>
        <p:spPr>
          <a:xfrm>
            <a:off x="8689947" y="2917864"/>
            <a:ext cx="209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  <a:effectLst/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  <a:effectLst/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  <a:effectLst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effectLst/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ffectLst/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ffectLst/>
              </a:rPr>
              <a:t>elit</a:t>
            </a:r>
            <a:endParaRPr lang="ko-KR" altLang="en-US" sz="12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DB6462-44BF-4725-B2FC-07D1734CA730}"/>
              </a:ext>
            </a:extLst>
          </p:cNvPr>
          <p:cNvSpPr/>
          <p:nvPr/>
        </p:nvSpPr>
        <p:spPr>
          <a:xfrm>
            <a:off x="8689947" y="2608063"/>
            <a:ext cx="2092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effectLst/>
                <a:latin typeface="+mj-lt"/>
              </a:rPr>
              <a:t>Lorem ipsum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D5ECE-66FA-47F1-A640-193912A99117}"/>
              </a:ext>
            </a:extLst>
          </p:cNvPr>
          <p:cNvSpPr txBox="1"/>
          <p:nvPr/>
        </p:nvSpPr>
        <p:spPr>
          <a:xfrm>
            <a:off x="6307666" y="5037505"/>
            <a:ext cx="209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  <a:effectLst/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  <a:effectLst/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  <a:effectLst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effectLst/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ffectLst/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ffectLst/>
              </a:rPr>
              <a:t>elit</a:t>
            </a:r>
            <a:endParaRPr lang="ko-KR" altLang="en-US" sz="120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38A614-966E-4842-B447-F336C71C78D8}"/>
              </a:ext>
            </a:extLst>
          </p:cNvPr>
          <p:cNvSpPr/>
          <p:nvPr/>
        </p:nvSpPr>
        <p:spPr>
          <a:xfrm>
            <a:off x="6307666" y="4727704"/>
            <a:ext cx="2092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effectLst/>
                <a:latin typeface="+mj-lt"/>
              </a:rPr>
              <a:t>Lorem ipsum</a:t>
            </a:r>
            <a:endParaRPr lang="en-US" altLang="ko-KR" sz="160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57217-19B4-4646-8646-A7B1AB9F72A0}"/>
              </a:ext>
            </a:extLst>
          </p:cNvPr>
          <p:cNvSpPr txBox="1"/>
          <p:nvPr/>
        </p:nvSpPr>
        <p:spPr>
          <a:xfrm>
            <a:off x="8689947" y="5037505"/>
            <a:ext cx="209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  <a:effectLst/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  <a:effectLst/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  <a:effectLst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effectLst/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ffectLst/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effectLst/>
              </a:rPr>
              <a:t>elit</a:t>
            </a:r>
            <a:endParaRPr lang="ko-KR" altLang="en-US" sz="120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DBF6A3-D112-4CE4-8D6B-3525CF1C8BCF}"/>
              </a:ext>
            </a:extLst>
          </p:cNvPr>
          <p:cNvSpPr/>
          <p:nvPr/>
        </p:nvSpPr>
        <p:spPr>
          <a:xfrm>
            <a:off x="8689947" y="4727704"/>
            <a:ext cx="2092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effectLst/>
                <a:latin typeface="+mj-lt"/>
              </a:rPr>
              <a:t>Lorem ipsum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E3F804E-57A0-4C4E-925C-01E0D33D7A0E}"/>
              </a:ext>
            </a:extLst>
          </p:cNvPr>
          <p:cNvSpPr/>
          <p:nvPr/>
        </p:nvSpPr>
        <p:spPr>
          <a:xfrm>
            <a:off x="838200" y="1477377"/>
            <a:ext cx="4641850" cy="4889500"/>
          </a:xfrm>
          <a:prstGeom prst="roundRect">
            <a:avLst>
              <a:gd name="adj" fmla="val 2284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CFC84-40DA-465B-BE35-0E1014679CBC}"/>
              </a:ext>
            </a:extLst>
          </p:cNvPr>
          <p:cNvSpPr txBox="1"/>
          <p:nvPr/>
        </p:nvSpPr>
        <p:spPr>
          <a:xfrm>
            <a:off x="1690541" y="2458743"/>
            <a:ext cx="293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20202E"/>
                </a:solidFill>
                <a:latin typeface="+mj-lt"/>
                <a:cs typeface="Arial" panose="020B0604020202020204" pitchFamily="34" charset="0"/>
              </a:rPr>
              <a:t>Lorem ipsum</a:t>
            </a:r>
          </a:p>
          <a:p>
            <a:pPr algn="ctr"/>
            <a:r>
              <a:rPr lang="en-US" altLang="ko-KR" sz="2400" dirty="0">
                <a:solidFill>
                  <a:srgbClr val="20202E"/>
                </a:solidFill>
                <a:latin typeface="+mj-lt"/>
                <a:cs typeface="Arial" panose="020B0604020202020204" pitchFamily="34" charset="0"/>
              </a:rPr>
              <a:t>Dolor </a:t>
            </a:r>
            <a:r>
              <a:rPr lang="en-US" altLang="ko-KR" sz="2400" dirty="0" err="1">
                <a:solidFill>
                  <a:srgbClr val="20202E"/>
                </a:solidFill>
                <a:latin typeface="+mj-lt"/>
                <a:cs typeface="Arial" panose="020B0604020202020204" pitchFamily="34" charset="0"/>
              </a:rPr>
              <a:t>dit</a:t>
            </a:r>
            <a:r>
              <a:rPr lang="en-US" altLang="ko-KR" sz="2400" dirty="0">
                <a:solidFill>
                  <a:srgbClr val="20202E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solidFill>
                  <a:srgbClr val="20202E"/>
                </a:solidFill>
                <a:latin typeface="+mj-lt"/>
                <a:cs typeface="Arial" panose="020B0604020202020204" pitchFamily="34" charset="0"/>
              </a:rPr>
              <a:t>amet</a:t>
            </a:r>
            <a:endParaRPr lang="ko-KR" altLang="en-US" sz="2400" dirty="0">
              <a:solidFill>
                <a:srgbClr val="20202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BEE61-B5B1-449A-8F2C-F61CB0376745}"/>
              </a:ext>
            </a:extLst>
          </p:cNvPr>
          <p:cNvSpPr txBox="1"/>
          <p:nvPr/>
        </p:nvSpPr>
        <p:spPr>
          <a:xfrm>
            <a:off x="1694386" y="3404520"/>
            <a:ext cx="2929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200" dirty="0">
                <a:solidFill>
                  <a:srgbClr val="20202E"/>
                </a:solidFill>
              </a:rPr>
              <a:t>Lorem ipsum dolor sit </a:t>
            </a:r>
            <a:r>
              <a:rPr lang="en-US" altLang="ko-KR" sz="1200" dirty="0" err="1">
                <a:solidFill>
                  <a:srgbClr val="20202E"/>
                </a:solidFill>
              </a:rPr>
              <a:t>amet</a:t>
            </a:r>
            <a:r>
              <a:rPr lang="en-US" altLang="ko-KR" sz="1200" dirty="0">
                <a:solidFill>
                  <a:srgbClr val="20202E"/>
                </a:solidFill>
              </a:rPr>
              <a:t>, </a:t>
            </a:r>
            <a:r>
              <a:rPr lang="en-US" altLang="ko-KR" sz="1200" dirty="0" err="1">
                <a:solidFill>
                  <a:srgbClr val="20202E"/>
                </a:solidFill>
              </a:rPr>
              <a:t>consectetur</a:t>
            </a:r>
            <a:r>
              <a:rPr lang="en-US" altLang="ko-KR" sz="1200" dirty="0">
                <a:solidFill>
                  <a:srgbClr val="20202E"/>
                </a:solidFill>
              </a:rPr>
              <a:t> </a:t>
            </a:r>
            <a:r>
              <a:rPr lang="en-US" altLang="ko-KR" sz="1200" dirty="0" err="1">
                <a:solidFill>
                  <a:srgbClr val="20202E"/>
                </a:solidFill>
              </a:rPr>
              <a:t>adipiscing</a:t>
            </a:r>
            <a:r>
              <a:rPr lang="en-US" altLang="ko-KR" sz="1200" dirty="0">
                <a:solidFill>
                  <a:srgbClr val="20202E"/>
                </a:solidFill>
              </a:rPr>
              <a:t> </a:t>
            </a:r>
            <a:r>
              <a:rPr lang="en-US" altLang="ko-KR" sz="1200" dirty="0" err="1">
                <a:solidFill>
                  <a:srgbClr val="20202E"/>
                </a:solidFill>
              </a:rPr>
              <a:t>elit</a:t>
            </a:r>
            <a:r>
              <a:rPr lang="en-US" altLang="ko-KR" sz="1200" dirty="0">
                <a:solidFill>
                  <a:srgbClr val="20202E"/>
                </a:solidFill>
              </a:rPr>
              <a:t>, sed do </a:t>
            </a:r>
            <a:r>
              <a:rPr lang="en-US" altLang="ko-KR" sz="1200" dirty="0" err="1">
                <a:solidFill>
                  <a:srgbClr val="20202E"/>
                </a:solidFill>
              </a:rPr>
              <a:t>eiusmod</a:t>
            </a:r>
            <a:r>
              <a:rPr lang="en-US" altLang="ko-KR" sz="1200" dirty="0">
                <a:solidFill>
                  <a:srgbClr val="20202E"/>
                </a:solidFill>
              </a:rPr>
              <a:t> </a:t>
            </a:r>
            <a:r>
              <a:rPr lang="en-US" altLang="ko-KR" sz="1200" dirty="0" err="1">
                <a:solidFill>
                  <a:srgbClr val="20202E"/>
                </a:solidFill>
              </a:rPr>
              <a:t>tempor</a:t>
            </a:r>
            <a:r>
              <a:rPr lang="en-US" altLang="ko-KR" sz="1200" dirty="0">
                <a:solidFill>
                  <a:srgbClr val="20202E"/>
                </a:solidFill>
              </a:rPr>
              <a:t> </a:t>
            </a:r>
            <a:r>
              <a:rPr lang="en-US" altLang="ko-KR" sz="1200" dirty="0" err="1">
                <a:solidFill>
                  <a:srgbClr val="20202E"/>
                </a:solidFill>
              </a:rPr>
              <a:t>incididunt</a:t>
            </a:r>
            <a:r>
              <a:rPr lang="en-US" altLang="ko-KR" sz="1200" dirty="0">
                <a:solidFill>
                  <a:srgbClr val="20202E"/>
                </a:solidFill>
              </a:rPr>
              <a:t> </a:t>
            </a:r>
            <a:r>
              <a:rPr lang="en-US" altLang="ko-KR" sz="1200" dirty="0" err="1">
                <a:solidFill>
                  <a:srgbClr val="20202E"/>
                </a:solidFill>
              </a:rPr>
              <a:t>ut</a:t>
            </a:r>
            <a:r>
              <a:rPr lang="en-US" altLang="ko-KR" sz="1200" dirty="0">
                <a:solidFill>
                  <a:srgbClr val="20202E"/>
                </a:solidFill>
              </a:rPr>
              <a:t> </a:t>
            </a:r>
            <a:r>
              <a:rPr lang="en-US" altLang="ko-KR" sz="1200" dirty="0" err="1">
                <a:solidFill>
                  <a:srgbClr val="20202E"/>
                </a:solidFill>
              </a:rPr>
              <a:t>labore</a:t>
            </a:r>
            <a:r>
              <a:rPr lang="en-US" altLang="ko-KR" sz="1200" dirty="0">
                <a:solidFill>
                  <a:srgbClr val="20202E"/>
                </a:solidFill>
              </a:rPr>
              <a:t> et dolore magna </a:t>
            </a:r>
            <a:r>
              <a:rPr lang="en-US" altLang="ko-KR" sz="1200" dirty="0" err="1">
                <a:solidFill>
                  <a:srgbClr val="20202E"/>
                </a:solidFill>
              </a:rPr>
              <a:t>aliqua</a:t>
            </a:r>
            <a:r>
              <a:rPr lang="en-US" altLang="ko-KR" sz="1200" dirty="0">
                <a:solidFill>
                  <a:srgbClr val="20202E"/>
                </a:solidFill>
              </a:rPr>
              <a:t>.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F5465E2-E4B5-4C09-9D65-65826DB2905E}"/>
              </a:ext>
            </a:extLst>
          </p:cNvPr>
          <p:cNvSpPr/>
          <p:nvPr/>
        </p:nvSpPr>
        <p:spPr>
          <a:xfrm>
            <a:off x="1978479" y="5045003"/>
            <a:ext cx="2361292" cy="340508"/>
          </a:xfrm>
          <a:prstGeom prst="roundRect">
            <a:avLst>
              <a:gd name="adj" fmla="val 50000"/>
            </a:avLst>
          </a:prstGeom>
          <a:solidFill>
            <a:srgbClr val="20202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Lorem ipsum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8B6D0656-6D9A-490D-91C8-E51421700B85}"/>
              </a:ext>
            </a:extLst>
          </p:cNvPr>
          <p:cNvSpPr/>
          <p:nvPr/>
        </p:nvSpPr>
        <p:spPr>
          <a:xfrm>
            <a:off x="8689947" y="4212839"/>
            <a:ext cx="324177" cy="390921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ko-KR" altLang="en-US" sz="200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BBC24C-86A4-427E-8352-56E44BE0B3DA}"/>
              </a:ext>
            </a:extLst>
          </p:cNvPr>
          <p:cNvGrpSpPr/>
          <p:nvPr/>
        </p:nvGrpSpPr>
        <p:grpSpPr>
          <a:xfrm>
            <a:off x="8689947" y="2165715"/>
            <a:ext cx="383979" cy="383979"/>
            <a:chOff x="6151784" y="2905672"/>
            <a:chExt cx="390525" cy="390525"/>
          </a:xfrm>
          <a:solidFill>
            <a:schemeClr val="bg1"/>
          </a:solidFill>
          <a:effectLst/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509ECBE-A1D1-46A8-B3A7-293D2BB2DE5A}"/>
                </a:ext>
              </a:extLst>
            </p:cNvPr>
            <p:cNvSpPr/>
            <p:nvPr/>
          </p:nvSpPr>
          <p:spPr>
            <a:xfrm>
              <a:off x="6151784" y="2905672"/>
              <a:ext cx="390525" cy="390525"/>
            </a:xfrm>
            <a:custGeom>
              <a:avLst/>
              <a:gdLst>
                <a:gd name="connsiteX0" fmla="*/ 346162 w 390525"/>
                <a:gd name="connsiteY0" fmla="*/ 46220 h 390525"/>
                <a:gd name="connsiteX1" fmla="*/ 157281 w 390525"/>
                <a:gd name="connsiteY1" fmla="*/ 46220 h 390525"/>
                <a:gd name="connsiteX2" fmla="*/ 149757 w 390525"/>
                <a:gd name="connsiteY2" fmla="*/ 226909 h 390525"/>
                <a:gd name="connsiteX3" fmla="*/ 131278 w 390525"/>
                <a:gd name="connsiteY3" fmla="*/ 245388 h 390525"/>
                <a:gd name="connsiteX4" fmla="*/ 118801 w 390525"/>
                <a:gd name="connsiteY4" fmla="*/ 232910 h 390525"/>
                <a:gd name="connsiteX5" fmla="*/ 103084 w 390525"/>
                <a:gd name="connsiteY5" fmla="*/ 232910 h 390525"/>
                <a:gd name="connsiteX6" fmla="*/ 18788 w 390525"/>
                <a:gd name="connsiteY6" fmla="*/ 317206 h 390525"/>
                <a:gd name="connsiteX7" fmla="*/ 18788 w 390525"/>
                <a:gd name="connsiteY7" fmla="*/ 373689 h 390525"/>
                <a:gd name="connsiteX8" fmla="*/ 47077 w 390525"/>
                <a:gd name="connsiteY8" fmla="*/ 385405 h 390525"/>
                <a:gd name="connsiteX9" fmla="*/ 75367 w 390525"/>
                <a:gd name="connsiteY9" fmla="*/ 373689 h 390525"/>
                <a:gd name="connsiteX10" fmla="*/ 159663 w 390525"/>
                <a:gd name="connsiteY10" fmla="*/ 289393 h 390525"/>
                <a:gd name="connsiteX11" fmla="*/ 159663 w 390525"/>
                <a:gd name="connsiteY11" fmla="*/ 273677 h 390525"/>
                <a:gd name="connsiteX12" fmla="*/ 147185 w 390525"/>
                <a:gd name="connsiteY12" fmla="*/ 261199 h 390525"/>
                <a:gd name="connsiteX13" fmla="*/ 165663 w 390525"/>
                <a:gd name="connsiteY13" fmla="*/ 242721 h 390525"/>
                <a:gd name="connsiteX14" fmla="*/ 251865 w 390525"/>
                <a:gd name="connsiteY14" fmla="*/ 274249 h 390525"/>
                <a:gd name="connsiteX15" fmla="*/ 346258 w 390525"/>
                <a:gd name="connsiteY15" fmla="*/ 235196 h 390525"/>
                <a:gd name="connsiteX16" fmla="*/ 346162 w 390525"/>
                <a:gd name="connsiteY16" fmla="*/ 46220 h 390525"/>
                <a:gd name="connsiteX17" fmla="*/ 59364 w 390525"/>
                <a:gd name="connsiteY17" fmla="*/ 357878 h 390525"/>
                <a:gd name="connsiteX18" fmla="*/ 34409 w 390525"/>
                <a:gd name="connsiteY18" fmla="*/ 357878 h 390525"/>
                <a:gd name="connsiteX19" fmla="*/ 34409 w 390525"/>
                <a:gd name="connsiteY19" fmla="*/ 332922 h 390525"/>
                <a:gd name="connsiteX20" fmla="*/ 110799 w 390525"/>
                <a:gd name="connsiteY20" fmla="*/ 256532 h 390525"/>
                <a:gd name="connsiteX21" fmla="*/ 135755 w 390525"/>
                <a:gd name="connsiteY21" fmla="*/ 281488 h 390525"/>
                <a:gd name="connsiteX22" fmla="*/ 59364 w 390525"/>
                <a:gd name="connsiteY22" fmla="*/ 357878 h 390525"/>
                <a:gd name="connsiteX23" fmla="*/ 330350 w 390525"/>
                <a:gd name="connsiteY23" fmla="*/ 219289 h 390525"/>
                <a:gd name="connsiteX24" fmla="*/ 251674 w 390525"/>
                <a:gd name="connsiteY24" fmla="*/ 251865 h 390525"/>
                <a:gd name="connsiteX25" fmla="*/ 172998 w 390525"/>
                <a:gd name="connsiteY25" fmla="*/ 219289 h 390525"/>
                <a:gd name="connsiteX26" fmla="*/ 172998 w 390525"/>
                <a:gd name="connsiteY26" fmla="*/ 61936 h 390525"/>
                <a:gd name="connsiteX27" fmla="*/ 330350 w 390525"/>
                <a:gd name="connsiteY27" fmla="*/ 61936 h 390525"/>
                <a:gd name="connsiteX28" fmla="*/ 330350 w 390525"/>
                <a:gd name="connsiteY28" fmla="*/ 2192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0525" h="390525">
                  <a:moveTo>
                    <a:pt x="346162" y="46220"/>
                  </a:moveTo>
                  <a:cubicBezTo>
                    <a:pt x="294060" y="-5882"/>
                    <a:pt x="209383" y="-5882"/>
                    <a:pt x="157281" y="46220"/>
                  </a:cubicBezTo>
                  <a:cubicBezTo>
                    <a:pt x="107847" y="95655"/>
                    <a:pt x="105370" y="174426"/>
                    <a:pt x="149757" y="226909"/>
                  </a:cubicBezTo>
                  <a:lnTo>
                    <a:pt x="131278" y="245388"/>
                  </a:lnTo>
                  <a:lnTo>
                    <a:pt x="118801" y="232910"/>
                  </a:lnTo>
                  <a:cubicBezTo>
                    <a:pt x="114419" y="228529"/>
                    <a:pt x="107370" y="228529"/>
                    <a:pt x="103084" y="232910"/>
                  </a:cubicBezTo>
                  <a:lnTo>
                    <a:pt x="18788" y="317206"/>
                  </a:lnTo>
                  <a:cubicBezTo>
                    <a:pt x="3262" y="332732"/>
                    <a:pt x="3262" y="358164"/>
                    <a:pt x="18788" y="373689"/>
                  </a:cubicBezTo>
                  <a:cubicBezTo>
                    <a:pt x="26599" y="381500"/>
                    <a:pt x="36790" y="385405"/>
                    <a:pt x="47077" y="385405"/>
                  </a:cubicBezTo>
                  <a:cubicBezTo>
                    <a:pt x="57269" y="385405"/>
                    <a:pt x="67556" y="381500"/>
                    <a:pt x="75367" y="373689"/>
                  </a:cubicBezTo>
                  <a:lnTo>
                    <a:pt x="159663" y="289393"/>
                  </a:lnTo>
                  <a:cubicBezTo>
                    <a:pt x="164044" y="285012"/>
                    <a:pt x="164044" y="277963"/>
                    <a:pt x="159663" y="273677"/>
                  </a:cubicBezTo>
                  <a:lnTo>
                    <a:pt x="147185" y="261199"/>
                  </a:lnTo>
                  <a:lnTo>
                    <a:pt x="165663" y="242721"/>
                  </a:lnTo>
                  <a:cubicBezTo>
                    <a:pt x="190428" y="263676"/>
                    <a:pt x="221194" y="274249"/>
                    <a:pt x="251865" y="274249"/>
                  </a:cubicBezTo>
                  <a:cubicBezTo>
                    <a:pt x="286060" y="274249"/>
                    <a:pt x="320254" y="261199"/>
                    <a:pt x="346258" y="235196"/>
                  </a:cubicBezTo>
                  <a:cubicBezTo>
                    <a:pt x="398168" y="182999"/>
                    <a:pt x="398168" y="98322"/>
                    <a:pt x="346162" y="46220"/>
                  </a:cubicBezTo>
                  <a:close/>
                  <a:moveTo>
                    <a:pt x="59364" y="357878"/>
                  </a:moveTo>
                  <a:cubicBezTo>
                    <a:pt x="52506" y="364736"/>
                    <a:pt x="41267" y="364736"/>
                    <a:pt x="34409" y="357878"/>
                  </a:cubicBezTo>
                  <a:cubicBezTo>
                    <a:pt x="27551" y="351020"/>
                    <a:pt x="27551" y="339781"/>
                    <a:pt x="34409" y="332922"/>
                  </a:cubicBezTo>
                  <a:lnTo>
                    <a:pt x="110799" y="256532"/>
                  </a:lnTo>
                  <a:lnTo>
                    <a:pt x="135755" y="281488"/>
                  </a:lnTo>
                  <a:lnTo>
                    <a:pt x="59364" y="357878"/>
                  </a:lnTo>
                  <a:close/>
                  <a:moveTo>
                    <a:pt x="330350" y="219289"/>
                  </a:moveTo>
                  <a:cubicBezTo>
                    <a:pt x="308634" y="241006"/>
                    <a:pt x="280154" y="251865"/>
                    <a:pt x="251674" y="251865"/>
                  </a:cubicBezTo>
                  <a:cubicBezTo>
                    <a:pt x="223194" y="251865"/>
                    <a:pt x="194715" y="241006"/>
                    <a:pt x="172998" y="219289"/>
                  </a:cubicBezTo>
                  <a:cubicBezTo>
                    <a:pt x="129659" y="175951"/>
                    <a:pt x="129659" y="105275"/>
                    <a:pt x="172998" y="61936"/>
                  </a:cubicBezTo>
                  <a:cubicBezTo>
                    <a:pt x="216337" y="18597"/>
                    <a:pt x="287012" y="18597"/>
                    <a:pt x="330350" y="61936"/>
                  </a:cubicBezTo>
                  <a:cubicBezTo>
                    <a:pt x="373784" y="105370"/>
                    <a:pt x="373784" y="175951"/>
                    <a:pt x="330350" y="219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BDE22E7-AFA1-4AE6-A54A-D142F982A82E}"/>
                </a:ext>
              </a:extLst>
            </p:cNvPr>
            <p:cNvSpPr/>
            <p:nvPr/>
          </p:nvSpPr>
          <p:spPr>
            <a:xfrm>
              <a:off x="6300160" y="2942986"/>
              <a:ext cx="200025" cy="200025"/>
            </a:xfrm>
            <a:custGeom>
              <a:avLst/>
              <a:gdLst>
                <a:gd name="connsiteX0" fmla="*/ 171402 w 200025"/>
                <a:gd name="connsiteY0" fmla="*/ 35290 h 200025"/>
                <a:gd name="connsiteX1" fmla="*/ 35290 w 200025"/>
                <a:gd name="connsiteY1" fmla="*/ 35290 h 200025"/>
                <a:gd name="connsiteX2" fmla="*/ 35290 w 200025"/>
                <a:gd name="connsiteY2" fmla="*/ 171402 h 200025"/>
                <a:gd name="connsiteX3" fmla="*/ 103394 w 200025"/>
                <a:gd name="connsiteY3" fmla="*/ 199596 h 200025"/>
                <a:gd name="connsiteX4" fmla="*/ 171498 w 200025"/>
                <a:gd name="connsiteY4" fmla="*/ 171402 h 200025"/>
                <a:gd name="connsiteX5" fmla="*/ 171402 w 200025"/>
                <a:gd name="connsiteY5" fmla="*/ 35290 h 200025"/>
                <a:gd name="connsiteX6" fmla="*/ 155686 w 200025"/>
                <a:gd name="connsiteY6" fmla="*/ 155686 h 200025"/>
                <a:gd name="connsiteX7" fmla="*/ 51006 w 200025"/>
                <a:gd name="connsiteY7" fmla="*/ 155686 h 200025"/>
                <a:gd name="connsiteX8" fmla="*/ 51006 w 200025"/>
                <a:gd name="connsiteY8" fmla="*/ 51006 h 200025"/>
                <a:gd name="connsiteX9" fmla="*/ 103298 w 200025"/>
                <a:gd name="connsiteY9" fmla="*/ 29385 h 200025"/>
                <a:gd name="connsiteX10" fmla="*/ 155591 w 200025"/>
                <a:gd name="connsiteY10" fmla="*/ 51006 h 200025"/>
                <a:gd name="connsiteX11" fmla="*/ 155686 w 200025"/>
                <a:gd name="connsiteY11" fmla="*/ 15568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5" h="200025">
                  <a:moveTo>
                    <a:pt x="171402" y="35290"/>
                  </a:moveTo>
                  <a:cubicBezTo>
                    <a:pt x="133874" y="-2238"/>
                    <a:pt x="72819" y="-2238"/>
                    <a:pt x="35290" y="35290"/>
                  </a:cubicBezTo>
                  <a:cubicBezTo>
                    <a:pt x="-2238" y="72819"/>
                    <a:pt x="-2238" y="133874"/>
                    <a:pt x="35290" y="171402"/>
                  </a:cubicBezTo>
                  <a:cubicBezTo>
                    <a:pt x="54054" y="190167"/>
                    <a:pt x="78724" y="199596"/>
                    <a:pt x="103394" y="199596"/>
                  </a:cubicBezTo>
                  <a:cubicBezTo>
                    <a:pt x="128064" y="199596"/>
                    <a:pt x="152733" y="190167"/>
                    <a:pt x="171498" y="171402"/>
                  </a:cubicBezTo>
                  <a:cubicBezTo>
                    <a:pt x="208931" y="133874"/>
                    <a:pt x="208931" y="72819"/>
                    <a:pt x="171402" y="35290"/>
                  </a:cubicBezTo>
                  <a:close/>
                  <a:moveTo>
                    <a:pt x="155686" y="155686"/>
                  </a:moveTo>
                  <a:cubicBezTo>
                    <a:pt x="126825" y="184547"/>
                    <a:pt x="79867" y="184547"/>
                    <a:pt x="51006" y="155686"/>
                  </a:cubicBezTo>
                  <a:cubicBezTo>
                    <a:pt x="22146" y="126825"/>
                    <a:pt x="22146" y="79867"/>
                    <a:pt x="51006" y="51006"/>
                  </a:cubicBezTo>
                  <a:cubicBezTo>
                    <a:pt x="65389" y="36624"/>
                    <a:pt x="84344" y="29385"/>
                    <a:pt x="103298" y="29385"/>
                  </a:cubicBezTo>
                  <a:cubicBezTo>
                    <a:pt x="122253" y="29385"/>
                    <a:pt x="141208" y="36624"/>
                    <a:pt x="155591" y="51006"/>
                  </a:cubicBezTo>
                  <a:cubicBezTo>
                    <a:pt x="184451" y="79867"/>
                    <a:pt x="184451" y="126825"/>
                    <a:pt x="155686" y="155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56610B0B-92B8-4977-B81A-F61B97DABFB2}"/>
              </a:ext>
            </a:extLst>
          </p:cNvPr>
          <p:cNvSpPr/>
          <p:nvPr/>
        </p:nvSpPr>
        <p:spPr>
          <a:xfrm>
            <a:off x="6307666" y="4227232"/>
            <a:ext cx="356311" cy="356310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ko-KR" altLang="en-US" sz="2000">
              <a:solidFill>
                <a:schemeClr val="bg1"/>
              </a:solidFill>
              <a:effectLst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99AE5E8-F3E5-4E12-BFB4-51954D1B2B7D}"/>
              </a:ext>
            </a:extLst>
          </p:cNvPr>
          <p:cNvGrpSpPr/>
          <p:nvPr/>
        </p:nvGrpSpPr>
        <p:grpSpPr>
          <a:xfrm>
            <a:off x="6307666" y="2152085"/>
            <a:ext cx="260423" cy="407138"/>
            <a:chOff x="2176739" y="5552206"/>
            <a:chExt cx="257175" cy="402061"/>
          </a:xfrm>
          <a:solidFill>
            <a:schemeClr val="bg1"/>
          </a:solidFill>
          <a:effectLst/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EE6C9AC0-31F6-4193-8149-CCCFBC7744BC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30237AE-AB61-4E56-B623-84F35FF8727D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450E67-254E-49DA-B0D3-654EDF757C76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E2A9AC4-8CE7-4A84-A5D7-BEEE62B0D8A1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08F9B569-6B56-424F-845C-D5DEDCC9B0DC}"/>
              </a:ext>
            </a:extLst>
          </p:cNvPr>
          <p:cNvSpPr/>
          <p:nvPr/>
        </p:nvSpPr>
        <p:spPr>
          <a:xfrm>
            <a:off x="-30627" y="1477377"/>
            <a:ext cx="566251" cy="4889500"/>
          </a:xfrm>
          <a:custGeom>
            <a:avLst/>
            <a:gdLst>
              <a:gd name="connsiteX0" fmla="*/ 0 w 566251"/>
              <a:gd name="connsiteY0" fmla="*/ 0 h 4889500"/>
              <a:gd name="connsiteX1" fmla="*/ 481744 w 566251"/>
              <a:gd name="connsiteY1" fmla="*/ 0 h 4889500"/>
              <a:gd name="connsiteX2" fmla="*/ 566251 w 566251"/>
              <a:gd name="connsiteY2" fmla="*/ 84507 h 4889500"/>
              <a:gd name="connsiteX3" fmla="*/ 566251 w 566251"/>
              <a:gd name="connsiteY3" fmla="*/ 4804993 h 4889500"/>
              <a:gd name="connsiteX4" fmla="*/ 481744 w 566251"/>
              <a:gd name="connsiteY4" fmla="*/ 4889500 h 4889500"/>
              <a:gd name="connsiteX5" fmla="*/ 0 w 566251"/>
              <a:gd name="connsiteY5" fmla="*/ 4889500 h 488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251" h="4889500">
                <a:moveTo>
                  <a:pt x="0" y="0"/>
                </a:moveTo>
                <a:lnTo>
                  <a:pt x="481744" y="0"/>
                </a:lnTo>
                <a:cubicBezTo>
                  <a:pt x="528416" y="0"/>
                  <a:pt x="566251" y="37835"/>
                  <a:pt x="566251" y="84507"/>
                </a:cubicBezTo>
                <a:lnTo>
                  <a:pt x="566251" y="4804993"/>
                </a:lnTo>
                <a:cubicBezTo>
                  <a:pt x="566251" y="4851665"/>
                  <a:pt x="528416" y="4889500"/>
                  <a:pt x="481744" y="4889500"/>
                </a:cubicBezTo>
                <a:lnTo>
                  <a:pt x="0" y="4889500"/>
                </a:ln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20202E"/>
              </a:solidFill>
              <a:latin typeface="+mj-lt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F0F9900A-E633-429E-8EAD-DE1525F71917}"/>
              </a:ext>
            </a:extLst>
          </p:cNvPr>
          <p:cNvSpPr/>
          <p:nvPr/>
        </p:nvSpPr>
        <p:spPr>
          <a:xfrm>
            <a:off x="11652872" y="1477377"/>
            <a:ext cx="569755" cy="4889500"/>
          </a:xfrm>
          <a:custGeom>
            <a:avLst/>
            <a:gdLst>
              <a:gd name="connsiteX0" fmla="*/ 84507 w 569755"/>
              <a:gd name="connsiteY0" fmla="*/ 0 h 4889500"/>
              <a:gd name="connsiteX1" fmla="*/ 569755 w 569755"/>
              <a:gd name="connsiteY1" fmla="*/ 0 h 4889500"/>
              <a:gd name="connsiteX2" fmla="*/ 569755 w 569755"/>
              <a:gd name="connsiteY2" fmla="*/ 4889500 h 4889500"/>
              <a:gd name="connsiteX3" fmla="*/ 84507 w 569755"/>
              <a:gd name="connsiteY3" fmla="*/ 4889500 h 4889500"/>
              <a:gd name="connsiteX4" fmla="*/ 0 w 569755"/>
              <a:gd name="connsiteY4" fmla="*/ 4804993 h 4889500"/>
              <a:gd name="connsiteX5" fmla="*/ 0 w 569755"/>
              <a:gd name="connsiteY5" fmla="*/ 84507 h 4889500"/>
              <a:gd name="connsiteX6" fmla="*/ 84507 w 569755"/>
              <a:gd name="connsiteY6" fmla="*/ 0 h 488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755" h="4889500">
                <a:moveTo>
                  <a:pt x="84507" y="0"/>
                </a:moveTo>
                <a:lnTo>
                  <a:pt x="569755" y="0"/>
                </a:lnTo>
                <a:lnTo>
                  <a:pt x="569755" y="4889500"/>
                </a:lnTo>
                <a:lnTo>
                  <a:pt x="84507" y="4889500"/>
                </a:lnTo>
                <a:cubicBezTo>
                  <a:pt x="37835" y="4889500"/>
                  <a:pt x="0" y="4851665"/>
                  <a:pt x="0" y="4804993"/>
                </a:cubicBezTo>
                <a:lnTo>
                  <a:pt x="0" y="84507"/>
                </a:lnTo>
                <a:cubicBezTo>
                  <a:pt x="0" y="37835"/>
                  <a:pt x="37835" y="0"/>
                  <a:pt x="84507" y="0"/>
                </a:cubicBez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/>
          </a:ln>
          <a:effectLst>
            <a:outerShdw blurRad="101600" sx="101000" sy="101000" algn="ctr" rotWithShape="0">
              <a:prstClr val="black">
                <a:alpha val="67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4DFA1D-F914-45AD-8934-130F48B07EED}"/>
              </a:ext>
            </a:extLst>
          </p:cNvPr>
          <p:cNvSpPr txBox="1"/>
          <p:nvPr/>
        </p:nvSpPr>
        <p:spPr>
          <a:xfrm>
            <a:off x="2484726" y="368146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920916-3ABD-4331-A8E3-279CED2D0D11}"/>
              </a:ext>
            </a:extLst>
          </p:cNvPr>
          <p:cNvSpPr txBox="1"/>
          <p:nvPr/>
        </p:nvSpPr>
        <p:spPr>
          <a:xfrm>
            <a:off x="2484726" y="827238"/>
            <a:ext cx="722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02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9F9892D-2AF6-4CA2-B599-FEB61FE1688A}"/>
              </a:ext>
            </a:extLst>
          </p:cNvPr>
          <p:cNvSpPr/>
          <p:nvPr/>
        </p:nvSpPr>
        <p:spPr>
          <a:xfrm>
            <a:off x="2226365" y="2154804"/>
            <a:ext cx="556592" cy="1993118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pPr algn="ctr"/>
            <a:r>
              <a:rPr lang="en-US" altLang="ko-KR" sz="1600">
                <a:solidFill>
                  <a:srgbClr val="20202E"/>
                </a:solidFill>
              </a:rPr>
              <a:t>80</a:t>
            </a:r>
            <a:endParaRPr lang="ko-KR" altLang="en-US" sz="1600" dirty="0">
              <a:solidFill>
                <a:srgbClr val="20202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4F81BC-84A4-4A21-A8A0-8AB13C282A2D}"/>
              </a:ext>
            </a:extLst>
          </p:cNvPr>
          <p:cNvSpPr/>
          <p:nvPr/>
        </p:nvSpPr>
        <p:spPr>
          <a:xfrm>
            <a:off x="2782957" y="2653084"/>
            <a:ext cx="556592" cy="149483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pPr algn="ctr"/>
            <a:r>
              <a:rPr lang="en-US" altLang="ko-KR" sz="1600" dirty="0">
                <a:solidFill>
                  <a:srgbClr val="20202E"/>
                </a:solidFill>
              </a:rPr>
              <a:t>60</a:t>
            </a:r>
            <a:endParaRPr lang="ko-KR" altLang="en-US" sz="1600" dirty="0">
              <a:solidFill>
                <a:srgbClr val="20202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1A103-DC31-4755-8AB5-64598330DC8A}"/>
              </a:ext>
            </a:extLst>
          </p:cNvPr>
          <p:cNvSpPr/>
          <p:nvPr/>
        </p:nvSpPr>
        <p:spPr>
          <a:xfrm>
            <a:off x="4435060" y="3151366"/>
            <a:ext cx="556592" cy="996556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pPr algn="ctr"/>
            <a:r>
              <a:rPr lang="en-US" altLang="ko-KR" sz="1600">
                <a:solidFill>
                  <a:srgbClr val="20202E"/>
                </a:solidFill>
              </a:rPr>
              <a:t>40</a:t>
            </a:r>
            <a:endParaRPr lang="ko-KR" altLang="en-US" sz="1600" dirty="0">
              <a:solidFill>
                <a:srgbClr val="20202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0923BB-B0C9-49F9-BEB0-3F23DC5C83EE}"/>
              </a:ext>
            </a:extLst>
          </p:cNvPr>
          <p:cNvSpPr/>
          <p:nvPr/>
        </p:nvSpPr>
        <p:spPr>
          <a:xfrm>
            <a:off x="4991652" y="2379475"/>
            <a:ext cx="556592" cy="176844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pPr algn="ctr"/>
            <a:r>
              <a:rPr lang="en-US" altLang="ko-KR" sz="1600" dirty="0">
                <a:solidFill>
                  <a:srgbClr val="20202E"/>
                </a:solidFill>
              </a:rPr>
              <a:t>72</a:t>
            </a:r>
            <a:endParaRPr lang="ko-KR" altLang="en-US" sz="1600" dirty="0">
              <a:solidFill>
                <a:srgbClr val="20202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67719E-A0DD-4A73-9A3F-F1061A528EF7}"/>
              </a:ext>
            </a:extLst>
          </p:cNvPr>
          <p:cNvSpPr/>
          <p:nvPr/>
        </p:nvSpPr>
        <p:spPr>
          <a:xfrm>
            <a:off x="6643755" y="2552184"/>
            <a:ext cx="556592" cy="1595737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pPr algn="ctr"/>
            <a:r>
              <a:rPr lang="en-US" altLang="ko-KR" sz="1600">
                <a:solidFill>
                  <a:srgbClr val="20202E"/>
                </a:solidFill>
              </a:rPr>
              <a:t>63</a:t>
            </a:r>
            <a:endParaRPr lang="ko-KR" altLang="en-US" sz="1600" dirty="0">
              <a:solidFill>
                <a:srgbClr val="20202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F90B3C-A053-408E-A492-D0DE08D9E079}"/>
              </a:ext>
            </a:extLst>
          </p:cNvPr>
          <p:cNvSpPr/>
          <p:nvPr/>
        </p:nvSpPr>
        <p:spPr>
          <a:xfrm>
            <a:off x="7200347" y="2926698"/>
            <a:ext cx="556592" cy="12212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pPr algn="ctr"/>
            <a:r>
              <a:rPr lang="en-US" altLang="ko-KR" sz="1600" dirty="0">
                <a:solidFill>
                  <a:srgbClr val="20202E"/>
                </a:solidFill>
              </a:rPr>
              <a:t>48</a:t>
            </a:r>
            <a:endParaRPr lang="ko-KR" altLang="en-US" sz="1600" dirty="0">
              <a:solidFill>
                <a:srgbClr val="20202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D36B82-F23B-4366-9EEE-D7FCB635931A}"/>
              </a:ext>
            </a:extLst>
          </p:cNvPr>
          <p:cNvSpPr/>
          <p:nvPr/>
        </p:nvSpPr>
        <p:spPr>
          <a:xfrm>
            <a:off x="8852451" y="2154802"/>
            <a:ext cx="556592" cy="199312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pPr algn="ctr"/>
            <a:r>
              <a:rPr lang="en-US" altLang="ko-KR" sz="1600">
                <a:solidFill>
                  <a:srgbClr val="20202E"/>
                </a:solidFill>
              </a:rPr>
              <a:t>80</a:t>
            </a:r>
            <a:endParaRPr lang="ko-KR" altLang="en-US" sz="1600" dirty="0">
              <a:solidFill>
                <a:srgbClr val="20202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5EFA00-25BB-45AB-93A0-F68B410028A4}"/>
              </a:ext>
            </a:extLst>
          </p:cNvPr>
          <p:cNvSpPr/>
          <p:nvPr/>
        </p:nvSpPr>
        <p:spPr>
          <a:xfrm>
            <a:off x="9409043" y="1656514"/>
            <a:ext cx="556592" cy="249140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pPr algn="ctr"/>
            <a:r>
              <a:rPr lang="en-US" altLang="ko-KR" sz="1600" dirty="0">
                <a:solidFill>
                  <a:srgbClr val="20202E"/>
                </a:solidFill>
              </a:rPr>
              <a:t>100</a:t>
            </a:r>
            <a:endParaRPr lang="ko-KR" altLang="en-US" sz="1600" dirty="0">
              <a:solidFill>
                <a:srgbClr val="20202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5C2487-76DC-4959-AB99-9BFFDD57F0E3}"/>
              </a:ext>
            </a:extLst>
          </p:cNvPr>
          <p:cNvSpPr/>
          <p:nvPr/>
        </p:nvSpPr>
        <p:spPr>
          <a:xfrm>
            <a:off x="2226365" y="4267645"/>
            <a:ext cx="1113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20xx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2F8E67-67B8-4CBA-9A7E-4C6B4C5BE08E}"/>
              </a:ext>
            </a:extLst>
          </p:cNvPr>
          <p:cNvSpPr/>
          <p:nvPr/>
        </p:nvSpPr>
        <p:spPr>
          <a:xfrm>
            <a:off x="4435060" y="4267645"/>
            <a:ext cx="1113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20xx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2FFB42-D14E-45DC-A13D-342D7BADCA2C}"/>
              </a:ext>
            </a:extLst>
          </p:cNvPr>
          <p:cNvSpPr/>
          <p:nvPr/>
        </p:nvSpPr>
        <p:spPr>
          <a:xfrm>
            <a:off x="6643755" y="4267645"/>
            <a:ext cx="1113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20xx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B47165-A5EB-4D4F-8F17-E4065B9CA90B}"/>
              </a:ext>
            </a:extLst>
          </p:cNvPr>
          <p:cNvSpPr/>
          <p:nvPr/>
        </p:nvSpPr>
        <p:spPr>
          <a:xfrm>
            <a:off x="8852451" y="4267645"/>
            <a:ext cx="11131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20xx</a:t>
            </a:r>
            <a:endParaRPr lang="ko-KR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7F9290F-E897-4AE5-B84A-F32D04BC13AD}"/>
              </a:ext>
            </a:extLst>
          </p:cNvPr>
          <p:cNvSpPr/>
          <p:nvPr/>
        </p:nvSpPr>
        <p:spPr>
          <a:xfrm>
            <a:off x="4435060" y="4839691"/>
            <a:ext cx="1113183" cy="1494839"/>
          </a:xfrm>
          <a:prstGeom prst="round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rgbClr val="20202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5E600D-2EB4-46B6-949D-E00C6EDD9636}"/>
              </a:ext>
            </a:extLst>
          </p:cNvPr>
          <p:cNvSpPr/>
          <p:nvPr/>
        </p:nvSpPr>
        <p:spPr>
          <a:xfrm>
            <a:off x="6643755" y="4839691"/>
            <a:ext cx="1113183" cy="149483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rgbClr val="20202E"/>
              </a:solidFill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EC57CB9-0BB1-4A67-8358-A9DCEE7189B3}"/>
              </a:ext>
            </a:extLst>
          </p:cNvPr>
          <p:cNvSpPr/>
          <p:nvPr/>
        </p:nvSpPr>
        <p:spPr>
          <a:xfrm>
            <a:off x="4796388" y="5384138"/>
            <a:ext cx="390525" cy="390525"/>
          </a:xfrm>
          <a:custGeom>
            <a:avLst/>
            <a:gdLst>
              <a:gd name="connsiteX0" fmla="*/ 381667 w 390525"/>
              <a:gd name="connsiteY0" fmla="*/ 173546 h 390525"/>
              <a:gd name="connsiteX1" fmla="*/ 345091 w 390525"/>
              <a:gd name="connsiteY1" fmla="*/ 152876 h 390525"/>
              <a:gd name="connsiteX2" fmla="*/ 333280 w 390525"/>
              <a:gd name="connsiteY2" fmla="*/ 124396 h 390525"/>
              <a:gd name="connsiteX3" fmla="*/ 344519 w 390525"/>
              <a:gd name="connsiteY3" fmla="*/ 83915 h 390525"/>
              <a:gd name="connsiteX4" fmla="*/ 341090 w 390525"/>
              <a:gd name="connsiteY4" fmla="*/ 72104 h 390525"/>
              <a:gd name="connsiteX5" fmla="*/ 322612 w 390525"/>
              <a:gd name="connsiteY5" fmla="*/ 53626 h 390525"/>
              <a:gd name="connsiteX6" fmla="*/ 310801 w 390525"/>
              <a:gd name="connsiteY6" fmla="*/ 50197 h 390525"/>
              <a:gd name="connsiteX7" fmla="*/ 270320 w 390525"/>
              <a:gd name="connsiteY7" fmla="*/ 61436 h 390525"/>
              <a:gd name="connsiteX8" fmla="*/ 241840 w 390525"/>
              <a:gd name="connsiteY8" fmla="*/ 49625 h 390525"/>
              <a:gd name="connsiteX9" fmla="*/ 221171 w 390525"/>
              <a:gd name="connsiteY9" fmla="*/ 13049 h 390525"/>
              <a:gd name="connsiteX10" fmla="*/ 210407 w 390525"/>
              <a:gd name="connsiteY10" fmla="*/ 7144 h 390525"/>
              <a:gd name="connsiteX11" fmla="*/ 184309 w 390525"/>
              <a:gd name="connsiteY11" fmla="*/ 7144 h 390525"/>
              <a:gd name="connsiteX12" fmla="*/ 173546 w 390525"/>
              <a:gd name="connsiteY12" fmla="*/ 13049 h 390525"/>
              <a:gd name="connsiteX13" fmla="*/ 152876 w 390525"/>
              <a:gd name="connsiteY13" fmla="*/ 49625 h 390525"/>
              <a:gd name="connsiteX14" fmla="*/ 124396 w 390525"/>
              <a:gd name="connsiteY14" fmla="*/ 61436 h 390525"/>
              <a:gd name="connsiteX15" fmla="*/ 83915 w 390525"/>
              <a:gd name="connsiteY15" fmla="*/ 50197 h 390525"/>
              <a:gd name="connsiteX16" fmla="*/ 72104 w 390525"/>
              <a:gd name="connsiteY16" fmla="*/ 53626 h 390525"/>
              <a:gd name="connsiteX17" fmla="*/ 53626 w 390525"/>
              <a:gd name="connsiteY17" fmla="*/ 72104 h 390525"/>
              <a:gd name="connsiteX18" fmla="*/ 50197 w 390525"/>
              <a:gd name="connsiteY18" fmla="*/ 83915 h 390525"/>
              <a:gd name="connsiteX19" fmla="*/ 61436 w 390525"/>
              <a:gd name="connsiteY19" fmla="*/ 124396 h 390525"/>
              <a:gd name="connsiteX20" fmla="*/ 49625 w 390525"/>
              <a:gd name="connsiteY20" fmla="*/ 152876 h 390525"/>
              <a:gd name="connsiteX21" fmla="*/ 13049 w 390525"/>
              <a:gd name="connsiteY21" fmla="*/ 173546 h 390525"/>
              <a:gd name="connsiteX22" fmla="*/ 7144 w 390525"/>
              <a:gd name="connsiteY22" fmla="*/ 184309 h 390525"/>
              <a:gd name="connsiteX23" fmla="*/ 7144 w 390525"/>
              <a:gd name="connsiteY23" fmla="*/ 210407 h 390525"/>
              <a:gd name="connsiteX24" fmla="*/ 13049 w 390525"/>
              <a:gd name="connsiteY24" fmla="*/ 221171 h 390525"/>
              <a:gd name="connsiteX25" fmla="*/ 49625 w 390525"/>
              <a:gd name="connsiteY25" fmla="*/ 241840 h 390525"/>
              <a:gd name="connsiteX26" fmla="*/ 61436 w 390525"/>
              <a:gd name="connsiteY26" fmla="*/ 270320 h 390525"/>
              <a:gd name="connsiteX27" fmla="*/ 50197 w 390525"/>
              <a:gd name="connsiteY27" fmla="*/ 310801 h 390525"/>
              <a:gd name="connsiteX28" fmla="*/ 53626 w 390525"/>
              <a:gd name="connsiteY28" fmla="*/ 322612 h 390525"/>
              <a:gd name="connsiteX29" fmla="*/ 72104 w 390525"/>
              <a:gd name="connsiteY29" fmla="*/ 341090 h 390525"/>
              <a:gd name="connsiteX30" fmla="*/ 83915 w 390525"/>
              <a:gd name="connsiteY30" fmla="*/ 344519 h 390525"/>
              <a:gd name="connsiteX31" fmla="*/ 124396 w 390525"/>
              <a:gd name="connsiteY31" fmla="*/ 333280 h 390525"/>
              <a:gd name="connsiteX32" fmla="*/ 152876 w 390525"/>
              <a:gd name="connsiteY32" fmla="*/ 345091 h 390525"/>
              <a:gd name="connsiteX33" fmla="*/ 173546 w 390525"/>
              <a:gd name="connsiteY33" fmla="*/ 381667 h 390525"/>
              <a:gd name="connsiteX34" fmla="*/ 184309 w 390525"/>
              <a:gd name="connsiteY34" fmla="*/ 387572 h 390525"/>
              <a:gd name="connsiteX35" fmla="*/ 210407 w 390525"/>
              <a:gd name="connsiteY35" fmla="*/ 387572 h 390525"/>
              <a:gd name="connsiteX36" fmla="*/ 221171 w 390525"/>
              <a:gd name="connsiteY36" fmla="*/ 381667 h 390525"/>
              <a:gd name="connsiteX37" fmla="*/ 241840 w 390525"/>
              <a:gd name="connsiteY37" fmla="*/ 345091 h 390525"/>
              <a:gd name="connsiteX38" fmla="*/ 270320 w 390525"/>
              <a:gd name="connsiteY38" fmla="*/ 333280 h 390525"/>
              <a:gd name="connsiteX39" fmla="*/ 310801 w 390525"/>
              <a:gd name="connsiteY39" fmla="*/ 344519 h 390525"/>
              <a:gd name="connsiteX40" fmla="*/ 322612 w 390525"/>
              <a:gd name="connsiteY40" fmla="*/ 341090 h 390525"/>
              <a:gd name="connsiteX41" fmla="*/ 341090 w 390525"/>
              <a:gd name="connsiteY41" fmla="*/ 322612 h 390525"/>
              <a:gd name="connsiteX42" fmla="*/ 344519 w 390525"/>
              <a:gd name="connsiteY42" fmla="*/ 310801 h 390525"/>
              <a:gd name="connsiteX43" fmla="*/ 333280 w 390525"/>
              <a:gd name="connsiteY43" fmla="*/ 270320 h 390525"/>
              <a:gd name="connsiteX44" fmla="*/ 345091 w 390525"/>
              <a:gd name="connsiteY44" fmla="*/ 241840 h 390525"/>
              <a:gd name="connsiteX45" fmla="*/ 381667 w 390525"/>
              <a:gd name="connsiteY45" fmla="*/ 221171 h 390525"/>
              <a:gd name="connsiteX46" fmla="*/ 387572 w 390525"/>
              <a:gd name="connsiteY46" fmla="*/ 210407 h 390525"/>
              <a:gd name="connsiteX47" fmla="*/ 387572 w 390525"/>
              <a:gd name="connsiteY47" fmla="*/ 184309 h 390525"/>
              <a:gd name="connsiteX48" fmla="*/ 381667 w 390525"/>
              <a:gd name="connsiteY48" fmla="*/ 173546 h 390525"/>
              <a:gd name="connsiteX49" fmla="*/ 197453 w 390525"/>
              <a:gd name="connsiteY49" fmla="*/ 280225 h 390525"/>
              <a:gd name="connsiteX50" fmla="*/ 114490 w 390525"/>
              <a:gd name="connsiteY50" fmla="*/ 197263 h 390525"/>
              <a:gd name="connsiteX51" fmla="*/ 197453 w 390525"/>
              <a:gd name="connsiteY51" fmla="*/ 114300 h 390525"/>
              <a:gd name="connsiteX52" fmla="*/ 280416 w 390525"/>
              <a:gd name="connsiteY52" fmla="*/ 197263 h 390525"/>
              <a:gd name="connsiteX53" fmla="*/ 197453 w 390525"/>
              <a:gd name="connsiteY53" fmla="*/ 280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0525" h="390525">
                <a:moveTo>
                  <a:pt x="381667" y="173546"/>
                </a:moveTo>
                <a:cubicBezTo>
                  <a:pt x="378619" y="171641"/>
                  <a:pt x="354616" y="157258"/>
                  <a:pt x="345091" y="152876"/>
                </a:cubicBezTo>
                <a:lnTo>
                  <a:pt x="333280" y="124396"/>
                </a:lnTo>
                <a:cubicBezTo>
                  <a:pt x="336804" y="114967"/>
                  <a:pt x="343471" y="88487"/>
                  <a:pt x="344519" y="83915"/>
                </a:cubicBezTo>
                <a:cubicBezTo>
                  <a:pt x="345472" y="79629"/>
                  <a:pt x="344233" y="75247"/>
                  <a:pt x="341090" y="72104"/>
                </a:cubicBezTo>
                <a:lnTo>
                  <a:pt x="322612" y="53626"/>
                </a:lnTo>
                <a:cubicBezTo>
                  <a:pt x="319564" y="50578"/>
                  <a:pt x="315087" y="49244"/>
                  <a:pt x="310801" y="50197"/>
                </a:cubicBezTo>
                <a:cubicBezTo>
                  <a:pt x="307277" y="50959"/>
                  <a:pt x="280130" y="57817"/>
                  <a:pt x="270320" y="61436"/>
                </a:cubicBezTo>
                <a:lnTo>
                  <a:pt x="241840" y="49625"/>
                </a:lnTo>
                <a:cubicBezTo>
                  <a:pt x="237649" y="40481"/>
                  <a:pt x="223742" y="17050"/>
                  <a:pt x="221171" y="13049"/>
                </a:cubicBezTo>
                <a:cubicBezTo>
                  <a:pt x="218885" y="9334"/>
                  <a:pt x="214789" y="7144"/>
                  <a:pt x="210407" y="7144"/>
                </a:cubicBezTo>
                <a:lnTo>
                  <a:pt x="184309" y="7144"/>
                </a:lnTo>
                <a:cubicBezTo>
                  <a:pt x="179927" y="7144"/>
                  <a:pt x="175927" y="9430"/>
                  <a:pt x="173546" y="13049"/>
                </a:cubicBezTo>
                <a:cubicBezTo>
                  <a:pt x="171640" y="16097"/>
                  <a:pt x="157258" y="40100"/>
                  <a:pt x="152876" y="49625"/>
                </a:cubicBezTo>
                <a:lnTo>
                  <a:pt x="124396" y="61436"/>
                </a:lnTo>
                <a:cubicBezTo>
                  <a:pt x="114967" y="57912"/>
                  <a:pt x="88487" y="51245"/>
                  <a:pt x="83915" y="50197"/>
                </a:cubicBezTo>
                <a:cubicBezTo>
                  <a:pt x="79629" y="49244"/>
                  <a:pt x="75247" y="50483"/>
                  <a:pt x="72104" y="53626"/>
                </a:cubicBezTo>
                <a:lnTo>
                  <a:pt x="53626" y="72104"/>
                </a:lnTo>
                <a:cubicBezTo>
                  <a:pt x="50578" y="75152"/>
                  <a:pt x="49244" y="79629"/>
                  <a:pt x="50197" y="83915"/>
                </a:cubicBezTo>
                <a:cubicBezTo>
                  <a:pt x="50959" y="87439"/>
                  <a:pt x="57817" y="114586"/>
                  <a:pt x="61436" y="124396"/>
                </a:cubicBezTo>
                <a:lnTo>
                  <a:pt x="49625" y="152876"/>
                </a:lnTo>
                <a:cubicBezTo>
                  <a:pt x="40481" y="157067"/>
                  <a:pt x="17050" y="170974"/>
                  <a:pt x="13049" y="173546"/>
                </a:cubicBezTo>
                <a:cubicBezTo>
                  <a:pt x="9335" y="175831"/>
                  <a:pt x="7144" y="179927"/>
                  <a:pt x="7144" y="184309"/>
                </a:cubicBezTo>
                <a:lnTo>
                  <a:pt x="7144" y="210407"/>
                </a:lnTo>
                <a:cubicBezTo>
                  <a:pt x="7144" y="214789"/>
                  <a:pt x="9430" y="218789"/>
                  <a:pt x="13049" y="221171"/>
                </a:cubicBezTo>
                <a:cubicBezTo>
                  <a:pt x="16097" y="223075"/>
                  <a:pt x="40100" y="237458"/>
                  <a:pt x="49625" y="241840"/>
                </a:cubicBezTo>
                <a:lnTo>
                  <a:pt x="61436" y="270320"/>
                </a:lnTo>
                <a:cubicBezTo>
                  <a:pt x="57912" y="279749"/>
                  <a:pt x="51245" y="306229"/>
                  <a:pt x="50197" y="310801"/>
                </a:cubicBezTo>
                <a:cubicBezTo>
                  <a:pt x="49244" y="315087"/>
                  <a:pt x="50482" y="319468"/>
                  <a:pt x="53626" y="322612"/>
                </a:cubicBezTo>
                <a:lnTo>
                  <a:pt x="72104" y="341090"/>
                </a:lnTo>
                <a:cubicBezTo>
                  <a:pt x="75152" y="344138"/>
                  <a:pt x="79629" y="345472"/>
                  <a:pt x="83915" y="344519"/>
                </a:cubicBezTo>
                <a:cubicBezTo>
                  <a:pt x="87439" y="343757"/>
                  <a:pt x="114586" y="336899"/>
                  <a:pt x="124396" y="333280"/>
                </a:cubicBezTo>
                <a:lnTo>
                  <a:pt x="152876" y="345091"/>
                </a:lnTo>
                <a:cubicBezTo>
                  <a:pt x="157067" y="354235"/>
                  <a:pt x="170974" y="377666"/>
                  <a:pt x="173546" y="381667"/>
                </a:cubicBezTo>
                <a:cubicBezTo>
                  <a:pt x="175831" y="385381"/>
                  <a:pt x="179927" y="387572"/>
                  <a:pt x="184309" y="387572"/>
                </a:cubicBezTo>
                <a:lnTo>
                  <a:pt x="210407" y="387572"/>
                </a:lnTo>
                <a:cubicBezTo>
                  <a:pt x="214789" y="387572"/>
                  <a:pt x="218789" y="385286"/>
                  <a:pt x="221171" y="381667"/>
                </a:cubicBezTo>
                <a:cubicBezTo>
                  <a:pt x="223075" y="378619"/>
                  <a:pt x="237458" y="354616"/>
                  <a:pt x="241840" y="345091"/>
                </a:cubicBezTo>
                <a:lnTo>
                  <a:pt x="270320" y="333280"/>
                </a:lnTo>
                <a:cubicBezTo>
                  <a:pt x="279749" y="336804"/>
                  <a:pt x="306229" y="343471"/>
                  <a:pt x="310801" y="344519"/>
                </a:cubicBezTo>
                <a:cubicBezTo>
                  <a:pt x="315087" y="345472"/>
                  <a:pt x="319469" y="344234"/>
                  <a:pt x="322612" y="341090"/>
                </a:cubicBezTo>
                <a:lnTo>
                  <a:pt x="341090" y="322612"/>
                </a:lnTo>
                <a:cubicBezTo>
                  <a:pt x="344138" y="319564"/>
                  <a:pt x="345472" y="315087"/>
                  <a:pt x="344519" y="310801"/>
                </a:cubicBezTo>
                <a:cubicBezTo>
                  <a:pt x="343757" y="307276"/>
                  <a:pt x="336899" y="280130"/>
                  <a:pt x="333280" y="270320"/>
                </a:cubicBezTo>
                <a:lnTo>
                  <a:pt x="345091" y="241840"/>
                </a:lnTo>
                <a:cubicBezTo>
                  <a:pt x="354235" y="237649"/>
                  <a:pt x="377666" y="223742"/>
                  <a:pt x="381667" y="221171"/>
                </a:cubicBezTo>
                <a:cubicBezTo>
                  <a:pt x="385381" y="218884"/>
                  <a:pt x="387572" y="214789"/>
                  <a:pt x="387572" y="210407"/>
                </a:cubicBezTo>
                <a:lnTo>
                  <a:pt x="387572" y="184309"/>
                </a:lnTo>
                <a:cubicBezTo>
                  <a:pt x="387668" y="179927"/>
                  <a:pt x="385381" y="175831"/>
                  <a:pt x="381667" y="173546"/>
                </a:cubicBezTo>
                <a:close/>
                <a:moveTo>
                  <a:pt x="197453" y="280225"/>
                </a:moveTo>
                <a:cubicBezTo>
                  <a:pt x="151733" y="280225"/>
                  <a:pt x="114490" y="242983"/>
                  <a:pt x="114490" y="197263"/>
                </a:cubicBezTo>
                <a:cubicBezTo>
                  <a:pt x="114490" y="151543"/>
                  <a:pt x="151733" y="114300"/>
                  <a:pt x="197453" y="114300"/>
                </a:cubicBezTo>
                <a:cubicBezTo>
                  <a:pt x="243173" y="114300"/>
                  <a:pt x="280416" y="151543"/>
                  <a:pt x="280416" y="197263"/>
                </a:cubicBezTo>
                <a:cubicBezTo>
                  <a:pt x="280321" y="243078"/>
                  <a:pt x="243173" y="280225"/>
                  <a:pt x="197453" y="280225"/>
                </a:cubicBezTo>
                <a:close/>
              </a:path>
            </a:pathLst>
          </a:custGeom>
          <a:solidFill>
            <a:srgbClr val="20202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1D4C6A4-3098-4CC8-B400-31570DD5F822}"/>
              </a:ext>
            </a:extLst>
          </p:cNvPr>
          <p:cNvSpPr/>
          <p:nvPr/>
        </p:nvSpPr>
        <p:spPr>
          <a:xfrm>
            <a:off x="7028897" y="5384138"/>
            <a:ext cx="342900" cy="390525"/>
          </a:xfrm>
          <a:custGeom>
            <a:avLst/>
            <a:gdLst>
              <a:gd name="connsiteX0" fmla="*/ 285750 w 342900"/>
              <a:gd name="connsiteY0" fmla="*/ 276130 h 390525"/>
              <a:gd name="connsiteX1" fmla="*/ 246507 w 342900"/>
              <a:gd name="connsiteY1" fmla="*/ 292322 h 390525"/>
              <a:gd name="connsiteX2" fmla="*/ 155353 w 342900"/>
              <a:gd name="connsiteY2" fmla="*/ 230791 h 390525"/>
              <a:gd name="connsiteX3" fmla="*/ 163163 w 342900"/>
              <a:gd name="connsiteY3" fmla="*/ 197358 h 390525"/>
              <a:gd name="connsiteX4" fmla="*/ 155353 w 342900"/>
              <a:gd name="connsiteY4" fmla="*/ 163925 h 390525"/>
              <a:gd name="connsiteX5" fmla="*/ 246507 w 342900"/>
              <a:gd name="connsiteY5" fmla="*/ 102394 h 390525"/>
              <a:gd name="connsiteX6" fmla="*/ 285750 w 342900"/>
              <a:gd name="connsiteY6" fmla="*/ 118586 h 390525"/>
              <a:gd name="connsiteX7" fmla="*/ 341471 w 342900"/>
              <a:gd name="connsiteY7" fmla="*/ 62865 h 390525"/>
              <a:gd name="connsiteX8" fmla="*/ 285750 w 342900"/>
              <a:gd name="connsiteY8" fmla="*/ 7144 h 390525"/>
              <a:gd name="connsiteX9" fmla="*/ 230028 w 342900"/>
              <a:gd name="connsiteY9" fmla="*/ 62865 h 390525"/>
              <a:gd name="connsiteX10" fmla="*/ 234219 w 342900"/>
              <a:gd name="connsiteY10" fmla="*/ 83820 h 390525"/>
              <a:gd name="connsiteX11" fmla="*/ 142970 w 342900"/>
              <a:gd name="connsiteY11" fmla="*/ 145447 h 390525"/>
              <a:gd name="connsiteX12" fmla="*/ 85154 w 342900"/>
              <a:gd name="connsiteY12" fmla="*/ 119348 h 390525"/>
              <a:gd name="connsiteX13" fmla="*/ 7144 w 342900"/>
              <a:gd name="connsiteY13" fmla="*/ 197358 h 390525"/>
              <a:gd name="connsiteX14" fmla="*/ 85154 w 342900"/>
              <a:gd name="connsiteY14" fmla="*/ 275368 h 390525"/>
              <a:gd name="connsiteX15" fmla="*/ 142970 w 342900"/>
              <a:gd name="connsiteY15" fmla="*/ 249269 h 390525"/>
              <a:gd name="connsiteX16" fmla="*/ 234219 w 342900"/>
              <a:gd name="connsiteY16" fmla="*/ 310896 h 390525"/>
              <a:gd name="connsiteX17" fmla="*/ 230028 w 342900"/>
              <a:gd name="connsiteY17" fmla="*/ 331851 h 390525"/>
              <a:gd name="connsiteX18" fmla="*/ 285750 w 342900"/>
              <a:gd name="connsiteY18" fmla="*/ 387572 h 390525"/>
              <a:gd name="connsiteX19" fmla="*/ 341471 w 342900"/>
              <a:gd name="connsiteY19" fmla="*/ 331851 h 390525"/>
              <a:gd name="connsiteX20" fmla="*/ 285750 w 342900"/>
              <a:gd name="connsiteY20" fmla="*/ 27613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2900" h="390525">
                <a:moveTo>
                  <a:pt x="285750" y="276130"/>
                </a:moveTo>
                <a:cubicBezTo>
                  <a:pt x="270510" y="276130"/>
                  <a:pt x="256604" y="282321"/>
                  <a:pt x="246507" y="292322"/>
                </a:cubicBezTo>
                <a:lnTo>
                  <a:pt x="155353" y="230791"/>
                </a:lnTo>
                <a:cubicBezTo>
                  <a:pt x="160211" y="220599"/>
                  <a:pt x="163163" y="209360"/>
                  <a:pt x="163163" y="197358"/>
                </a:cubicBezTo>
                <a:cubicBezTo>
                  <a:pt x="163163" y="185357"/>
                  <a:pt x="160211" y="174117"/>
                  <a:pt x="155353" y="163925"/>
                </a:cubicBezTo>
                <a:lnTo>
                  <a:pt x="246507" y="102394"/>
                </a:lnTo>
                <a:cubicBezTo>
                  <a:pt x="256604" y="112395"/>
                  <a:pt x="270415" y="118586"/>
                  <a:pt x="285750" y="118586"/>
                </a:cubicBezTo>
                <a:cubicBezTo>
                  <a:pt x="316516" y="118586"/>
                  <a:pt x="341471" y="93631"/>
                  <a:pt x="341471" y="62865"/>
                </a:cubicBezTo>
                <a:cubicBezTo>
                  <a:pt x="341471" y="32099"/>
                  <a:pt x="316516" y="7144"/>
                  <a:pt x="285750" y="7144"/>
                </a:cubicBezTo>
                <a:cubicBezTo>
                  <a:pt x="254984" y="7144"/>
                  <a:pt x="230028" y="32099"/>
                  <a:pt x="230028" y="62865"/>
                </a:cubicBezTo>
                <a:cubicBezTo>
                  <a:pt x="230028" y="70295"/>
                  <a:pt x="231553" y="77343"/>
                  <a:pt x="234219" y="83820"/>
                </a:cubicBezTo>
                <a:lnTo>
                  <a:pt x="142970" y="145447"/>
                </a:lnTo>
                <a:cubicBezTo>
                  <a:pt x="128683" y="129540"/>
                  <a:pt x="108204" y="119348"/>
                  <a:pt x="85154" y="119348"/>
                </a:cubicBezTo>
                <a:cubicBezTo>
                  <a:pt x="42100" y="119348"/>
                  <a:pt x="7144" y="154305"/>
                  <a:pt x="7144" y="197358"/>
                </a:cubicBezTo>
                <a:cubicBezTo>
                  <a:pt x="7144" y="240411"/>
                  <a:pt x="42100" y="275368"/>
                  <a:pt x="85154" y="275368"/>
                </a:cubicBezTo>
                <a:cubicBezTo>
                  <a:pt x="108109" y="275368"/>
                  <a:pt x="128683" y="265176"/>
                  <a:pt x="142970" y="249269"/>
                </a:cubicBezTo>
                <a:lnTo>
                  <a:pt x="234219" y="310896"/>
                </a:lnTo>
                <a:cubicBezTo>
                  <a:pt x="231553" y="317373"/>
                  <a:pt x="230028" y="324421"/>
                  <a:pt x="230028" y="331851"/>
                </a:cubicBezTo>
                <a:cubicBezTo>
                  <a:pt x="230028" y="362617"/>
                  <a:pt x="254984" y="387572"/>
                  <a:pt x="285750" y="387572"/>
                </a:cubicBezTo>
                <a:cubicBezTo>
                  <a:pt x="316516" y="387572"/>
                  <a:pt x="341471" y="362617"/>
                  <a:pt x="341471" y="331851"/>
                </a:cubicBezTo>
                <a:cubicBezTo>
                  <a:pt x="341471" y="301085"/>
                  <a:pt x="316516" y="276130"/>
                  <a:pt x="285750" y="276130"/>
                </a:cubicBezTo>
                <a:close/>
              </a:path>
            </a:pathLst>
          </a:custGeom>
          <a:solidFill>
            <a:srgbClr val="20202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68B009-D1B6-4319-B62F-1FF5C9C8AF04}"/>
              </a:ext>
            </a:extLst>
          </p:cNvPr>
          <p:cNvSpPr txBox="1"/>
          <p:nvPr/>
        </p:nvSpPr>
        <p:spPr>
          <a:xfrm>
            <a:off x="7990485" y="5353367"/>
            <a:ext cx="271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900720-7F22-48A8-B792-37F4D656301B}"/>
              </a:ext>
            </a:extLst>
          </p:cNvPr>
          <p:cNvSpPr/>
          <p:nvPr/>
        </p:nvSpPr>
        <p:spPr>
          <a:xfrm>
            <a:off x="7970491" y="5014806"/>
            <a:ext cx="271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609623-77DF-48DD-BA54-A8E15D143FD2}"/>
              </a:ext>
            </a:extLst>
          </p:cNvPr>
          <p:cNvSpPr txBox="1"/>
          <p:nvPr/>
        </p:nvSpPr>
        <p:spPr>
          <a:xfrm>
            <a:off x="1510863" y="5353367"/>
            <a:ext cx="271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2F3976-8D1A-464A-AE45-AE055C1D6EA7}"/>
              </a:ext>
            </a:extLst>
          </p:cNvPr>
          <p:cNvSpPr/>
          <p:nvPr/>
        </p:nvSpPr>
        <p:spPr>
          <a:xfrm>
            <a:off x="1490869" y="5014806"/>
            <a:ext cx="2719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6E1048-39E5-4B0D-B01E-CB176DD79244}"/>
              </a:ext>
            </a:extLst>
          </p:cNvPr>
          <p:cNvCxnSpPr/>
          <p:nvPr/>
        </p:nvCxnSpPr>
        <p:spPr>
          <a:xfrm>
            <a:off x="2226364" y="1656522"/>
            <a:ext cx="77392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727BA0C-A5A7-4BBA-82B1-6CEBA1805894}"/>
              </a:ext>
            </a:extLst>
          </p:cNvPr>
          <p:cNvCxnSpPr/>
          <p:nvPr/>
        </p:nvCxnSpPr>
        <p:spPr>
          <a:xfrm>
            <a:off x="2226364" y="2154804"/>
            <a:ext cx="77392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A4BF89F-E0EA-43EA-B7E7-9F36ED86E2C9}"/>
              </a:ext>
            </a:extLst>
          </p:cNvPr>
          <p:cNvCxnSpPr/>
          <p:nvPr/>
        </p:nvCxnSpPr>
        <p:spPr>
          <a:xfrm>
            <a:off x="2226364" y="2653086"/>
            <a:ext cx="77392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6FA9EA-2A13-43A2-B32C-240CA62C8407}"/>
              </a:ext>
            </a:extLst>
          </p:cNvPr>
          <p:cNvCxnSpPr/>
          <p:nvPr/>
        </p:nvCxnSpPr>
        <p:spPr>
          <a:xfrm>
            <a:off x="2226364" y="3151368"/>
            <a:ext cx="77392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4AD33A-3C7B-4FD0-B5BD-6F3CD2EEB5DE}"/>
              </a:ext>
            </a:extLst>
          </p:cNvPr>
          <p:cNvCxnSpPr/>
          <p:nvPr/>
        </p:nvCxnSpPr>
        <p:spPr>
          <a:xfrm>
            <a:off x="2226364" y="3649650"/>
            <a:ext cx="77392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8E75747-6EAD-4209-95F0-49EE4A85A364}"/>
              </a:ext>
            </a:extLst>
          </p:cNvPr>
          <p:cNvCxnSpPr/>
          <p:nvPr/>
        </p:nvCxnSpPr>
        <p:spPr>
          <a:xfrm>
            <a:off x="2226364" y="4147930"/>
            <a:ext cx="773927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60FF34-648E-4F4B-A7E0-CF0C10CB50AA}"/>
              </a:ext>
            </a:extLst>
          </p:cNvPr>
          <p:cNvSpPr txBox="1"/>
          <p:nvPr/>
        </p:nvSpPr>
        <p:spPr>
          <a:xfrm>
            <a:off x="2484726" y="368146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B6ABF4-E391-4B7E-91F5-27FCE19C2962}"/>
              </a:ext>
            </a:extLst>
          </p:cNvPr>
          <p:cNvSpPr txBox="1"/>
          <p:nvPr/>
        </p:nvSpPr>
        <p:spPr>
          <a:xfrm>
            <a:off x="2484726" y="827238"/>
            <a:ext cx="722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1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7B09BD-8BA2-4EDB-B83B-9D3E54780AA0}"/>
              </a:ext>
            </a:extLst>
          </p:cNvPr>
          <p:cNvSpPr/>
          <p:nvPr/>
        </p:nvSpPr>
        <p:spPr>
          <a:xfrm>
            <a:off x="6181856" y="3350095"/>
            <a:ext cx="776909" cy="120324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311BA5-D25F-436B-877B-5081FAD94B7B}"/>
              </a:ext>
            </a:extLst>
          </p:cNvPr>
          <p:cNvSpPr/>
          <p:nvPr/>
        </p:nvSpPr>
        <p:spPr>
          <a:xfrm>
            <a:off x="7509512" y="2499191"/>
            <a:ext cx="776909" cy="205415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F8D751-1168-4CCB-9F6C-B19B30E1D26F}"/>
              </a:ext>
            </a:extLst>
          </p:cNvPr>
          <p:cNvSpPr/>
          <p:nvPr/>
        </p:nvSpPr>
        <p:spPr>
          <a:xfrm>
            <a:off x="8837168" y="2114445"/>
            <a:ext cx="776909" cy="243889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84E5A0-C0A3-4D0A-A9A0-4ABC98043F7B}"/>
              </a:ext>
            </a:extLst>
          </p:cNvPr>
          <p:cNvSpPr/>
          <p:nvPr/>
        </p:nvSpPr>
        <p:spPr>
          <a:xfrm>
            <a:off x="10164825" y="1294275"/>
            <a:ext cx="776909" cy="325906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D8904-A7EA-4865-8516-2D559C827150}"/>
              </a:ext>
            </a:extLst>
          </p:cNvPr>
          <p:cNvSpPr txBox="1"/>
          <p:nvPr/>
        </p:nvSpPr>
        <p:spPr>
          <a:xfrm>
            <a:off x="816547" y="1403330"/>
            <a:ext cx="416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Slide Title Here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A7A1F9-D83F-40FA-8E28-E768B4B46F55}"/>
              </a:ext>
            </a:extLst>
          </p:cNvPr>
          <p:cNvSpPr/>
          <p:nvPr/>
        </p:nvSpPr>
        <p:spPr>
          <a:xfrm>
            <a:off x="4822254" y="4445391"/>
            <a:ext cx="846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5F7C8A-55EA-473C-AA04-3B770E065A87}"/>
              </a:ext>
            </a:extLst>
          </p:cNvPr>
          <p:cNvSpPr/>
          <p:nvPr/>
        </p:nvSpPr>
        <p:spPr>
          <a:xfrm>
            <a:off x="4822254" y="3570491"/>
            <a:ext cx="846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25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7F4339-3D80-474A-9912-B003211A0D8C}"/>
              </a:ext>
            </a:extLst>
          </p:cNvPr>
          <p:cNvSpPr/>
          <p:nvPr/>
        </p:nvSpPr>
        <p:spPr>
          <a:xfrm>
            <a:off x="4822254" y="2749565"/>
            <a:ext cx="846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50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0C6DE5-8A02-4538-BF8C-CE1EC778DB0E}"/>
              </a:ext>
            </a:extLst>
          </p:cNvPr>
          <p:cNvSpPr/>
          <p:nvPr/>
        </p:nvSpPr>
        <p:spPr>
          <a:xfrm>
            <a:off x="4822254" y="1928639"/>
            <a:ext cx="846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75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3BB8B8-AA34-4B62-92B1-65DB12B13ADE}"/>
              </a:ext>
            </a:extLst>
          </p:cNvPr>
          <p:cNvSpPr/>
          <p:nvPr/>
        </p:nvSpPr>
        <p:spPr>
          <a:xfrm>
            <a:off x="4822254" y="1107713"/>
            <a:ext cx="846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100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A6E67A-8325-4E9F-B57C-92FF665C48BF}"/>
              </a:ext>
            </a:extLst>
          </p:cNvPr>
          <p:cNvSpPr/>
          <p:nvPr/>
        </p:nvSpPr>
        <p:spPr>
          <a:xfrm>
            <a:off x="6068259" y="4694594"/>
            <a:ext cx="1004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20xx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848F6E-5EC8-4C14-81AB-7D22B6F96AD0}"/>
              </a:ext>
            </a:extLst>
          </p:cNvPr>
          <p:cNvSpPr/>
          <p:nvPr/>
        </p:nvSpPr>
        <p:spPr>
          <a:xfrm>
            <a:off x="7395915" y="4694594"/>
            <a:ext cx="1004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20xx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AB1C3C-BFF8-4C6A-94C1-3C37251CF744}"/>
              </a:ext>
            </a:extLst>
          </p:cNvPr>
          <p:cNvSpPr/>
          <p:nvPr/>
        </p:nvSpPr>
        <p:spPr>
          <a:xfrm>
            <a:off x="8723571" y="4694594"/>
            <a:ext cx="1004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20xx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B10467-8847-4C66-9262-72FDFC7D87F7}"/>
              </a:ext>
            </a:extLst>
          </p:cNvPr>
          <p:cNvSpPr/>
          <p:nvPr/>
        </p:nvSpPr>
        <p:spPr>
          <a:xfrm>
            <a:off x="10051228" y="4694594"/>
            <a:ext cx="1004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20xx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BD3DA13-FB8D-4EDE-B9FE-6F59AF38EC17}"/>
              </a:ext>
            </a:extLst>
          </p:cNvPr>
          <p:cNvGrpSpPr/>
          <p:nvPr/>
        </p:nvGrpSpPr>
        <p:grpSpPr>
          <a:xfrm>
            <a:off x="5668446" y="848061"/>
            <a:ext cx="5707008" cy="3731233"/>
            <a:chOff x="673093" y="1904744"/>
            <a:chExt cx="6107150" cy="3731233"/>
          </a:xfrm>
          <a:solidFill>
            <a:schemeClr val="bg1"/>
          </a:solidFill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CCAC7AE3-60B6-44C1-8A25-01A725C7E56E}"/>
                </a:ext>
              </a:extLst>
            </p:cNvPr>
            <p:cNvSpPr/>
            <p:nvPr/>
          </p:nvSpPr>
          <p:spPr>
            <a:xfrm>
              <a:off x="673093" y="4778698"/>
              <a:ext cx="6101833" cy="55996"/>
            </a:xfrm>
            <a:custGeom>
              <a:avLst/>
              <a:gdLst>
                <a:gd name="connsiteX0" fmla="*/ 20234 w 9847437"/>
                <a:gd name="connsiteY0" fmla="*/ 20234 h 53958"/>
                <a:gd name="connsiteX1" fmla="*/ 9851484 w 9847437"/>
                <a:gd name="connsiteY1" fmla="*/ 20234 h 53958"/>
                <a:gd name="connsiteX2" fmla="*/ 9851484 w 9847437"/>
                <a:gd name="connsiteY2" fmla="*/ 39120 h 53958"/>
                <a:gd name="connsiteX3" fmla="*/ 20235 w 9847437"/>
                <a:gd name="connsiteY3" fmla="*/ 39120 h 5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7437" h="53958">
                  <a:moveTo>
                    <a:pt x="20234" y="20234"/>
                  </a:moveTo>
                  <a:lnTo>
                    <a:pt x="9851484" y="20234"/>
                  </a:lnTo>
                  <a:lnTo>
                    <a:pt x="9851484" y="39120"/>
                  </a:lnTo>
                  <a:lnTo>
                    <a:pt x="20235" y="39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B1B1764-1A73-4010-9847-5C9265A69C32}"/>
                </a:ext>
              </a:extLst>
            </p:cNvPr>
            <p:cNvSpPr/>
            <p:nvPr/>
          </p:nvSpPr>
          <p:spPr>
            <a:xfrm>
              <a:off x="673093" y="3958528"/>
              <a:ext cx="6101834" cy="55996"/>
            </a:xfrm>
            <a:custGeom>
              <a:avLst/>
              <a:gdLst>
                <a:gd name="connsiteX0" fmla="*/ 20234 w 9847437"/>
                <a:gd name="connsiteY0" fmla="*/ 20234 h 53958"/>
                <a:gd name="connsiteX1" fmla="*/ 9851484 w 9847437"/>
                <a:gd name="connsiteY1" fmla="*/ 20234 h 53958"/>
                <a:gd name="connsiteX2" fmla="*/ 9851484 w 9847437"/>
                <a:gd name="connsiteY2" fmla="*/ 39120 h 53958"/>
                <a:gd name="connsiteX3" fmla="*/ 20235 w 9847437"/>
                <a:gd name="connsiteY3" fmla="*/ 39120 h 5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7437" h="53958">
                  <a:moveTo>
                    <a:pt x="20234" y="20234"/>
                  </a:moveTo>
                  <a:lnTo>
                    <a:pt x="9851484" y="20234"/>
                  </a:lnTo>
                  <a:lnTo>
                    <a:pt x="9851484" y="39120"/>
                  </a:lnTo>
                  <a:lnTo>
                    <a:pt x="20235" y="39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6107FBC-EA59-4B1B-92A2-2E49EED9129F}"/>
                </a:ext>
              </a:extLst>
            </p:cNvPr>
            <p:cNvSpPr/>
            <p:nvPr/>
          </p:nvSpPr>
          <p:spPr>
            <a:xfrm>
              <a:off x="673093" y="3138358"/>
              <a:ext cx="6101834" cy="55996"/>
            </a:xfrm>
            <a:custGeom>
              <a:avLst/>
              <a:gdLst>
                <a:gd name="connsiteX0" fmla="*/ 20234 w 9847437"/>
                <a:gd name="connsiteY0" fmla="*/ 20234 h 53958"/>
                <a:gd name="connsiteX1" fmla="*/ 9851484 w 9847437"/>
                <a:gd name="connsiteY1" fmla="*/ 20234 h 53958"/>
                <a:gd name="connsiteX2" fmla="*/ 9851484 w 9847437"/>
                <a:gd name="connsiteY2" fmla="*/ 39120 h 53958"/>
                <a:gd name="connsiteX3" fmla="*/ 20235 w 9847437"/>
                <a:gd name="connsiteY3" fmla="*/ 39120 h 5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7437" h="53958">
                  <a:moveTo>
                    <a:pt x="20234" y="20234"/>
                  </a:moveTo>
                  <a:lnTo>
                    <a:pt x="9851484" y="20234"/>
                  </a:lnTo>
                  <a:lnTo>
                    <a:pt x="9851484" y="39120"/>
                  </a:lnTo>
                  <a:lnTo>
                    <a:pt x="20235" y="39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99FBA021-D983-44EF-9AB9-0C375246B804}"/>
                </a:ext>
              </a:extLst>
            </p:cNvPr>
            <p:cNvSpPr/>
            <p:nvPr/>
          </p:nvSpPr>
          <p:spPr>
            <a:xfrm>
              <a:off x="673093" y="2318188"/>
              <a:ext cx="6101834" cy="55996"/>
            </a:xfrm>
            <a:custGeom>
              <a:avLst/>
              <a:gdLst>
                <a:gd name="connsiteX0" fmla="*/ 20234 w 9847437"/>
                <a:gd name="connsiteY0" fmla="*/ 20234 h 53958"/>
                <a:gd name="connsiteX1" fmla="*/ 9851484 w 9847437"/>
                <a:gd name="connsiteY1" fmla="*/ 20234 h 53958"/>
                <a:gd name="connsiteX2" fmla="*/ 9851484 w 9847437"/>
                <a:gd name="connsiteY2" fmla="*/ 39120 h 53958"/>
                <a:gd name="connsiteX3" fmla="*/ 20235 w 9847437"/>
                <a:gd name="connsiteY3" fmla="*/ 39120 h 5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7437" h="53958">
                  <a:moveTo>
                    <a:pt x="20234" y="20234"/>
                  </a:moveTo>
                  <a:lnTo>
                    <a:pt x="9851484" y="20234"/>
                  </a:lnTo>
                  <a:lnTo>
                    <a:pt x="9851484" y="39120"/>
                  </a:lnTo>
                  <a:lnTo>
                    <a:pt x="20235" y="39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73F8AD85-13AB-4F57-9501-3916B51AE89E}"/>
                </a:ext>
              </a:extLst>
            </p:cNvPr>
            <p:cNvSpPr/>
            <p:nvPr/>
          </p:nvSpPr>
          <p:spPr>
            <a:xfrm>
              <a:off x="895099" y="4362556"/>
              <a:ext cx="5879827" cy="53959"/>
            </a:xfrm>
            <a:custGeom>
              <a:avLst/>
              <a:gdLst>
                <a:gd name="connsiteX0" fmla="*/ 20234 w 9847437"/>
                <a:gd name="connsiteY0" fmla="*/ 20234 h 53958"/>
                <a:gd name="connsiteX1" fmla="*/ 9851484 w 9847437"/>
                <a:gd name="connsiteY1" fmla="*/ 20234 h 53958"/>
                <a:gd name="connsiteX2" fmla="*/ 9851484 w 9847437"/>
                <a:gd name="connsiteY2" fmla="*/ 39120 h 53958"/>
                <a:gd name="connsiteX3" fmla="*/ 20235 w 9847437"/>
                <a:gd name="connsiteY3" fmla="*/ 39120 h 5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7437" h="53958">
                  <a:moveTo>
                    <a:pt x="20234" y="20234"/>
                  </a:moveTo>
                  <a:lnTo>
                    <a:pt x="9851484" y="20234"/>
                  </a:lnTo>
                  <a:lnTo>
                    <a:pt x="9851484" y="39120"/>
                  </a:lnTo>
                  <a:lnTo>
                    <a:pt x="20235" y="39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A311B8D-986D-4A6F-BABC-7AAF7A7CD36B}"/>
                </a:ext>
              </a:extLst>
            </p:cNvPr>
            <p:cNvSpPr/>
            <p:nvPr/>
          </p:nvSpPr>
          <p:spPr>
            <a:xfrm>
              <a:off x="895099" y="3542386"/>
              <a:ext cx="5879827" cy="53959"/>
            </a:xfrm>
            <a:custGeom>
              <a:avLst/>
              <a:gdLst>
                <a:gd name="connsiteX0" fmla="*/ 20234 w 9847437"/>
                <a:gd name="connsiteY0" fmla="*/ 20234 h 53958"/>
                <a:gd name="connsiteX1" fmla="*/ 9851484 w 9847437"/>
                <a:gd name="connsiteY1" fmla="*/ 20234 h 53958"/>
                <a:gd name="connsiteX2" fmla="*/ 9851484 w 9847437"/>
                <a:gd name="connsiteY2" fmla="*/ 39120 h 53958"/>
                <a:gd name="connsiteX3" fmla="*/ 20235 w 9847437"/>
                <a:gd name="connsiteY3" fmla="*/ 39120 h 5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7437" h="53958">
                  <a:moveTo>
                    <a:pt x="20234" y="20234"/>
                  </a:moveTo>
                  <a:lnTo>
                    <a:pt x="9851484" y="20234"/>
                  </a:lnTo>
                  <a:lnTo>
                    <a:pt x="9851484" y="39120"/>
                  </a:lnTo>
                  <a:lnTo>
                    <a:pt x="20235" y="39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67CD07E8-DC67-45E0-B124-2C4DB4B0D2A8}"/>
                </a:ext>
              </a:extLst>
            </p:cNvPr>
            <p:cNvSpPr/>
            <p:nvPr/>
          </p:nvSpPr>
          <p:spPr>
            <a:xfrm>
              <a:off x="895099" y="2724914"/>
              <a:ext cx="5879827" cy="53959"/>
            </a:xfrm>
            <a:custGeom>
              <a:avLst/>
              <a:gdLst>
                <a:gd name="connsiteX0" fmla="*/ 20234 w 9847437"/>
                <a:gd name="connsiteY0" fmla="*/ 20234 h 53958"/>
                <a:gd name="connsiteX1" fmla="*/ 9851484 w 9847437"/>
                <a:gd name="connsiteY1" fmla="*/ 20234 h 53958"/>
                <a:gd name="connsiteX2" fmla="*/ 9851484 w 9847437"/>
                <a:gd name="connsiteY2" fmla="*/ 39120 h 53958"/>
                <a:gd name="connsiteX3" fmla="*/ 20235 w 9847437"/>
                <a:gd name="connsiteY3" fmla="*/ 39120 h 5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7437" h="53958">
                  <a:moveTo>
                    <a:pt x="20234" y="20234"/>
                  </a:moveTo>
                  <a:lnTo>
                    <a:pt x="9851484" y="20234"/>
                  </a:lnTo>
                  <a:lnTo>
                    <a:pt x="9851484" y="39120"/>
                  </a:lnTo>
                  <a:lnTo>
                    <a:pt x="20235" y="39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9D967095-6C6C-478B-9F96-0E8D1D82FF1B}"/>
                </a:ext>
              </a:extLst>
            </p:cNvPr>
            <p:cNvSpPr/>
            <p:nvPr/>
          </p:nvSpPr>
          <p:spPr>
            <a:xfrm>
              <a:off x="895099" y="1904744"/>
              <a:ext cx="5879827" cy="53959"/>
            </a:xfrm>
            <a:custGeom>
              <a:avLst/>
              <a:gdLst>
                <a:gd name="connsiteX0" fmla="*/ 20234 w 9847437"/>
                <a:gd name="connsiteY0" fmla="*/ 20234 h 53958"/>
                <a:gd name="connsiteX1" fmla="*/ 9851484 w 9847437"/>
                <a:gd name="connsiteY1" fmla="*/ 20234 h 53958"/>
                <a:gd name="connsiteX2" fmla="*/ 9851484 w 9847437"/>
                <a:gd name="connsiteY2" fmla="*/ 39120 h 53958"/>
                <a:gd name="connsiteX3" fmla="*/ 20235 w 9847437"/>
                <a:gd name="connsiteY3" fmla="*/ 39120 h 5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7437" h="53958">
                  <a:moveTo>
                    <a:pt x="20234" y="20234"/>
                  </a:moveTo>
                  <a:lnTo>
                    <a:pt x="9851484" y="20234"/>
                  </a:lnTo>
                  <a:lnTo>
                    <a:pt x="9851484" y="39120"/>
                  </a:lnTo>
                  <a:lnTo>
                    <a:pt x="20235" y="39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4A70B57-8630-4C99-A3A8-FF89E4FC40F9}"/>
                </a:ext>
              </a:extLst>
            </p:cNvPr>
            <p:cNvSpPr/>
            <p:nvPr/>
          </p:nvSpPr>
          <p:spPr>
            <a:xfrm>
              <a:off x="895099" y="5188121"/>
              <a:ext cx="5879827" cy="53959"/>
            </a:xfrm>
            <a:custGeom>
              <a:avLst/>
              <a:gdLst>
                <a:gd name="connsiteX0" fmla="*/ 20234 w 9847437"/>
                <a:gd name="connsiteY0" fmla="*/ 20234 h 53958"/>
                <a:gd name="connsiteX1" fmla="*/ 9851484 w 9847437"/>
                <a:gd name="connsiteY1" fmla="*/ 20234 h 53958"/>
                <a:gd name="connsiteX2" fmla="*/ 9851484 w 9847437"/>
                <a:gd name="connsiteY2" fmla="*/ 39120 h 53958"/>
                <a:gd name="connsiteX3" fmla="*/ 20235 w 9847437"/>
                <a:gd name="connsiteY3" fmla="*/ 39120 h 5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7437" h="53958">
                  <a:moveTo>
                    <a:pt x="20234" y="20234"/>
                  </a:moveTo>
                  <a:lnTo>
                    <a:pt x="9851484" y="20234"/>
                  </a:lnTo>
                  <a:lnTo>
                    <a:pt x="9851484" y="39120"/>
                  </a:lnTo>
                  <a:lnTo>
                    <a:pt x="20235" y="39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B9E93901-37CF-4771-A05D-DA02FDE49AE9}"/>
                </a:ext>
              </a:extLst>
            </p:cNvPr>
            <p:cNvSpPr/>
            <p:nvPr/>
          </p:nvSpPr>
          <p:spPr>
            <a:xfrm>
              <a:off x="884307" y="1912837"/>
              <a:ext cx="5895936" cy="3723140"/>
            </a:xfrm>
            <a:custGeom>
              <a:avLst/>
              <a:gdLst>
                <a:gd name="connsiteX0" fmla="*/ 9862276 w 9874416"/>
                <a:gd name="connsiteY0" fmla="*/ 3724489 h 3723140"/>
                <a:gd name="connsiteX1" fmla="*/ 20234 w 9874416"/>
                <a:gd name="connsiteY1" fmla="*/ 3724489 h 3723140"/>
                <a:gd name="connsiteX2" fmla="*/ 20234 w 9874416"/>
                <a:gd name="connsiteY2" fmla="*/ 20234 h 3723140"/>
                <a:gd name="connsiteX3" fmla="*/ 39120 w 9874416"/>
                <a:gd name="connsiteY3" fmla="*/ 20234 h 3723140"/>
                <a:gd name="connsiteX4" fmla="*/ 39120 w 9874416"/>
                <a:gd name="connsiteY4" fmla="*/ 3705603 h 3723140"/>
                <a:gd name="connsiteX5" fmla="*/ 9862276 w 9874416"/>
                <a:gd name="connsiteY5" fmla="*/ 3705603 h 372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74416" h="3723140">
                  <a:moveTo>
                    <a:pt x="9862276" y="3724489"/>
                  </a:moveTo>
                  <a:lnTo>
                    <a:pt x="20234" y="3724489"/>
                  </a:lnTo>
                  <a:lnTo>
                    <a:pt x="20234" y="20234"/>
                  </a:lnTo>
                  <a:lnTo>
                    <a:pt x="39120" y="20234"/>
                  </a:lnTo>
                  <a:lnTo>
                    <a:pt x="39120" y="3705603"/>
                  </a:lnTo>
                  <a:lnTo>
                    <a:pt x="9862276" y="37056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3CCF3BA-7193-456C-9775-0777DDD81120}"/>
              </a:ext>
            </a:extLst>
          </p:cNvPr>
          <p:cNvSpPr txBox="1"/>
          <p:nvPr/>
        </p:nvSpPr>
        <p:spPr>
          <a:xfrm>
            <a:off x="5865821" y="5486959"/>
            <a:ext cx="5504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BASED ON PROJECTIONS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CD8FF2-C4D4-4582-8A0A-50D060467A6F}"/>
              </a:ext>
            </a:extLst>
          </p:cNvPr>
          <p:cNvSpPr txBox="1"/>
          <p:nvPr/>
        </p:nvSpPr>
        <p:spPr>
          <a:xfrm>
            <a:off x="5865821" y="5946051"/>
            <a:ext cx="5504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3E21500-9374-4BC4-98A7-323F12B9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73" y="2825481"/>
            <a:ext cx="2531210" cy="325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2446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oppins SemiBold - Poppins Light">
      <a:majorFont>
        <a:latin typeface="Poppins SemiBold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 cap="flat">
          <a:noFill/>
          <a:prstDash val="solid"/>
          <a:miter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20202E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1450</Words>
  <Application>Microsoft Office PowerPoint</Application>
  <PresentationFormat>와이드스크린</PresentationFormat>
  <Paragraphs>225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Poppins Light</vt:lpstr>
      <vt:lpstr>Arial</vt:lpstr>
      <vt:lpstr>맑은 고딕</vt:lpstr>
      <vt:lpstr>Poppins SemiBold</vt:lpstr>
      <vt:lpstr>Arial Unicode MS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playdot</cp:lastModifiedBy>
  <cp:revision>191</cp:revision>
  <dcterms:created xsi:type="dcterms:W3CDTF">2019-04-06T05:20:47Z</dcterms:created>
  <dcterms:modified xsi:type="dcterms:W3CDTF">2024-07-04T23:37:38Z</dcterms:modified>
</cp:coreProperties>
</file>