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0"/>
  </p:notesMasterIdLst>
  <p:sldIdLst>
    <p:sldId id="257" r:id="rId2"/>
    <p:sldId id="258" r:id="rId3"/>
    <p:sldId id="259" r:id="rId4"/>
    <p:sldId id="263" r:id="rId5"/>
    <p:sldId id="261" r:id="rId6"/>
    <p:sldId id="260" r:id="rId7"/>
    <p:sldId id="262" r:id="rId8"/>
    <p:sldId id="264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3E104-AA04-4670-ABEB-3A0CCB6F6BE4}" type="datetimeFigureOut">
              <a:rPr lang="pt-BR" smtClean="0"/>
              <a:t>11/07/2012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06592-D2D4-4204-A061-6DA54F0C06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435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06592-D2D4-4204-A061-6DA54F0C06E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103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06592-D2D4-4204-A061-6DA54F0C06E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703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D0AF2F-2950-4AA4-8F6C-9F8C1880A353}" type="datetimeFigureOut">
              <a:rPr lang="pt-BR" smtClean="0"/>
              <a:pPr/>
              <a:t>11/07/2012</a:t>
            </a:fld>
            <a:endParaRPr lang="pt-BR" dirty="0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9354B8-7689-41D2-9236-79623A7EE483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D0AF2F-2950-4AA4-8F6C-9F8C1880A353}" type="datetimeFigureOut">
              <a:rPr lang="pt-BR" smtClean="0"/>
              <a:pPr/>
              <a:t>11/07/2012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9354B8-7689-41D2-9236-79623A7EE483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D0AF2F-2950-4AA4-8F6C-9F8C1880A353}" type="datetimeFigureOut">
              <a:rPr lang="pt-BR" smtClean="0"/>
              <a:pPr/>
              <a:t>11/07/2012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9354B8-7689-41D2-9236-79623A7EE483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D0AF2F-2950-4AA4-8F6C-9F8C1880A353}" type="datetimeFigureOut">
              <a:rPr lang="pt-BR" smtClean="0"/>
              <a:pPr/>
              <a:t>11/07/2012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9354B8-7689-41D2-9236-79623A7EE483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7" name="Espaço Reservado para Conteúdo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90" y="111972"/>
            <a:ext cx="2853652" cy="940764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D0AF2F-2950-4AA4-8F6C-9F8C1880A353}" type="datetimeFigureOut">
              <a:rPr lang="pt-BR" smtClean="0"/>
              <a:pPr/>
              <a:t>11/07/2012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9354B8-7689-41D2-9236-79623A7EE483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D0AF2F-2950-4AA4-8F6C-9F8C1880A353}" type="datetimeFigureOut">
              <a:rPr lang="pt-BR" smtClean="0"/>
              <a:pPr/>
              <a:t>11/07/2012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9354B8-7689-41D2-9236-79623A7EE483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D0AF2F-2950-4AA4-8F6C-9F8C1880A353}" type="datetimeFigureOut">
              <a:rPr lang="pt-BR" smtClean="0"/>
              <a:pPr/>
              <a:t>11/07/2012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9354B8-7689-41D2-9236-79623A7EE483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D0AF2F-2950-4AA4-8F6C-9F8C1880A353}" type="datetimeFigureOut">
              <a:rPr lang="pt-BR" smtClean="0"/>
              <a:pPr/>
              <a:t>11/07/2012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9354B8-7689-41D2-9236-79623A7EE483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D0AF2F-2950-4AA4-8F6C-9F8C1880A353}" type="datetimeFigureOut">
              <a:rPr lang="pt-BR" smtClean="0"/>
              <a:pPr/>
              <a:t>11/07/2012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9354B8-7689-41D2-9236-79623A7EE483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D0AF2F-2950-4AA4-8F6C-9F8C1880A353}" type="datetimeFigureOut">
              <a:rPr lang="pt-BR" smtClean="0"/>
              <a:pPr/>
              <a:t>11/07/2012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9354B8-7689-41D2-9236-79623A7EE483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D0AF2F-2950-4AA4-8F6C-9F8C1880A353}" type="datetimeFigureOut">
              <a:rPr lang="pt-BR" smtClean="0"/>
              <a:pPr/>
              <a:t>11/07/2012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9354B8-7689-41D2-9236-79623A7EE483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dirty="0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6D0AF2F-2950-4AA4-8F6C-9F8C1880A353}" type="datetimeFigureOut">
              <a:rPr lang="pt-BR" smtClean="0"/>
              <a:pPr/>
              <a:t>11/07/2012</a:t>
            </a:fld>
            <a:endParaRPr lang="pt-BR" dirty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 dirty="0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B9354B8-7689-41D2-9236-79623A7EE483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16632"/>
            <a:ext cx="4805334" cy="1584176"/>
          </a:xfr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7" name="CaixaDeTexto 6"/>
          <p:cNvSpPr txBox="1"/>
          <p:nvPr/>
        </p:nvSpPr>
        <p:spPr>
          <a:xfrm>
            <a:off x="1763688" y="2780928"/>
            <a:ext cx="6120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tx2"/>
                </a:solidFill>
                <a:latin typeface="Berlin Sans FB Demi" pitchFamily="34" charset="0"/>
                <a:cs typeface="Aharoni" pitchFamily="2" charset="-79"/>
              </a:rPr>
              <a:t>Trabalho Final de Programação </a:t>
            </a:r>
          </a:p>
          <a:p>
            <a:pPr algn="ctr"/>
            <a:r>
              <a:rPr lang="pt-BR" sz="2000" dirty="0" smtClean="0">
                <a:solidFill>
                  <a:schemeClr val="tx2"/>
                </a:solidFill>
                <a:latin typeface="Berlin Sans FB Demi" pitchFamily="34" charset="0"/>
                <a:cs typeface="Aharoni" pitchFamily="2" charset="-79"/>
              </a:rPr>
              <a:t> </a:t>
            </a:r>
            <a:endParaRPr lang="pt-BR" sz="2000" dirty="0">
              <a:solidFill>
                <a:schemeClr val="tx2"/>
              </a:solidFill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714215" y="4210041"/>
            <a:ext cx="27124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Eduardo Zimelewicz</a:t>
            </a:r>
          </a:p>
          <a:p>
            <a:r>
              <a:rPr lang="pt-BR" sz="3200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Ian Obraczka</a:t>
            </a:r>
          </a:p>
          <a:p>
            <a:r>
              <a:rPr lang="pt-BR" sz="3200" dirty="0" smtClean="0">
                <a:solidFill>
                  <a:schemeClr val="tx2"/>
                </a:solidFill>
                <a:latin typeface="AngsanaUPC" pitchFamily="18" charset="-34"/>
                <a:cs typeface="AngsanaUPC" pitchFamily="18" charset="-34"/>
              </a:rPr>
              <a:t>Ilan Grynszpan</a:t>
            </a:r>
          </a:p>
        </p:txBody>
      </p:sp>
    </p:spTree>
    <p:extLst>
      <p:ext uri="{BB962C8B-B14F-4D97-AF65-F5344CB8AC3E}">
        <p14:creationId xmlns:p14="http://schemas.microsoft.com/office/powerpoint/2010/main" val="130427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611560" y="1484784"/>
            <a:ext cx="8712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tx2"/>
                </a:solidFill>
                <a:latin typeface="Berlin Sans FB Demi" pitchFamily="34" charset="0"/>
              </a:rPr>
              <a:t>O que é o EasyPlay?</a:t>
            </a:r>
            <a:endParaRPr lang="pt-BR" sz="4000" dirty="0">
              <a:solidFill>
                <a:schemeClr val="tx2"/>
              </a:solidFill>
              <a:latin typeface="Berlin Sans FB Demi" pitchFamily="34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>
            <a:off x="3787760" y="2369875"/>
            <a:ext cx="1440160" cy="50405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187360" y="3789040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tx2"/>
                </a:solidFill>
                <a:latin typeface="Berlin Sans FB Demi" pitchFamily="34" charset="0"/>
              </a:rPr>
              <a:t>O que ele faz?</a:t>
            </a:r>
            <a:endParaRPr lang="pt-BR" sz="4000" dirty="0">
              <a:solidFill>
                <a:schemeClr val="tx2"/>
              </a:solidFill>
              <a:latin typeface="Berlin Sans FB Demi" pitchFamily="34" charset="0"/>
            </a:endParaRP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5472100" y="4519312"/>
            <a:ext cx="3168352" cy="1584176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</a:rPr>
              <a:t>Ele </a:t>
            </a:r>
            <a:r>
              <a:rPr lang="pt-BR" sz="2000" dirty="0" smtClean="0">
                <a:solidFill>
                  <a:schemeClr val="bg1"/>
                </a:solidFill>
              </a:rPr>
              <a:t>permite a execução</a:t>
            </a:r>
            <a:r>
              <a:rPr lang="pt-BR" sz="2000" dirty="0" smtClean="0">
                <a:solidFill>
                  <a:schemeClr val="bg1"/>
                </a:solidFill>
              </a:rPr>
              <a:t> e facilita a organização de suas músicas de uma maneira simples e agradável</a:t>
            </a:r>
            <a:endParaRPr lang="pt-BR" sz="2000" dirty="0">
              <a:solidFill>
                <a:schemeClr val="bg1"/>
              </a:solidFill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3742177" y="4545124"/>
            <a:ext cx="1440160" cy="648072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Espaço Reservado para Conteúdo 5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88640"/>
            <a:ext cx="2922087" cy="963325"/>
          </a:xfr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10" name="Retângulo de cantos arredondados 9"/>
          <p:cNvSpPr/>
          <p:nvPr/>
        </p:nvSpPr>
        <p:spPr>
          <a:xfrm>
            <a:off x="5652120" y="2305257"/>
            <a:ext cx="3096344" cy="1440160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O EasyPlay é um gerenciador de arquivos musicais.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73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/>
      <p:bldP spid="21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ço Reservado para Conteúdo 5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90" y="111972"/>
            <a:ext cx="2853652" cy="940764"/>
          </a:xfr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3" name="CaixaDeTexto 2"/>
          <p:cNvSpPr txBox="1"/>
          <p:nvPr/>
        </p:nvSpPr>
        <p:spPr>
          <a:xfrm>
            <a:off x="1115616" y="1052476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tx2"/>
                </a:solidFill>
                <a:latin typeface="Berlin Sans FB Demi" pitchFamily="34" charset="0"/>
              </a:rPr>
              <a:t>E o que mais?</a:t>
            </a:r>
            <a:endParaRPr lang="pt-BR" sz="3600" dirty="0">
              <a:solidFill>
                <a:schemeClr val="tx2"/>
              </a:solidFill>
              <a:latin typeface="Berlin Sans FB Demi" pitchFamily="34" charset="0"/>
            </a:endParaRPr>
          </a:p>
        </p:txBody>
      </p:sp>
      <p:pic>
        <p:nvPicPr>
          <p:cNvPr id="2050" name="Picture 2" descr="http://www.portaldasnoticias.com/wp-content/uploads/2011/11/Twitter-tem-seguran%C3%A7a-fraca-afirmam-especialistas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3734">
            <a:off x="6439320" y="1123864"/>
            <a:ext cx="1875507" cy="136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de cantos arredondados 3"/>
          <p:cNvSpPr/>
          <p:nvPr/>
        </p:nvSpPr>
        <p:spPr>
          <a:xfrm>
            <a:off x="5190434" y="2000121"/>
            <a:ext cx="3283837" cy="13681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Você pode compartilhar o que está ouvindo no seu </a:t>
            </a:r>
            <a:r>
              <a:rPr lang="pt-BR" sz="2400" b="1" i="1" dirty="0" smtClean="0">
                <a:solidFill>
                  <a:schemeClr val="bg1"/>
                </a:solidFill>
              </a:rPr>
              <a:t>twitter </a:t>
            </a:r>
            <a:endParaRPr lang="pt-BR" sz="2400" b="1" i="1" dirty="0">
              <a:solidFill>
                <a:schemeClr val="bg1"/>
              </a:solidFill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>
            <a:off x="2579698" y="1807948"/>
            <a:ext cx="2304256" cy="72008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79512" y="3860429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tx2"/>
                </a:solidFill>
                <a:latin typeface="Berlin Sans FB Demi" pitchFamily="34" charset="0"/>
              </a:rPr>
              <a:t>Qual a sua plataforma?</a:t>
            </a:r>
            <a:endParaRPr lang="pt-BR" sz="3200" dirty="0">
              <a:solidFill>
                <a:schemeClr val="tx2"/>
              </a:solidFill>
              <a:latin typeface="Berlin Sans FB Demi" pitchFamily="34" charset="0"/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>
            <a:off x="2195736" y="4581128"/>
            <a:ext cx="1872208" cy="97210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" r="-245"/>
          <a:stretch/>
        </p:blipFill>
        <p:spPr bwMode="auto">
          <a:xfrm rot="907664">
            <a:off x="6063662" y="3587008"/>
            <a:ext cx="1823597" cy="2292372"/>
          </a:xfrm>
          <a:prstGeom prst="rect">
            <a:avLst/>
          </a:prstGeom>
          <a:blipFill dpi="0" rotWithShape="1">
            <a:blip r:embed="rId5" cstate="print">
              <a:alphaModFix amt="0"/>
            </a:blip>
            <a:srcRect/>
            <a:tile tx="0" ty="0" sx="100000" sy="100000" flip="none" algn="tl"/>
          </a:blipFill>
          <a:ln>
            <a:noFill/>
          </a:ln>
          <a:effectLst/>
        </p:spPr>
      </p:pic>
      <p:sp>
        <p:nvSpPr>
          <p:cNvPr id="8" name="Retângulo de cantos arredondados 7"/>
          <p:cNvSpPr/>
          <p:nvPr/>
        </p:nvSpPr>
        <p:spPr>
          <a:xfrm>
            <a:off x="4283968" y="4581128"/>
            <a:ext cx="4608512" cy="194421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A sua plataforma é o </a:t>
            </a:r>
            <a:r>
              <a:rPr lang="pt-BR" sz="2000" b="1" i="1" dirty="0" smtClean="0"/>
              <a:t>Android</a:t>
            </a:r>
            <a:r>
              <a:rPr lang="pt-BR" sz="2000" dirty="0" smtClean="0"/>
              <a:t>, que te permite criar suas </a:t>
            </a:r>
            <a:r>
              <a:rPr lang="pt-BR" sz="2000" b="1" i="1" dirty="0" err="1" smtClean="0"/>
              <a:t>playlists</a:t>
            </a:r>
            <a:r>
              <a:rPr lang="pt-BR" sz="2000" dirty="0"/>
              <a:t> </a:t>
            </a:r>
            <a:r>
              <a:rPr lang="pt-BR" sz="2000" dirty="0" smtClean="0"/>
              <a:t>e manipular suas músicas por meio do sistema de </a:t>
            </a:r>
            <a:r>
              <a:rPr lang="pt-BR" sz="2000" b="1" i="1" dirty="0" smtClean="0"/>
              <a:t>dragging</a:t>
            </a:r>
            <a:r>
              <a:rPr lang="pt-BR" sz="2000" dirty="0" smtClean="0"/>
              <a:t>, disponível em telefones com tela </a:t>
            </a:r>
            <a:r>
              <a:rPr lang="pt-BR" sz="2000" b="1" i="1" dirty="0" smtClean="0"/>
              <a:t>touchscreen</a:t>
            </a:r>
            <a:r>
              <a:rPr lang="pt-BR" sz="2000" i="1" dirty="0" smtClean="0"/>
              <a:t> </a:t>
            </a:r>
            <a:endParaRPr lang="pt-BR" sz="2000" i="1" dirty="0"/>
          </a:p>
        </p:txBody>
      </p:sp>
    </p:spTree>
    <p:extLst>
      <p:ext uri="{BB962C8B-B14F-4D97-AF65-F5344CB8AC3E}">
        <p14:creationId xmlns:p14="http://schemas.microsoft.com/office/powerpoint/2010/main" val="183692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7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397946" y="105273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2"/>
                </a:solidFill>
              </a:rPr>
              <a:t>F</a:t>
            </a:r>
            <a:r>
              <a:rPr lang="pt-BR" b="1" dirty="0" smtClean="0">
                <a:solidFill>
                  <a:schemeClr val="tx2"/>
                </a:solidFill>
              </a:rPr>
              <a:t>uncionalidades</a:t>
            </a:r>
            <a:endParaRPr lang="pt-BR" b="1" dirty="0">
              <a:solidFill>
                <a:schemeClr val="tx2"/>
              </a:solidFill>
            </a:endParaRPr>
          </a:p>
        </p:txBody>
      </p:sp>
      <p:sp>
        <p:nvSpPr>
          <p:cNvPr id="3" name="Retângulo de cantos arredondados 2"/>
          <p:cNvSpPr/>
          <p:nvPr/>
        </p:nvSpPr>
        <p:spPr>
          <a:xfrm>
            <a:off x="1259631" y="2334886"/>
            <a:ext cx="1807805" cy="865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613909" y="2444377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>
                <a:solidFill>
                  <a:schemeClr val="bg1"/>
                </a:solidFill>
              </a:rPr>
              <a:t>  Ouvir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músicas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1763688" y="3915926"/>
            <a:ext cx="1944216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3776520" y="5301208"/>
            <a:ext cx="237626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4172564" y="5460692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  Postar no      </a:t>
            </a:r>
            <a:r>
              <a:rPr lang="pt-BR" b="1" dirty="0" smtClean="0">
                <a:solidFill>
                  <a:schemeClr val="bg1"/>
                </a:solidFill>
              </a:rPr>
              <a:t>Twitter</a:t>
            </a:r>
            <a:r>
              <a:rPr lang="pt-BR" dirty="0" smtClean="0">
                <a:solidFill>
                  <a:schemeClr val="bg1"/>
                </a:solidFill>
              </a:rPr>
              <a:t> o que   está ouvindo 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6256006" y="4044905"/>
            <a:ext cx="2088232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6444208" y="4231312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Visualizar notificações de    postagens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624228" y="2276872"/>
            <a:ext cx="2016224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6660232" y="2276873"/>
            <a:ext cx="1944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  Adicionar ou remover músicas   das listas e diretórios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 flipH="1">
            <a:off x="3167844" y="1484784"/>
            <a:ext cx="684076" cy="792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>
            <a:off x="3347864" y="1556792"/>
            <a:ext cx="720080" cy="216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4788024" y="1556792"/>
            <a:ext cx="0" cy="3528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5292080" y="1556792"/>
            <a:ext cx="1008112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5724128" y="1484784"/>
            <a:ext cx="72008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943708" y="414660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  Manipular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763688" y="4523700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</a:rPr>
              <a:t>Playlists e músicas</a:t>
            </a:r>
            <a:endParaRPr lang="pt-BR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9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5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90" y="111972"/>
            <a:ext cx="2853652" cy="940764"/>
          </a:xfr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5" name="CaixaDeTexto 4"/>
          <p:cNvSpPr txBox="1"/>
          <p:nvPr/>
        </p:nvSpPr>
        <p:spPr>
          <a:xfrm>
            <a:off x="3707904" y="1196752"/>
            <a:ext cx="1656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2"/>
                </a:solidFill>
              </a:rPr>
              <a:t>Interface</a:t>
            </a:r>
            <a:endParaRPr lang="pt-BR" sz="2800" dirty="0">
              <a:solidFill>
                <a:schemeClr val="tx2"/>
              </a:solidFill>
            </a:endParaRPr>
          </a:p>
          <a:p>
            <a:pPr algn="ctr"/>
            <a:r>
              <a:rPr lang="pt-BR" sz="2800" b="1" dirty="0" smtClean="0">
                <a:solidFill>
                  <a:schemeClr val="tx2"/>
                </a:solidFill>
              </a:rPr>
              <a:t>Twitter</a:t>
            </a:r>
          </a:p>
        </p:txBody>
      </p:sp>
      <p:cxnSp>
        <p:nvCxnSpPr>
          <p:cNvPr id="7" name="Conector de seta reta 6"/>
          <p:cNvCxnSpPr/>
          <p:nvPr/>
        </p:nvCxnSpPr>
        <p:spPr>
          <a:xfrm flipH="1">
            <a:off x="2987824" y="2204864"/>
            <a:ext cx="64807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2051720" y="234888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Acessibilidade</a:t>
            </a:r>
            <a:endParaRPr lang="pt-BR" sz="1000" dirty="0">
              <a:solidFill>
                <a:schemeClr val="tx2">
                  <a:lumMod val="60000"/>
                  <a:lumOff val="4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951714" y="3134134"/>
            <a:ext cx="2480508" cy="1591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859820" y="3232864"/>
            <a:ext cx="2664296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00" dirty="0" smtClean="0">
                <a:solidFill>
                  <a:schemeClr val="bg1"/>
                </a:solidFill>
              </a:rPr>
              <a:t>Acesso </a:t>
            </a:r>
            <a:r>
              <a:rPr lang="pt-BR" sz="1700" dirty="0" smtClean="0">
                <a:solidFill>
                  <a:schemeClr val="bg1"/>
                </a:solidFill>
              </a:rPr>
              <a:t>rápido, com apenas um clique, ao twitter por meio de uma conta previamente vinculada ao aplicativo.</a:t>
            </a:r>
            <a:endParaRPr lang="pt-BR" sz="1700" dirty="0">
              <a:solidFill>
                <a:schemeClr val="bg1"/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6012160" y="3284984"/>
            <a:ext cx="2160240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/>
          <p:cNvCxnSpPr/>
          <p:nvPr/>
        </p:nvCxnSpPr>
        <p:spPr>
          <a:xfrm>
            <a:off x="5364088" y="2348880"/>
            <a:ext cx="72008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5893727" y="2498703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F</a:t>
            </a:r>
            <a:r>
              <a:rPr lang="pt-BR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uncionalidades</a:t>
            </a:r>
            <a:endParaRPr lang="pt-BR" sz="1000" dirty="0">
              <a:solidFill>
                <a:schemeClr val="tx2">
                  <a:lumMod val="60000"/>
                  <a:lumOff val="4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20" name="Seta para baixo 19"/>
          <p:cNvSpPr/>
          <p:nvPr/>
        </p:nvSpPr>
        <p:spPr>
          <a:xfrm>
            <a:off x="4464808" y="2150859"/>
            <a:ext cx="72008" cy="31498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107504" y="5380592"/>
            <a:ext cx="2017044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143918" y="5552054"/>
            <a:ext cx="19442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 smtClean="0">
                <a:solidFill>
                  <a:schemeClr val="bg1"/>
                </a:solidFill>
              </a:rPr>
              <a:t>Notificações com a </a:t>
            </a:r>
            <a:r>
              <a:rPr lang="pt-BR" sz="1500" dirty="0" err="1" smtClean="0">
                <a:solidFill>
                  <a:schemeClr val="bg1"/>
                </a:solidFill>
              </a:rPr>
              <a:t>tag</a:t>
            </a:r>
            <a:r>
              <a:rPr lang="pt-BR" sz="1500" dirty="0" smtClean="0">
                <a:solidFill>
                  <a:schemeClr val="bg1"/>
                </a:solidFill>
              </a:rPr>
              <a:t> </a:t>
            </a:r>
            <a:r>
              <a:rPr lang="pt-BR" sz="1500" dirty="0" smtClean="0">
                <a:solidFill>
                  <a:srgbClr val="92D050"/>
                </a:solidFill>
              </a:rPr>
              <a:t>#</a:t>
            </a:r>
            <a:r>
              <a:rPr lang="pt-BR" sz="1500" dirty="0" err="1" smtClean="0">
                <a:solidFill>
                  <a:srgbClr val="92D050"/>
                </a:solidFill>
              </a:rPr>
              <a:t>EasyPlay</a:t>
            </a:r>
            <a:r>
              <a:rPr lang="pt-BR" sz="1500" dirty="0" smtClean="0">
                <a:solidFill>
                  <a:srgbClr val="92D050"/>
                </a:solidFill>
              </a:rPr>
              <a:t> </a:t>
            </a:r>
            <a:r>
              <a:rPr lang="pt-BR" sz="1500" dirty="0" smtClean="0">
                <a:solidFill>
                  <a:schemeClr val="bg1"/>
                </a:solidFill>
              </a:rPr>
              <a:t>vistas</a:t>
            </a:r>
          </a:p>
          <a:p>
            <a:pPr algn="ctr"/>
            <a:r>
              <a:rPr lang="pt-BR" sz="1500" dirty="0">
                <a:solidFill>
                  <a:schemeClr val="bg1"/>
                </a:solidFill>
              </a:rPr>
              <a:t>d</a:t>
            </a:r>
            <a:r>
              <a:rPr lang="pt-BR" sz="1500" dirty="0" smtClean="0">
                <a:solidFill>
                  <a:schemeClr val="bg1"/>
                </a:solidFill>
              </a:rPr>
              <a:t>ireto no aplicativo</a:t>
            </a:r>
            <a:endParaRPr lang="pt-BR" sz="1500" dirty="0">
              <a:solidFill>
                <a:srgbClr val="92D050"/>
              </a:solidFill>
            </a:endParaRPr>
          </a:p>
        </p:txBody>
      </p:sp>
      <p:pic>
        <p:nvPicPr>
          <p:cNvPr id="25" name="Picture 2" descr="http://www.portaldasnoticias.com/wp-content/uploads/2011/11/Twitter-tem-seguran%C3%A7a-fraca-afirmam-especialistas-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3734">
            <a:off x="6665239" y="735673"/>
            <a:ext cx="1875507" cy="136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tângulo 21"/>
          <p:cNvSpPr/>
          <p:nvPr/>
        </p:nvSpPr>
        <p:spPr>
          <a:xfrm>
            <a:off x="2282714" y="5517232"/>
            <a:ext cx="5328592" cy="1008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C:\Users\Ilan\Desktop\twite esypre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55036" y="5552054"/>
            <a:ext cx="4968552" cy="873953"/>
          </a:xfrm>
          <a:prstGeom prst="rect">
            <a:avLst/>
          </a:prstGeom>
          <a:noFill/>
        </p:spPr>
      </p:pic>
      <p:sp>
        <p:nvSpPr>
          <p:cNvPr id="14" name="CaixaDeTexto 13"/>
          <p:cNvSpPr txBox="1"/>
          <p:nvPr/>
        </p:nvSpPr>
        <p:spPr>
          <a:xfrm>
            <a:off x="6005375" y="3369476"/>
            <a:ext cx="21602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/>
                </a:solidFill>
              </a:rPr>
              <a:t>Promover bandas e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divulgar músicas    com apenas um clique.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8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2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9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 animBg="1"/>
      <p:bldP spid="12" grpId="0" animBg="1"/>
      <p:bldP spid="17" grpId="0"/>
      <p:bldP spid="20" grpId="0" animBg="1"/>
      <p:bldP spid="23" grpId="0" animBg="1"/>
      <p:bldP spid="24" grpId="0"/>
      <p:bldP spid="22" grpId="0" animBg="1"/>
      <p:bldP spid="2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5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88640"/>
            <a:ext cx="2922087" cy="963325"/>
          </a:xfr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6" name="CaixaDeTexto 5"/>
          <p:cNvSpPr txBox="1"/>
          <p:nvPr/>
        </p:nvSpPr>
        <p:spPr>
          <a:xfrm>
            <a:off x="539552" y="1052734"/>
            <a:ext cx="2160239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accent1"/>
                </a:solidFill>
              </a:rPr>
              <a:t>    Outras </a:t>
            </a:r>
            <a:r>
              <a:rPr lang="pt-BR" sz="2800" b="1" dirty="0" smtClean="0">
                <a:solidFill>
                  <a:schemeClr val="accent1"/>
                </a:solidFill>
              </a:rPr>
              <a:t>facilidades</a:t>
            </a:r>
            <a:endParaRPr lang="pt-BR" sz="2800" b="1" dirty="0">
              <a:solidFill>
                <a:schemeClr val="accent1"/>
              </a:solidFill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2699792" y="1529789"/>
            <a:ext cx="4104456" cy="270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2555776" y="2060848"/>
            <a:ext cx="3384376" cy="1188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195736" y="2276872"/>
            <a:ext cx="1683297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547664" y="2276872"/>
            <a:ext cx="0" cy="2736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de cantos arredondados 16"/>
          <p:cNvSpPr/>
          <p:nvPr/>
        </p:nvSpPr>
        <p:spPr>
          <a:xfrm>
            <a:off x="7164288" y="1196752"/>
            <a:ext cx="180020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7352242" y="130563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Interface 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</a:rPr>
              <a:t>simples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6327305" y="3104093"/>
            <a:ext cx="2016224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6441302" y="324897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Obtenção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</a:rPr>
              <a:t>fácil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4067944" y="4149080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879033" y="4381073"/>
            <a:ext cx="2160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/>
                </a:solidFill>
              </a:rPr>
              <a:t>Baixo custo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6" name="Retângulo de cantos arredondados 25"/>
          <p:cNvSpPr/>
          <p:nvPr/>
        </p:nvSpPr>
        <p:spPr>
          <a:xfrm>
            <a:off x="1187624" y="5229200"/>
            <a:ext cx="2160240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345697" y="5277107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Suporte a diversos formatos de áudio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2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815562" y="11247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2"/>
                </a:solidFill>
              </a:rPr>
              <a:t>Stakeholders</a:t>
            </a:r>
            <a:endParaRPr lang="pt-BR" b="1" dirty="0">
              <a:solidFill>
                <a:schemeClr val="tx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23728" y="32849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artistas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3" name="Imagem 12" descr="img artist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1664804"/>
            <a:ext cx="2376265" cy="1584176"/>
          </a:xfrm>
          <a:prstGeom prst="rect">
            <a:avLst/>
          </a:prstGeom>
        </p:spPr>
      </p:pic>
      <p:sp>
        <p:nvSpPr>
          <p:cNvPr id="3090" name="AutoShape 18" descr="data:image/jpeg;base64,/9j/4AAQSkZJRgABAQAAAQABAAD/2wCEAAkGBggGERQUExMWEREWFyIaGRcYDR0YGxwfHyIgHR8mIhwjIiYqIyUvHBodIS8sLygqLjg4HSoxQDAvNSc3LC0BCQoKDQwNGQ8OGTQkHiQuKi41NTU1NSwxNS80LCwwNS4pNTYtNCw0Liw1KSw0LCwuMCkvLDU1LDU0NTQ0NSwxLP/AABEIAEYARgMBIgACEQEDEQH/xAAcAAADAQADAQEAAAAAAAAAAAAABQYHAgQIAwH/xAAuEAACAQMDAwMDBAIDAAAAAAABAhEAAwQFEiEGMVETIkEHYXEjMoGRQqEUJGL/xAAYAQEBAQEBAAAAAAAAAAAAAAAAAQIDBP/EAB8RAAMAAgICAwAAAAAAAAAAAAABAgMREjEhQQRR8P/aAAwDAQACEQMRAD8A3GiilOf1Rp2AQpYu5mFRd0x357cfPNVJvoDaipbWOqNU0236n/GC24kFr4JJPYbR8n+eKTp1lquSed9kLw8YZYliAVCTwZn5itrHT8k2aDRUUOpstdiC762Q0+xbQBkfEH/fPFNcO91JcDFktCGgBiQSPMiajhopQUUlua7kaarNk2vStr3dbodf64NMcPUMbPEowbiYiDB7SDyP6rLTQOzRRRUBP5ma2Yu91uGyeEtqkG4ewJM9j8Djjk+KQa91doXTDIuW5tuyyUW1JC/CqFnavkmJiqm9lXXvJNpvajMBK9+B58GvNuk4Y641dxlO36juzAOAxKzCgngdo/ivZgxTe3XSMtm2Y/1G0Pq1TaxiXIXcymzDCDACq3cyRzyB/PDJ8nE6bs2w4uLasg3Ljskk7RyxMkkljPzXnrV8dOjdTT/is2606MqswZlbg7SRwfH4Nbl1lnnVsLLBtPbYYjblbbuUyD2nkcd+xit5cEw549MJkkv1P0PCLtZvJbZ2uNxhE7i3YkwCjfgsPNaH091jpmRjY7Pfk3LYIcyQxE7hugDcIMjgivL+Dl6bZx76XLJuX32+lc9UqLcH3cf5SOOa1/6Q6LqemYpuXEZ7bXEe2u5YBJUSATwSpIP2MV1+R8eInf5kTKzXPqx0ja9aw94FxKENiuySOOYHInxSjpHrLR9Xf0kuNcYKCot2WVrQAhirt3SY4JPft8VGfWPo3TenVS9atPbuXrzli1wEQRMAA8AHt/VN/pPpGBpVhMtse89x1ZDcVgUAbyJ8DvFYeLEsPOdjb2a9g590E27ohwJVogOPMTwRIBH3kcGilrE6tjWt1pmEAg718H71+V4uKNH2uZ2XdI/THr2j7k9SNy9iV45BHI8Hg1l3XH0iuazkDJwnt2lvEkq1wgC59iBxPj4NbPl4NnNjcII/awMMv4IpLm6Tqlsn0zbuIw9wZILfkAhSfuNprpiyuHufAaMt6K+kV3Q8tL2eyMtt52K5PvALqWJAleJ/IitB1TDzdbtXQEVWy7Loha5+1SJSRHiSR9/tXX1PJzLCH119oG0s2M7Ss9mKnkTBDD3CJ55rlp2o5Nqyiht4twyO9kg8f4mGk+0wrAR8GDW7yXb5Nk1oz219GtRw8PIt3Gts+9SrpJKlQZBBA4MxVj0B0jrnSdtbN1rd4Eh0C3SNij3MOR8vt/3VFdysy8HA2hXuA8oF9vHm4OeIjv8AavhkZ+ogsZsyw5KXwWCg8Iv3PcsfPFWs12tMaRP/AFO6S1Hry2rKbdlcdjy1wkNxzEDyAP7rtdJ9P4vT+CuJdm5kBC5AYhQGkz9gPmfHam2ONbz422xbVOFDWdqr4Ilju/JB/AptiaE5H6zBp5ZVBCsf/RJLN+CY+1YeRqFG/BdHUwkbqO0gH6eOqjaymC5iOAQIUCfzP2oqjAC8DgUVw5P0UzcdZXse3cb1GbKvswtKL29UQOw3m2BCBEgmZJP9U+tfUTRbaqGdyQCWLWtvtXgufiJ+BzyOKpreLYs8qiqZJ4QDk96LmLYuxuRWjtKAxPeK26l+iEvY+pejuFLi5aU2zcLGyYQbisPHY8fx2rp6L1jjaheCXbbFr91tiHHH6SCAu8x3Y+75gMPFWzWkeZAMiDx3Hg/2f7r99NJBgSOxipyn6BFN1xoNi4UNkBvWNpf+vxC8M5O39obj55jzTDTut9Lyr6Y6o1u6xYMpSNhWYBI4loJA8CaeadpeNpa7UEDczcmTLGW5/NdhLNtJgAE94FHU+kBFidaabmHK27iuNO47D7okMVHyAVKz5FKtU+oVm0j+kS110HoWvRO4lhO+exQA7jHaDVmLSARAjxHnvXEWLQj2j28D2jj8eKJyn0BJ0p1Pi9QK6o5ueltBuFYFyR+5RA9pMgH7UU9S2tsQAAPsIorDab8FOVFFFQBRRRQBRRRQBRRRQBRRRQ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092" name="AutoShape 20" descr="data:image/jpeg;base64,/9j/4AAQSkZJRgABAQAAAQABAAD/2wCEAAkGBggGERQUExMWEREWFyIaGRcYDR0YGxwfHyIgHR8mIhwjIiYqIyUvHBodIS8sLygqLjg4HSoxQDAvNSc3LC0BCQoKDQwNGQ8OGTQkHiQuKi41NTU1NSwxNS80LCwwNS4pNTYtNCw0Liw1KSw0LCwuMCkvLDU1LDU0NTQ0NSwxLP/AABEIAEYARgMBIgACEQEDEQH/xAAcAAADAQADAQEAAAAAAAAAAAAABQYHAgQIAwH/xAAuEAACAQMDAwMDBAIDAAAAAAABAhEAAwQFEiEGMVETIkEHYXEjMoGRQqEUJGL/xAAYAQEBAQEBAAAAAAAAAAAAAAAAAQIDBP/EAB8RAAMAAgICAwAAAAAAAAAAAAABAgMREjEhQQRR8P/aAAwDAQACEQMRAD8A3GiilOf1Rp2AQpYu5mFRd0x357cfPNVJvoDaipbWOqNU0236n/GC24kFr4JJPYbR8n+eKTp1lquSed9kLw8YZYliAVCTwZn5itrHT8k2aDRUUOpstdiC762Q0+xbQBkfEH/fPFNcO91JcDFktCGgBiQSPMiajhopQUUlua7kaarNk2vStr3dbodf64NMcPUMbPEowbiYiDB7SDyP6rLTQOzRRRUBP5ma2Yu91uGyeEtqkG4ewJM9j8Djjk+KQa91doXTDIuW5tuyyUW1JC/CqFnavkmJiqm9lXXvJNpvajMBK9+B58GvNuk4Y641dxlO36juzAOAxKzCgngdo/ivZgxTe3XSMtm2Y/1G0Pq1TaxiXIXcymzDCDACq3cyRzyB/PDJ8nE6bs2w4uLasg3Ljskk7RyxMkkljPzXnrV8dOjdTT/is2606MqswZlbg7SRwfH4Nbl1lnnVsLLBtPbYYjblbbuUyD2nkcd+xit5cEw549MJkkv1P0PCLtZvJbZ2uNxhE7i3YkwCjfgsPNaH091jpmRjY7Pfk3LYIcyQxE7hugDcIMjgivL+Dl6bZx76XLJuX32+lc9UqLcH3cf5SOOa1/6Q6LqemYpuXEZ7bXEe2u5YBJUSATwSpIP2MV1+R8eInf5kTKzXPqx0ja9aw94FxKENiuySOOYHInxSjpHrLR9Xf0kuNcYKCot2WVrQAhirt3SY4JPft8VGfWPo3TenVS9atPbuXrzli1wEQRMAA8AHt/VN/pPpGBpVhMtse89x1ZDcVgUAbyJ8DvFYeLEsPOdjb2a9g590E27ohwJVogOPMTwRIBH3kcGilrE6tjWt1pmEAg718H71+V4uKNH2uZ2XdI/THr2j7k9SNy9iV45BHI8Hg1l3XH0iuazkDJwnt2lvEkq1wgC59iBxPj4NbPl4NnNjcII/awMMv4IpLm6Tqlsn0zbuIw9wZILfkAhSfuNprpiyuHufAaMt6K+kV3Q8tL2eyMtt52K5PvALqWJAleJ/IitB1TDzdbtXQEVWy7Loha5+1SJSRHiSR9/tXX1PJzLCH119oG0s2M7Ss9mKnkTBDD3CJ55rlp2o5Nqyiht4twyO9kg8f4mGk+0wrAR8GDW7yXb5Nk1oz219GtRw8PIt3Gts+9SrpJKlQZBBA4MxVj0B0jrnSdtbN1rd4Eh0C3SNij3MOR8vt/3VFdysy8HA2hXuA8oF9vHm4OeIjv8AavhkZ+ogsZsyw5KXwWCg8Iv3PcsfPFWs12tMaRP/AFO6S1Hry2rKbdlcdjy1wkNxzEDyAP7rtdJ9P4vT+CuJdm5kBC5AYhQGkz9gPmfHam2ONbz422xbVOFDWdqr4Ilju/JB/AptiaE5H6zBp5ZVBCsf/RJLN+CY+1YeRqFG/BdHUwkbqO0gH6eOqjaymC5iOAQIUCfzP2oqjAC8DgUVw5P0UzcdZXse3cb1GbKvswtKL29UQOw3m2BCBEgmZJP9U+tfUTRbaqGdyQCWLWtvtXgufiJ+BzyOKpreLYs8qiqZJ4QDk96LmLYuxuRWjtKAxPeK26l+iEvY+pejuFLi5aU2zcLGyYQbisPHY8fx2rp6L1jjaheCXbbFr91tiHHH6SCAu8x3Y+75gMPFWzWkeZAMiDx3Hg/2f7r99NJBgSOxipyn6BFN1xoNi4UNkBvWNpf+vxC8M5O39obj55jzTDTut9Lyr6Y6o1u6xYMpSNhWYBI4loJA8CaeadpeNpa7UEDczcmTLGW5/NdhLNtJgAE94FHU+kBFidaabmHK27iuNO47D7okMVHyAVKz5FKtU+oVm0j+kS110HoWvRO4lhO+exQA7jHaDVmLSARAjxHnvXEWLQj2j28D2jj8eKJyn0BJ0p1Pi9QK6o5ueltBuFYFyR+5RA9pMgH7UU9S2tsQAAPsIorDab8FOVFFFQBRRRQBRRRQBRRRQBRRRQ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094" name="AutoShape 22" descr="data:image/jpeg;base64,/9j/4AAQSkZJRgABAQAAAQABAAD/2wCEAAkGBggGERQUExMWEREWFyIaGRcYDR0YGxwfHyIgHR8mIhwjIiYqIyUvHBodIS8sLygqLjg4HSoxQDAvNSc3LC0BCQoKDQwNGQ8OGTQkHiQuKi41NTU1NSwxNS80LCwwNS4pNTYtNCw0Liw1KSw0LCwuMCkvLDU1LDU0NTQ0NSwxLP/AABEIAEYARgMBIgACEQEDEQH/xAAcAAADAQADAQEAAAAAAAAAAAAABQYHAgQIAwH/xAAuEAACAQMDAwMDBAIDAAAAAAABAhEAAwQFEiEGMVETIkEHYXEjMoGRQqEUJGL/xAAYAQEBAQEBAAAAAAAAAAAAAAAAAQIDBP/EAB8RAAMAAgICAwAAAAAAAAAAAAABAgMREjEhQQRR8P/aAAwDAQACEQMRAD8A3GiilOf1Rp2AQpYu5mFRd0x357cfPNVJvoDaipbWOqNU0236n/GC24kFr4JJPYbR8n+eKTp1lquSed9kLw8YZYliAVCTwZn5itrHT8k2aDRUUOpstdiC762Q0+xbQBkfEH/fPFNcO91JcDFktCGgBiQSPMiajhopQUUlua7kaarNk2vStr3dbodf64NMcPUMbPEowbiYiDB7SDyP6rLTQOzRRRUBP5ma2Yu91uGyeEtqkG4ewJM9j8Djjk+KQa91doXTDIuW5tuyyUW1JC/CqFnavkmJiqm9lXXvJNpvajMBK9+B58GvNuk4Y641dxlO36juzAOAxKzCgngdo/ivZgxTe3XSMtm2Y/1G0Pq1TaxiXIXcymzDCDACq3cyRzyB/PDJ8nE6bs2w4uLasg3Ljskk7RyxMkkljPzXnrV8dOjdTT/is2606MqswZlbg7SRwfH4Nbl1lnnVsLLBtPbYYjblbbuUyD2nkcd+xit5cEw549MJkkv1P0PCLtZvJbZ2uNxhE7i3YkwCjfgsPNaH091jpmRjY7Pfk3LYIcyQxE7hugDcIMjgivL+Dl6bZx76XLJuX32+lc9UqLcH3cf5SOOa1/6Q6LqemYpuXEZ7bXEe2u5YBJUSATwSpIP2MV1+R8eInf5kTKzXPqx0ja9aw94FxKENiuySOOYHInxSjpHrLR9Xf0kuNcYKCot2WVrQAhirt3SY4JPft8VGfWPo3TenVS9atPbuXrzli1wEQRMAA8AHt/VN/pPpGBpVhMtse89x1ZDcVgUAbyJ8DvFYeLEsPOdjb2a9g590E27ohwJVogOPMTwRIBH3kcGilrE6tjWt1pmEAg718H71+V4uKNH2uZ2XdI/THr2j7k9SNy9iV45BHI8Hg1l3XH0iuazkDJwnt2lvEkq1wgC59iBxPj4NbPl4NnNjcII/awMMv4IpLm6Tqlsn0zbuIw9wZILfkAhSfuNprpiyuHufAaMt6K+kV3Q8tL2eyMtt52K5PvALqWJAleJ/IitB1TDzdbtXQEVWy7Loha5+1SJSRHiSR9/tXX1PJzLCH119oG0s2M7Ss9mKnkTBDD3CJ55rlp2o5Nqyiht4twyO9kg8f4mGk+0wrAR8GDW7yXb5Nk1oz219GtRw8PIt3Gts+9SrpJKlQZBBA4MxVj0B0jrnSdtbN1rd4Eh0C3SNij3MOR8vt/3VFdysy8HA2hXuA8oF9vHm4OeIjv8AavhkZ+ogsZsyw5KXwWCg8Iv3PcsfPFWs12tMaRP/AFO6S1Hry2rKbdlcdjy1wkNxzEDyAP7rtdJ9P4vT+CuJdm5kBC5AYhQGkz9gPmfHam2ONbz422xbVOFDWdqr4Ilju/JB/AptiaE5H6zBp5ZVBCsf/RJLN+CY+1YeRqFG/BdHUwkbqO0gH6eOqjaymC5iOAQIUCfzP2oqjAC8DgUVw5P0UzcdZXse3cb1GbKvswtKL29UQOw3m2BCBEgmZJP9U+tfUTRbaqGdyQCWLWtvtXgufiJ+BzyOKpreLYs8qiqZJ4QDk96LmLYuxuRWjtKAxPeK26l+iEvY+pejuFLi5aU2zcLGyYQbisPHY8fx2rp6L1jjaheCXbbFr91tiHHH6SCAu8x3Y+75gMPFWzWkeZAMiDx3Hg/2f7r99NJBgSOxipyn6BFN1xoNi4UNkBvWNpf+vxC8M5O39obj55jzTDTut9Lyr6Y6o1u6xYMpSNhWYBI4loJA8CaeadpeNpa7UEDczcmTLGW5/NdhLNtJgAE94FHU+kBFidaabmHK27iuNO47D7okMVHyAVKz5FKtU+oVm0j+kS110HoWvRO4lhO+exQA7jHaDVmLSARAjxHnvXEWLQj2j28D2jj8eKJyn0BJ0p1Pi9QK6o5ueltBuFYFyR+5RA9pMgH7UU9S2tsQAAPsIorDab8FOVFFFQBRRRQBRRRQBRRRQBRRRQ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1797742"/>
            <a:ext cx="2448272" cy="131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05" name="AutoShape 33" descr="data:image/jpeg;base64,/9j/4AAQSkZJRgABAQAAAQABAAD/2wCEAAkGBhQSEBUUERQUFRUUGSAXFxgXGBQWFRgbGR0aGhsZFhcXHCYeFxkjGRcYHy8gIycpLCwsFR4xNTAqNScrLCkBCQoKDgwOGg8PGjEkHSQpLCwsNTQ1KS0vMCw0LCkpKTUtKSkpKiksLCwpKSksLSkpKSkpKi0pNCwsLCkqLCwsLP/AABEIAKAAoAMBIgACEQEDEQH/xAAcAAABBQEBAQAAAAAAAAAAAAAGAAMEBQcCAQj/xABNEAABAgMCCAgICwUJAQAAAAABAAIDBBEHIQUGEjE1UXOyEzRBYXFykbEWIlWBgrPB0xQjMjNSU3SSocLSFyWi0fAVJEJUYpTD1OFD/8QAGgEBAAMBAQEAAAAAAAAAAAAAAAEDBQIEBv/EAC0RAAIBAgQEAwkBAAAAAAAAAAABAgMRBBIxQRMhUWFx0eEUIjJCgZGhwfAF/9oADAMBAAIRAxEAPwC8fBmJjCU3DbOR4EOC2CWthcHT4xjia5bXcra587ipngtMeU53sl/drjAulsIdSW3HonVoBvwWmPKc72S/u0vBaY8pzvZL+7RIkpsAb8FpjynO9kv7tLwWmPKc72S/u0SLxRYA54LTHlOd7Jf3aXgtMeU53sl/dohix2sFXGg5+4a1FZhMGriKMF2Uc5OoN5Vy5xi7MthSnNXSKjwWmPKc72S/u0vBaY8pzvZL+7Vg3C5OU7JAa3NrLjmFeTMexctwqQGF1KGuVQasxHReedV8aBd7JV6EHwWmPKc72S/u0vBaY8pznZL+7ViMKEOLH0BGZwFRzFw1Ec9E5DwrQhsUUOsGrSNdeQIq0HucvC1FsVXgtMeU53sl/dpeC0x5TneyX92iNeq+x5gb8FpjynO9kv7tLwWmPKc72S/u0SJJYA34LTHlOd7Jf3aXgtMeU53sl/dokSSwBvwWmPKc72S/u1WzkGYlZyRb8NmIzI8Use2IIVCAwuuyWg5+fUjZCmNvHsF/aHerKhoDmBdLYQ6ktuPROhjAulsIdSW3HonUoCSSSUgSZmpkMaXHoprOpPIewnNZbz9EGg9p8/8AJeevVyRutT14TD8adnpue5RiuLohIa3PzDUOcqPHj5R1AXAagP5/inZg5IEPVe7rHN2Cn4riVaMsE5h4x9EVp+FPOsuTbeU34RSTnstP7udTJoAz6OfrHP2CgSjfNw/S70y91SSc5NU9F+bZ6Xeove51ly5V3PHDKYDysuPV5Pxu84XsGLlDIfmPyXfRPMdRzc2fkXkpe7J+kMnz5x/EAmQFGZpKQyJtw+xOkp4wnZD82Yj6PRzK8BqKjlQ5F8ZgdyjxXcvJ4p7AR0hT8CzNRkE5r2+32Fe3D1cssjfLYzMZh1KPFS5rUtUkklomMJJJJAJCuNvHsF/aHerKKkK428ewX9od6sqGDvAulsIdSW3HonQxgXS2EOpLbj0TogJJJJSBidjZMNx5qDuVDJwcqI0HNWp6Bee49qvMJQ8qEbw0XGpzXHlpeq6SlG5XzjTcRdW6opW8DNnWfiIylUika+DnGFGT3ZAfEyiSeU17V3Bua88wHaR7GlOfAm/Ww/4v5UUlki3gnfGNoSL76DJ5D01XljTk5P0NGdenkS7rZlan4vzbPS710ZJv1sP+L9KkRpMcGz4xgz0JrQ1PJQKI05WfoTOvC8fJle11CDqNfb7E5NNo9w5z/Ndtk2/Ws82X+lSZ6TblmsRoryEOu7AUVKWV+PYl14cReHR+RElj8oa2ntF/bcuZSLkvaef8M3tKmSUk3hB8Y057hlVNRfnFMxzpn4E2tOFZqvDh7KKVTlaLOJVqbco9V0YQ0SSSWyj5hiSSSUgSFMbePYL+0O9WUVoVxt49gv7Q71ZUMHeBdLYQ6ktuPROhjAulsIdSW3HonRASSSSMEfCEPKhOHNXsvVFJ/LA+kC37wICI3NqCNdyGorCx5HK09Ga9Z+KVpKZs/wCdLNCVMbonoZ+LidLe8r2bZR1Rmd4w899PMajzLyWFSW/SBHnF4/Fo7V4kkp2NSUs1NS+ozRPxvm4fpd4/kmU9F+bZ6XeuY6M6n8USOQn5351/T3XLmXaC9tc1anoF5/AFNvdUk6zXtvT5CeXE8EOSwvJ1Ncf4Sm2MqQBymg89yebcwnlcaDoFCekXNHmKkYHlsp9eRvef/FbCF3GJRUqKEZ1GXqSromMcq0kOmZcEGhBjQgQRcQfGz1XUvh6WiODIcxAe45mtiw3OPLcASTdzLZPliekkkugJCmNvHsF/aHerKK0KY28ewX9od6sqGBzAulsIdSW3HonQxgXS2EepLbj0SvcBnIHSQEQOklwIoOYjtC7UgSr8KyOWMpudv4j/AM9qn/1/X9ci9VdSCmsrLaVV0pKcQdgeO3I5Rez2t9o51HY4tcDyjvF9/nCuZ3BWUcplA78DqPMVFjSxfc4ZMTn+S/8Ak7vWbOhJeP6N2lioSV1o9eqfkQ5hgDrsxvHQb83aPMnI3zcP0u9dcASwtIOXDrdS/J5R5jf5146GXMhgCpJdTt7lU4PnbcuVVe7d6HDBRhdr8Ue38LvOuIMIuNOTlPIBrKkCXLyGt+S0ULjcNZd0k1u6E7wBcMiEDk/4nG4OOro5h0rrhu/ZHPHST583+CK+sR9GC4XNGoaz3q/lJYQ2ho5M/OVxJyIhi68nOaH8NQUg9699Gjk96WpkYrE8W0IfCj5Vxk45MbaJvuV7ZLpeX9LccqHGPjkxtom+5X1kul5f0txys3PAfRyS8XtFcBIUxt49gv7Q71ZRWQhTG3j2C/tDvVlQwDeNWOAwfNYSewt4aI2WbCBvvyIlXkcoaL+ktBzrIMKYajTTy+PEfEcb7ySBnua3M0Xm4a0U2yO/e8XqQ9xqD5BlYrAcxcAegkKtsDQcWmouI5cx8xC0Kzu0uPBjw4MxEdFgRHBpyyXOYXEAOa41NK0qM1CaUIBXNtshDhT0IQmMYDAFQxoaCQ+I0EgctGgeZZ81xGZRowaRapjTNwMKRYcGYjQ2BrKNa9waKsBNB0kqhwFj/NNmYLo81HdCa9pe0uc4FoIJBHLdycqkWwaWi9SHuNQ1gGSEaagwiKiJEYwjNc5wBv5LqpfmC8xjtHnJqKTw0SEyviw4bnMDRqJbQuOsnOVf2dWkzDZmHAmojosKK4MBecpzHEgNcHG8itBQ1z8ir7X8AQJSeY2WYIbXwg8tFcmuU9t1c1Q0ISwK4/CYO0ZvBHqAotAxgmYeE5pjJiO1rYhDQ2LEaGiguADqAcy4xAw5MPwnKsfGjOa6IGlrokRzSDWoLS6hHNzKFaTpab2p7gvLN9LSm1HtQm7Du0+0iLCjOlJJ3BiH849tMouN+Sz6AFb6X1Cy2PhOK92U+LEcTdVz3uNBzk1UjGmKXT0ySSTw0TP13K4svwfDj4TgsjMa9hyiWuALSWtJFQbiK60Iv1KGUwtGhOyoUWIw62ucD3961my+0uJMRPgs27KeRWFEuDnUF7X/AEjS8HmI5VndocmyFhOZhwmhjGv8VoADRUNJAAzCpTWITqYTldq1LsEHGPjkxtom+5X1kul5f0txyocYz/fJjbRN9yv7JdMS/S7cciAYWoWmxoUd0rJuMPg7okQUyiSAchp/wgVoSLyei/LYmGY7yC6NFJFbzEiE30reSc9B2J7GeKXTswSakxom+5Gtj2L0vNfDBMQmxMljA0nO3K4Spbqd4ooeZTzYBHBuN03AeHQpiMCOQvc5p15TXEgjNyLVpHGsYQdgqKRSI2ZeyIBmDhCzj/SQQe0LEHFFVmMd39qSjco5PC5VKmlclwrTXS6qJgsrW5CJEwvG4OG99GQ65LXOpVgz0FyGMHYCmOGh/ERvlt/+cT6Q5lu+DZlsPC+EnxHBjGwYDnOJo0ANcak8gQVjvbM52VBweS1uYxiPHOzB+SKcpv1ZKloFZbpMtdhCGGuBLIIa6hrQ5cR1DqNCD51nIXcWKXEkkkm8kmpJPKSc5XAXLAaWwaWi9WHuNVLiVpGU2zN4K6tg0tF6sPcaqXErSMptmbwTcBfbvx+D9nHrIiAsDcZg7Rm8Ee278fg/Zx6yIgLA3GYO0ZvBS9QXNpOlpzanuCVm+lpTaj2pWk6WnNqe4JWb6WlNqPaoBWYy8dmdtE33Ijsf0vB6r9wocxl47M7aJvuRHY/peD1X7jk3BDtP0vNdcbrVDxF0lK7Zveplp+l5rrjdaoeImkpTbN70YImMnHJjbRN9yvrJdMS3S7ccqDGTjkxtom+5X1k2l5f0txyIFDjEP73MbaJvuWjWGRQxs855Aa1jC4k3ADhSSTyXX+ZaTjPjZKyDMqORlGpbDaAYj6Z6DMBdSp1m9YXjfaFHniWupDg1uhMzXUvc6lXmt99wrcAp0AKORPZjpeU2n5XIYcUS2an96yvX/K5QgXtrmFXswjMwWmjIzYJfrPBsqB0VdXzBAUvBdEe1jRVznBoAuqXEAC/nKMbZdLxepD3GoYxf43A2rN9qPUFrjzif/Z0WDCL8tz4IiPIFGhxc8UbyltGi85+bMhoLSredIQth/wAkVZqEAaWwaWi9WHuNVLiXpGV2zN4K5tcfXCsU/wCiHuNVNiXpGV2zN4JuA9tpwHHjT0J0GDFiNEAAljHuAOXENKtBvoR2oJwVirNtjwi6VmABEYSTCiUAyhnuuX04lVd5bg+Z7SdLTe1PcErN9LSm1HtStI0rN7U9wSs30tKbUe1cArMZeOzO2ib7kR2P6Xg9V+4UOYy8dmdtE33Ijsf0vB6r9wpuCHahpea643WqLiCP3nKbZvepVqGl5rrjdao1n+lJTbNTcEHGTjkxtom+5XllDqYWlycwyyfuOVHjJxyY20TfcrOzyIWz7XDOIcUjpEJ6Ar8YMOPm5mJHiGpedQuaLmgdDQApmKGJ8TCER7WEMbCZlxHkVyRQ0AbUZRJGscp5EPVWq2HnxJ/Zs7oqAyx7aIlszH72lNp+VyGSUT2ZaWlNp+VyAn2y6Xi9SHuNQxi/xuBtWb7UT2y6Xi9SHuNQxi8P73A2sPfap3AdW8aQhbAesirNQtKt50hB2A9ZEWahQwGlrwphWL1Ie41UuJekZTbw94K6tg0tF6sPcaqXEvSMpt4e8E3B9RpJJK4HzPaRpWb2p7glZvpaU2o9qVpGlZvanuCVm+lpTaj2qkFZjLx2Z20TfciKx/S8Hqv3HIdxl47M7aJvuRFY/peD1X7jk3BEtQ0vNdcbrVGs/wBKSm2apNp4/e811xutUaz/AEpKbZqPUEHGTjkxtom+5T8QuOjZRvUxFAxl47MbaJvuVhiFx0bKN6mIgB1arYf8if2Te6KsqWrWIDxJ/Zs/5VMQZSiizHS0ptPyuQwQiezLS0ptPyuUAn2y6Xi9SHuNQXAjFjg5pIc0ggjOCLwR51s+P9lszPTz48F8EMc1gAe54d4rQDUBpFLtaG/2Fzv1st96J+hTZgDsYsZo89FEWZcHOa0MFGhooKnMOWpJ86qgtG/YXO/Wy33on6Ev2Fzv1st96J+hLMFbbBpaL1Ye41UuJekZTbw94LR8brLp2emnTBMrDLg0ZIiRHUyQBWvBjPQHNyqDgSxydl5mFGy5Z3BPa/Jy4grkkGleDNOmhSzuDaklTGanv8vK/wC6if8AWS+FT3+Xlf8AdRP+urAYBaRpWb2p7gvLOD+9ZTaj2o1xjsjnZuaizGVLM4V2Vk8JEdTmrwYrm1JYtWRzspNwo+VLP4J2Vk8JEbXOKZXBmmfUVXZgA8dMGvg4QmWRBQ8K53MQ9xc0g6iCFzinjAZGbhzDWCIWV8UktqHAtN4zXHUVs+OGJ0bCDfjJaXbEa0iHFbNRMoag4fBvGbWhoadIqgR1hk79bLfef+hLMAZjDhl03MxZh4DXRXVoMwzUA6AAiKybADpjCUJwrkQPjXkX0pc0ek67zEqxFhk79bLfef8AoWj4t4AjSELg5eVlhWhc4zcQveRyuJlum4UAHalmDA8ZOOTG2ib7lb2aS/CYShM+m2I3V8qG8Z/OifCli07FjRImXLN4R7n0y4hplOLqVyL6VpXmU/FKyudkpuHMVlonB18XhIjK1BHyuDNM9cxzJZgyWYlyxxa4EOaaOB5CLiDzg17Fb4vY3x5JkdsHJpMM4N2UCSM9HNIIo4Bzh6XQtLxysvmZ6OYzGS0B7vnKRojw83UdTgW5Ju89UPfsLnfrZb70T9CWYM6JRPZlpaU2n5XK+/YXO/Wy33on6FdYn2RzUpPQI8R8AthPynBrnl1KEXAtGvvSz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07" name="AutoShape 35" descr="data:image/jpeg;base64,/9j/4AAQSkZJRgABAQAAAQABAAD/2wCEAAkGBhQSEBUUERQUFRUUGSAXFxgXGBQWFRgbGR0aGhsZFhcXHCYeFxkjGRcYHy8gIycpLCwsFR4xNTAqNScrLCkBCQoKDgwOGg8PGjEkHSQpLCwsNTQ1KS0vMCw0LCkpKTUtKSkpKiksLCwpKSksLSkpKSkpKi0pNCwsLCkqLCwsLP/AABEIAKAAoAMBIgACEQEDEQH/xAAcAAABBQEBAQAAAAAAAAAAAAAGAAMEBQcCAQj/xABNEAABAgMCCAgICwUJAQAAAAABAAIDBBEHIQUGEjE1UXOyEzRBYXFykbEWIlWBgrPB0xQjMjNSU3SSocLSFyWi0fAVJEJUYpTD1OFD/8QAGgEBAAMBAQEAAAAAAAAAAAAAAAEDBQIEBv/EAC0RAAIBAgQEAwkBAAAAAAAAAAABAgMRBBIxQRMhUWFx0eEUIjJCgZGhwfAF/9oADAMBAAIRAxEAPwC8fBmJjCU3DbOR4EOC2CWthcHT4xjia5bXcra587ipngtMeU53sl/drjAulsIdSW3HonVoBvwWmPKc72S/u0vBaY8pzvZL+7RIkpsAb8FpjynO9kv7tLwWmPKc72S/u0SLxRYA54LTHlOd7Jf3aXgtMeU53sl/dohix2sFXGg5+4a1FZhMGriKMF2Uc5OoN5Vy5xi7MthSnNXSKjwWmPKc72S/u0vBaY8pzvZL+7Vg3C5OU7JAa3NrLjmFeTMexctwqQGF1KGuVQasxHReedV8aBd7JV6EHwWmPKc72S/u0vBaY8pznZL+7ViMKEOLH0BGZwFRzFw1Ec9E5DwrQhsUUOsGrSNdeQIq0HucvC1FsVXgtMeU53sl/dpeC0x5TneyX92iNeq+x5gb8FpjynO9kv7tLwWmPKc72S/u0SJJYA34LTHlOd7Jf3aXgtMeU53sl/dokSSwBvwWmPKc72S/u1WzkGYlZyRb8NmIzI8Use2IIVCAwuuyWg5+fUjZCmNvHsF/aHerKhoDmBdLYQ6ktuPROhjAulsIdSW3HonUoCSSSUgSZmpkMaXHoprOpPIewnNZbz9EGg9p8/8AJeevVyRutT14TD8adnpue5RiuLohIa3PzDUOcqPHj5R1AXAagP5/inZg5IEPVe7rHN2Cn4riVaMsE5h4x9EVp+FPOsuTbeU34RSTnstP7udTJoAz6OfrHP2CgSjfNw/S70y91SSc5NU9F+bZ6Xeove51ly5V3PHDKYDysuPV5Pxu84XsGLlDIfmPyXfRPMdRzc2fkXkpe7J+kMnz5x/EAmQFGZpKQyJtw+xOkp4wnZD82Yj6PRzK8BqKjlQ5F8ZgdyjxXcvJ4p7AR0hT8CzNRkE5r2+32Fe3D1cssjfLYzMZh1KPFS5rUtUkklomMJJJJAJCuNvHsF/aHerKKkK428ewX9od6sqGDvAulsIdSW3HonQxgXS2EOpLbj0TogJJJJSBidjZMNx5qDuVDJwcqI0HNWp6Bee49qvMJQ8qEbw0XGpzXHlpeq6SlG5XzjTcRdW6opW8DNnWfiIylUika+DnGFGT3ZAfEyiSeU17V3Bua88wHaR7GlOfAm/Ww/4v5UUlki3gnfGNoSL76DJ5D01XljTk5P0NGdenkS7rZlan4vzbPS710ZJv1sP+L9KkRpMcGz4xgz0JrQ1PJQKI05WfoTOvC8fJle11CDqNfb7E5NNo9w5z/Ndtk2/Ws82X+lSZ6TblmsRoryEOu7AUVKWV+PYl14cReHR+RElj8oa2ntF/bcuZSLkvaef8M3tKmSUk3hB8Y057hlVNRfnFMxzpn4E2tOFZqvDh7KKVTlaLOJVqbco9V0YQ0SSSWyj5hiSSSUgSFMbePYL+0O9WUVoVxt49gv7Q71ZUMHeBdLYQ6ktuPROhjAulsIdSW3HonRASSSSMEfCEPKhOHNXsvVFJ/LA+kC37wICI3NqCNdyGorCx5HK09Ga9Z+KVpKZs/wCdLNCVMbonoZ+LidLe8r2bZR1Rmd4w899PMajzLyWFSW/SBHnF4/Fo7V4kkp2NSUs1NS+ozRPxvm4fpd4/kmU9F+bZ6XeuY6M6n8USOQn5351/T3XLmXaC9tc1anoF5/AFNvdUk6zXtvT5CeXE8EOSwvJ1Ncf4Sm2MqQBymg89yebcwnlcaDoFCekXNHmKkYHlsp9eRvef/FbCF3GJRUqKEZ1GXqSromMcq0kOmZcEGhBjQgQRcQfGz1XUvh6WiODIcxAe45mtiw3OPLcASTdzLZPliekkkugJCmNvHsF/aHerKK0KY28ewX9od6sqGBzAulsIdSW3HonQxgXS2EepLbj0SvcBnIHSQEQOklwIoOYjtC7UgSr8KyOWMpudv4j/AM9qn/1/X9ci9VdSCmsrLaVV0pKcQdgeO3I5Rez2t9o51HY4tcDyjvF9/nCuZ3BWUcplA78DqPMVFjSxfc4ZMTn+S/8Ak7vWbOhJeP6N2lioSV1o9eqfkQ5hgDrsxvHQb83aPMnI3zcP0u9dcASwtIOXDrdS/J5R5jf5146GXMhgCpJdTt7lU4PnbcuVVe7d6HDBRhdr8Ue38LvOuIMIuNOTlPIBrKkCXLyGt+S0ULjcNZd0k1u6E7wBcMiEDk/4nG4OOro5h0rrhu/ZHPHST583+CK+sR9GC4XNGoaz3q/lJYQ2ho5M/OVxJyIhi68nOaH8NQUg9699Gjk96WpkYrE8W0IfCj5Vxk45MbaJvuV7ZLpeX9LccqHGPjkxtom+5X1kul5f0txys3PAfRyS8XtFcBIUxt49gv7Q71ZRWQhTG3j2C/tDvVlQwDeNWOAwfNYSewt4aI2WbCBvvyIlXkcoaL+ktBzrIMKYajTTy+PEfEcb7ySBnua3M0Xm4a0U2yO/e8XqQ9xqD5BlYrAcxcAegkKtsDQcWmouI5cx8xC0Kzu0uPBjw4MxEdFgRHBpyyXOYXEAOa41NK0qM1CaUIBXNtshDhT0IQmMYDAFQxoaCQ+I0EgctGgeZZ81xGZRowaRapjTNwMKRYcGYjQ2BrKNa9waKsBNB0kqhwFj/NNmYLo81HdCa9pe0uc4FoIJBHLdycqkWwaWi9SHuNQ1gGSEaagwiKiJEYwjNc5wBv5LqpfmC8xjtHnJqKTw0SEyviw4bnMDRqJbQuOsnOVf2dWkzDZmHAmojosKK4MBecpzHEgNcHG8itBQ1z8ir7X8AQJSeY2WYIbXwg8tFcmuU9t1c1Q0ISwK4/CYO0ZvBHqAotAxgmYeE5pjJiO1rYhDQ2LEaGiguADqAcy4xAw5MPwnKsfGjOa6IGlrokRzSDWoLS6hHNzKFaTpab2p7gvLN9LSm1HtQm7Du0+0iLCjOlJJ3BiH849tMouN+Sz6AFb6X1Cy2PhOK92U+LEcTdVz3uNBzk1UjGmKXT0ySSTw0TP13K4svwfDj4TgsjMa9hyiWuALSWtJFQbiK60Iv1KGUwtGhOyoUWIw62ucD3961my+0uJMRPgs27KeRWFEuDnUF7X/AEjS8HmI5VndocmyFhOZhwmhjGv8VoADRUNJAAzCpTWITqYTldq1LsEHGPjkxtom+5X1kul5f0txyocYz/fJjbRN9yv7JdMS/S7cciAYWoWmxoUd0rJuMPg7okQUyiSAchp/wgVoSLyei/LYmGY7yC6NFJFbzEiE30reSc9B2J7GeKXTswSakxom+5Gtj2L0vNfDBMQmxMljA0nO3K4Spbqd4ooeZTzYBHBuN03AeHQpiMCOQvc5p15TXEgjNyLVpHGsYQdgqKRSI2ZeyIBmDhCzj/SQQe0LEHFFVmMd39qSjco5PC5VKmlclwrTXS6qJgsrW5CJEwvG4OG99GQ65LXOpVgz0FyGMHYCmOGh/ERvlt/+cT6Q5lu+DZlsPC+EnxHBjGwYDnOJo0ANcak8gQVjvbM52VBweS1uYxiPHOzB+SKcpv1ZKloFZbpMtdhCGGuBLIIa6hrQ5cR1DqNCD51nIXcWKXEkkkm8kmpJPKSc5XAXLAaWwaWi9WHuNVLiVpGU2zN4K6tg0tF6sPcaqXErSMptmbwTcBfbvx+D9nHrIiAsDcZg7Rm8Ee278fg/Zx6yIgLA3GYO0ZvBS9QXNpOlpzanuCVm+lpTaj2pWk6WnNqe4JWb6WlNqPaoBWYy8dmdtE33Ijsf0vB6r9wocxl47M7aJvuRHY/peD1X7jk3BDtP0vNdcbrVDxF0lK7Zveplp+l5rrjdaoeImkpTbN70YImMnHJjbRN9yvrJdMS3S7ccqDGTjkxtom+5X1k2l5f0txyIFDjEP73MbaJvuWjWGRQxs855Aa1jC4k3ADhSSTyXX+ZaTjPjZKyDMqORlGpbDaAYj6Z6DMBdSp1m9YXjfaFHniWupDg1uhMzXUvc6lXmt99wrcAp0AKORPZjpeU2n5XIYcUS2an96yvX/K5QgXtrmFXswjMwWmjIzYJfrPBsqB0VdXzBAUvBdEe1jRVznBoAuqXEAC/nKMbZdLxepD3GoYxf43A2rN9qPUFrjzif/Z0WDCL8tz4IiPIFGhxc8UbyltGi85+bMhoLSredIQth/wAkVZqEAaWwaWi9WHuNVLiXpGV2zN4K5tcfXCsU/wCiHuNVNiXpGV2zN4JuA9tpwHHjT0J0GDFiNEAAljHuAOXENKtBvoR2oJwVirNtjwi6VmABEYSTCiUAyhnuuX04lVd5bg+Z7SdLTe1PcErN9LSm1HtStI0rN7U9wSs30tKbUe1cArMZeOzO2ib7kR2P6Xg9V+4UOYy8dmdtE33Ijsf0vB6r9wpuCHahpea643WqLiCP3nKbZvepVqGl5rrjdao1n+lJTbNTcEHGTjkxtom+5XllDqYWlycwyyfuOVHjJxyY20TfcrOzyIWz7XDOIcUjpEJ6Ar8YMOPm5mJHiGpedQuaLmgdDQApmKGJ8TCER7WEMbCZlxHkVyRQ0AbUZRJGscp5EPVWq2HnxJ/Zs7oqAyx7aIlszH72lNp+VyGSUT2ZaWlNp+VyAn2y6Xi9SHuNQxi/xuBtWb7UT2y6Xi9SHuNQxi8P73A2sPfap3AdW8aQhbAesirNQtKt50hB2A9ZEWahQwGlrwphWL1Ie41UuJekZTbw94K6tg0tF6sPcaqXEvSMpt4e8E3B9RpJJK4HzPaRpWb2p7glZvpaU2o9qVpGlZvanuCVm+lpTaj2qkFZjLx2Z20TfciKx/S8Hqv3HIdxl47M7aJvuRFY/peD1X7jk3BEtQ0vNdcbrVGs/wBKSm2apNp4/e811xutUaz/AEpKbZqPUEHGTjkxtom+5T8QuOjZRvUxFAxl47MbaJvuVhiFx0bKN6mIgB1arYf8if2Te6KsqWrWIDxJ/Zs/5VMQZSiizHS0ptPyuQwQiezLS0ptPyuUAn2y6Xi9SHuNQXAjFjg5pIc0ggjOCLwR51s+P9lszPTz48F8EMc1gAe54d4rQDUBpFLtaG/2Fzv1st96J+hTZgDsYsZo89FEWZcHOa0MFGhooKnMOWpJ86qgtG/YXO/Wy33on6Ev2Fzv1st96J+hLMFbbBpaL1Ye41UuJekZTbw94LR8brLp2emnTBMrDLg0ZIiRHUyQBWvBjPQHNyqDgSxydl5mFGy5Z3BPa/Jy4grkkGleDNOmhSzuDaklTGanv8vK/wC6if8AWS+FT3+Xlf8AdRP+urAYBaRpWb2p7gvLOD+9ZTaj2o1xjsjnZuaizGVLM4V2Vk8JEdTmrwYrm1JYtWRzspNwo+VLP4J2Vk8JEbXOKZXBmmfUVXZgA8dMGvg4QmWRBQ8K53MQ9xc0g6iCFzinjAZGbhzDWCIWV8UktqHAtN4zXHUVs+OGJ0bCDfjJaXbEa0iHFbNRMoag4fBvGbWhoadIqgR1hk79bLfef+hLMAZjDhl03MxZh4DXRXVoMwzUA6AAiKybADpjCUJwrkQPjXkX0pc0ek67zEqxFhk79bLfef8AoWj4t4AjSELg5eVlhWhc4zcQveRyuJlum4UAHalmDA8ZOOTG2ib7lb2aS/CYShM+m2I3V8qG8Z/OifCli07FjRImXLN4R7n0y4hplOLqVyL6VpXmU/FKyudkpuHMVlonB18XhIjK1BHyuDNM9cxzJZgyWYlyxxa4EOaaOB5CLiDzg17Fb4vY3x5JkdsHJpMM4N2UCSM9HNIIo4Bzh6XQtLxysvmZ6OYzGS0B7vnKRojw83UdTgW5Ju89UPfsLnfrZb70T9CWYM6JRPZlpaU2n5XK+/YXO/Wy33on6FdYn2RzUpPQI8R8AthPynBrnl1KEXAtGvvSz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124" name="Picture 5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1395" y="3804918"/>
            <a:ext cx="2376264" cy="1576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0" name="Conector reto 39"/>
          <p:cNvCxnSpPr/>
          <p:nvPr/>
        </p:nvCxnSpPr>
        <p:spPr>
          <a:xfrm>
            <a:off x="1187625" y="3813337"/>
            <a:ext cx="23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28" name="Picture 56" descr="C:\Users\Ilan\Desktop\desktop\PS3VC\team network 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4070322"/>
            <a:ext cx="2732164" cy="1301644"/>
          </a:xfrm>
          <a:prstGeom prst="rect">
            <a:avLst/>
          </a:prstGeom>
          <a:noFill/>
        </p:spPr>
      </p:pic>
      <p:pic>
        <p:nvPicPr>
          <p:cNvPr id="3151" name="Picture 79" descr="https://encrypted-tbn2.google.com/images?q=tbn:ANd9GcQ8JXQi7Sh2l5uccxp7vLP-nIUttjed-ukpft4I9O5ogcQ0jYuD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67283" y="4431871"/>
            <a:ext cx="1468814" cy="612006"/>
          </a:xfrm>
          <a:prstGeom prst="rect">
            <a:avLst/>
          </a:prstGeom>
          <a:noFill/>
        </p:spPr>
      </p:pic>
      <p:pic>
        <p:nvPicPr>
          <p:cNvPr id="3153" name="Picture 81" descr="https://encrypted-tbn0.google.com/images?q=tbn:ANd9GcS9u3EbP1tmCzAVTCrPeU1msdiaHYxrdi8cTJHg0P2P2R0rzkeWKXTNwrVTEw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03439" y="1916833"/>
            <a:ext cx="1137219" cy="1137220"/>
          </a:xfrm>
          <a:prstGeom prst="rect">
            <a:avLst/>
          </a:prstGeom>
          <a:noFill/>
        </p:spPr>
      </p:pic>
      <p:pic>
        <p:nvPicPr>
          <p:cNvPr id="3154" name="Picture 8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87624" y="5733256"/>
            <a:ext cx="7305253" cy="836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7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770" decel="100000"/>
                                        <p:tgtEl>
                                          <p:spTgt spid="1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7" dur="77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70" decel="100000"/>
                                        <p:tgtEl>
                                          <p:spTgt spid="31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770" decel="100000"/>
                                        <p:tgtEl>
                                          <p:spTgt spid="312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8" dur="770" fill="hold"/>
                                        <p:tgtEl>
                                          <p:spTgt spid="3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0" dur="770" fill="hold"/>
                                        <p:tgtEl>
                                          <p:spTgt spid="3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70" decel="100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770" decel="100000"/>
                                        <p:tgtEl>
                                          <p:spTgt spid="4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7" dur="77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9" dur="77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16913" y="1556791"/>
            <a:ext cx="83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/>
                </a:solidFill>
              </a:rPr>
              <a:t>Apoio:</a:t>
            </a:r>
            <a:endParaRPr lang="pt-BR" dirty="0">
              <a:solidFill>
                <a:schemeClr val="tx2"/>
              </a:solidFill>
            </a:endParaRPr>
          </a:p>
        </p:txBody>
      </p:sp>
      <p:pic>
        <p:nvPicPr>
          <p:cNvPr id="3" name="Picture 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99570" y="1384657"/>
            <a:ext cx="1573205" cy="847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/>
          <p:cNvSpPr txBox="1"/>
          <p:nvPr/>
        </p:nvSpPr>
        <p:spPr>
          <a:xfrm>
            <a:off x="1218352" y="312198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/>
                </a:solidFill>
              </a:rPr>
              <a:t>Desenvolvedor:</a:t>
            </a:r>
            <a:endParaRPr lang="pt-BR" dirty="0">
              <a:solidFill>
                <a:schemeClr val="tx2"/>
              </a:solidFill>
            </a:endParaRPr>
          </a:p>
        </p:txBody>
      </p:sp>
      <p:pic>
        <p:nvPicPr>
          <p:cNvPr id="20482" name="Picture 2" descr="C:\Users\Ilan\Desktop\desktop\PS3VC\team network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3868" y="3103407"/>
            <a:ext cx="1629544" cy="776339"/>
          </a:xfrm>
          <a:prstGeom prst="rect">
            <a:avLst/>
          </a:prstGeom>
          <a:noFill/>
        </p:spPr>
      </p:pic>
      <p:sp>
        <p:nvSpPr>
          <p:cNvPr id="8" name="CaixaDeTexto 7"/>
          <p:cNvSpPr txBox="1"/>
          <p:nvPr/>
        </p:nvSpPr>
        <p:spPr>
          <a:xfrm>
            <a:off x="6713672" y="2219237"/>
            <a:ext cx="97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/>
                </a:solidFill>
              </a:rPr>
              <a:t>Grupo: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42741" y="4972525"/>
            <a:ext cx="295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/>
                </a:solidFill>
              </a:rPr>
              <a:t>Utilizando tecnologias por:</a:t>
            </a:r>
            <a:endParaRPr lang="pt-BR" dirty="0">
              <a:solidFill>
                <a:schemeClr val="tx2"/>
              </a:solidFill>
            </a:endParaRPr>
          </a:p>
        </p:txBody>
      </p:sp>
      <p:pic>
        <p:nvPicPr>
          <p:cNvPr id="20484" name="Picture 4" descr="https://encrypted-tbn0.google.com/images?q=tbn:ANd9GcT0EkzVJ92qO3M_QqDGldLVuLXKKA6LxuR3UqNZ5DDpv6Yzt53MI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4779112"/>
            <a:ext cx="1125488" cy="1125489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5940152" y="5157192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/>
                </a:solidFill>
              </a:rPr>
              <a:t>e</a:t>
            </a:r>
            <a:endParaRPr lang="pt-BR" dirty="0">
              <a:solidFill>
                <a:schemeClr val="tx2"/>
              </a:solidFill>
            </a:endParaRPr>
          </a:p>
        </p:txBody>
      </p:sp>
      <p:pic>
        <p:nvPicPr>
          <p:cNvPr id="20486" name="Picture 6" descr="https://encrypted-tbn0.google.com/images?q=tbn:ANd9GcSEBCO312DT9OoSRYAe5JqFCFVBgoxPzjInXdPX2rdFwU0tSxjRVQ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40252" y="4857611"/>
            <a:ext cx="1008112" cy="968492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5940152" y="266827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2"/>
                </a:solidFill>
              </a:rPr>
              <a:t>Ian Andrade Obraczka</a:t>
            </a:r>
            <a:endParaRPr lang="pt-BR" b="1" dirty="0">
              <a:solidFill>
                <a:schemeClr val="tx2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940152" y="3103407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2"/>
                </a:solidFill>
              </a:rPr>
              <a:t>Ilan Grynszpan</a:t>
            </a:r>
            <a:endParaRPr lang="pt-BR" b="1" dirty="0">
              <a:solidFill>
                <a:schemeClr val="tx2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940152" y="3549973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2"/>
                </a:solidFill>
              </a:rPr>
              <a:t>Eduardo Zimelewicz</a:t>
            </a:r>
            <a:endParaRPr lang="pt-BR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80"/>
                            </p:stCondLst>
                            <p:childTnLst>
                              <p:par>
                                <p:cTn id="1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80"/>
                            </p:stCondLst>
                            <p:childTnLst>
                              <p:par>
                                <p:cTn id="1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8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80"/>
                            </p:stCondLst>
                            <p:childTnLst>
                              <p:par>
                                <p:cTn id="3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92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92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42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  <p:bldP spid="9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Personalizada 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1124</TotalTime>
  <Words>209</Words>
  <Application>Microsoft Office PowerPoint</Application>
  <PresentationFormat>Apresentação na tela (4:3)</PresentationFormat>
  <Paragraphs>48</Paragraphs>
  <Slides>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Solstício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Aluno9</dc:creator>
  <cp:lastModifiedBy>Aluno4</cp:lastModifiedBy>
  <cp:revision>103</cp:revision>
  <dcterms:created xsi:type="dcterms:W3CDTF">2012-07-04T13:51:40Z</dcterms:created>
  <dcterms:modified xsi:type="dcterms:W3CDTF">2012-07-11T15:40:05Z</dcterms:modified>
</cp:coreProperties>
</file>