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6" r:id="rId4"/>
    <p:sldId id="263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4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6D2B8-0EEA-4253-8E69-A1BC6A601082}" v="21" dt="2020-04-22T11:11:3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Smith" userId="87e97c304c7c6a1f" providerId="LiveId" clId="{F5D6D2B8-0EEA-4253-8E69-A1BC6A601082}"/>
    <pc:docChg chg="undo custSel addSld delSld modSld sldOrd modShowInfo">
      <pc:chgData name="Ian Smith" userId="87e97c304c7c6a1f" providerId="LiveId" clId="{F5D6D2B8-0EEA-4253-8E69-A1BC6A601082}" dt="2020-04-22T13:23:46.770" v="490" actId="2744"/>
      <pc:docMkLst>
        <pc:docMk/>
      </pc:docMkLst>
      <pc:sldChg chg="modSp mod">
        <pc:chgData name="Ian Smith" userId="87e97c304c7c6a1f" providerId="LiveId" clId="{F5D6D2B8-0EEA-4253-8E69-A1BC6A601082}" dt="2020-04-22T11:09:03.079" v="408" actId="1076"/>
        <pc:sldMkLst>
          <pc:docMk/>
          <pc:sldMk cId="0" sldId="256"/>
        </pc:sldMkLst>
        <pc:spChg chg="mod">
          <ac:chgData name="Ian Smith" userId="87e97c304c7c6a1f" providerId="LiveId" clId="{F5D6D2B8-0EEA-4253-8E69-A1BC6A601082}" dt="2020-04-22T11:08:59.469" v="406" actId="1076"/>
          <ac:spMkLst>
            <pc:docMk/>
            <pc:sldMk cId="0" sldId="256"/>
            <ac:spMk id="54" creationId="{00000000-0000-0000-0000-000000000000}"/>
          </ac:spMkLst>
        </pc:spChg>
        <pc:picChg chg="mod">
          <ac:chgData name="Ian Smith" userId="87e97c304c7c6a1f" providerId="LiveId" clId="{F5D6D2B8-0EEA-4253-8E69-A1BC6A601082}" dt="2020-04-22T11:09:03.079" v="408" actId="1076"/>
          <ac:picMkLst>
            <pc:docMk/>
            <pc:sldMk cId="0" sldId="256"/>
            <ac:picMk id="55" creationId="{00000000-0000-0000-0000-000000000000}"/>
          </ac:picMkLst>
        </pc:picChg>
      </pc:sldChg>
      <pc:sldChg chg="modSp ord">
        <pc:chgData name="Ian Smith" userId="87e97c304c7c6a1f" providerId="LiveId" clId="{F5D6D2B8-0EEA-4253-8E69-A1BC6A601082}" dt="2020-04-22T10:56:46.982" v="227"/>
        <pc:sldMkLst>
          <pc:docMk/>
          <pc:sldMk cId="0" sldId="257"/>
        </pc:sldMkLst>
        <pc:spChg chg="mod">
          <ac:chgData name="Ian Smith" userId="87e97c304c7c6a1f" providerId="LiveId" clId="{F5D6D2B8-0EEA-4253-8E69-A1BC6A601082}" dt="2020-04-22T10:56:28.052" v="222" actId="20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Ian Smith" userId="87e97c304c7c6a1f" providerId="LiveId" clId="{F5D6D2B8-0EEA-4253-8E69-A1BC6A601082}" dt="2020-04-22T11:10:35.518" v="410" actId="122"/>
        <pc:sldMkLst>
          <pc:docMk/>
          <pc:sldMk cId="921228870" sldId="262"/>
        </pc:sldMkLst>
        <pc:spChg chg="mod">
          <ac:chgData name="Ian Smith" userId="87e97c304c7c6a1f" providerId="LiveId" clId="{F5D6D2B8-0EEA-4253-8E69-A1BC6A601082}" dt="2020-04-22T11:10:35.518" v="410" actId="122"/>
          <ac:spMkLst>
            <pc:docMk/>
            <pc:sldMk cId="921228870" sldId="262"/>
            <ac:spMk id="2" creationId="{FAE0EDFC-F1DD-4E5E-9110-AB6F9DA79380}"/>
          </ac:spMkLst>
        </pc:spChg>
      </pc:sldChg>
      <pc:sldChg chg="addSp delSp modSp add mod">
        <pc:chgData name="Ian Smith" userId="87e97c304c7c6a1f" providerId="LiveId" clId="{F5D6D2B8-0EEA-4253-8E69-A1BC6A601082}" dt="2020-04-22T11:07:25.921" v="288" actId="122"/>
        <pc:sldMkLst>
          <pc:docMk/>
          <pc:sldMk cId="3065693151" sldId="263"/>
        </pc:sldMkLst>
        <pc:spChg chg="del">
          <ac:chgData name="Ian Smith" userId="87e97c304c7c6a1f" providerId="LiveId" clId="{F5D6D2B8-0EEA-4253-8E69-A1BC6A601082}" dt="2020-04-22T11:07:11.428" v="249" actId="478"/>
          <ac:spMkLst>
            <pc:docMk/>
            <pc:sldMk cId="3065693151" sldId="263"/>
            <ac:spMk id="2" creationId="{3154B906-76B1-4AEB-834E-291D8B32B8E6}"/>
          </ac:spMkLst>
        </pc:spChg>
        <pc:spChg chg="add mod">
          <ac:chgData name="Ian Smith" userId="87e97c304c7c6a1f" providerId="LiveId" clId="{F5D6D2B8-0EEA-4253-8E69-A1BC6A601082}" dt="2020-04-22T11:07:25.921" v="288" actId="122"/>
          <ac:spMkLst>
            <pc:docMk/>
            <pc:sldMk cId="3065693151" sldId="263"/>
            <ac:spMk id="4" creationId="{A065F984-CC91-47DA-A710-F7EAA602BE81}"/>
          </ac:spMkLst>
        </pc:spChg>
      </pc:sldChg>
      <pc:sldChg chg="new del">
        <pc:chgData name="Ian Smith" userId="87e97c304c7c6a1f" providerId="LiveId" clId="{F5D6D2B8-0EEA-4253-8E69-A1BC6A601082}" dt="2020-04-22T10:52:37.788" v="3" actId="47"/>
        <pc:sldMkLst>
          <pc:docMk/>
          <pc:sldMk cId="3422543584" sldId="265"/>
        </pc:sldMkLst>
      </pc:sldChg>
      <pc:sldChg chg="addSp delSp modSp add mod">
        <pc:chgData name="Ian Smith" userId="87e97c304c7c6a1f" providerId="LiveId" clId="{F5D6D2B8-0EEA-4253-8E69-A1BC6A601082}" dt="2020-04-22T11:07:30.567" v="290" actId="122"/>
        <pc:sldMkLst>
          <pc:docMk/>
          <pc:sldMk cId="3638034457" sldId="266"/>
        </pc:sldMkLst>
        <pc:spChg chg="del mod">
          <ac:chgData name="Ian Smith" userId="87e97c304c7c6a1f" providerId="LiveId" clId="{F5D6D2B8-0EEA-4253-8E69-A1BC6A601082}" dt="2020-04-22T10:55:50.922" v="179" actId="478"/>
          <ac:spMkLst>
            <pc:docMk/>
            <pc:sldMk cId="3638034457" sldId="266"/>
            <ac:spMk id="2" creationId="{2B0DE68A-2B61-46E1-A740-F7C90A29300C}"/>
          </ac:spMkLst>
        </pc:spChg>
        <pc:spChg chg="mod">
          <ac:chgData name="Ian Smith" userId="87e97c304c7c6a1f" providerId="LiveId" clId="{F5D6D2B8-0EEA-4253-8E69-A1BC6A601082}" dt="2020-04-22T10:56:23.590" v="221" actId="207"/>
          <ac:spMkLst>
            <pc:docMk/>
            <pc:sldMk cId="3638034457" sldId="266"/>
            <ac:spMk id="3" creationId="{FD975541-7439-4FC3-92B3-B1F85B2AEF09}"/>
          </ac:spMkLst>
        </pc:spChg>
        <pc:spChg chg="add mod">
          <ac:chgData name="Ian Smith" userId="87e97c304c7c6a1f" providerId="LiveId" clId="{F5D6D2B8-0EEA-4253-8E69-A1BC6A601082}" dt="2020-04-22T11:07:30.567" v="290" actId="122"/>
          <ac:spMkLst>
            <pc:docMk/>
            <pc:sldMk cId="3638034457" sldId="266"/>
            <ac:spMk id="5" creationId="{68C1AFEB-9B00-4CB7-AB99-F615E475829D}"/>
          </ac:spMkLst>
        </pc:spChg>
      </pc:sldChg>
      <pc:sldChg chg="addSp delSp modSp add mod">
        <pc:chgData name="Ian Smith" userId="87e97c304c7c6a1f" providerId="LiveId" clId="{F5D6D2B8-0EEA-4253-8E69-A1BC6A601082}" dt="2020-04-22T10:58:07.621" v="248" actId="207"/>
        <pc:sldMkLst>
          <pc:docMk/>
          <pc:sldMk cId="4048875519" sldId="267"/>
        </pc:sldMkLst>
        <pc:spChg chg="del mod">
          <ac:chgData name="Ian Smith" userId="87e97c304c7c6a1f" providerId="LiveId" clId="{F5D6D2B8-0EEA-4253-8E69-A1BC6A601082}" dt="2020-04-22T10:57:40.941" v="229" actId="478"/>
          <ac:spMkLst>
            <pc:docMk/>
            <pc:sldMk cId="4048875519" sldId="267"/>
            <ac:spMk id="2" creationId="{B454A190-02D1-4B22-9E82-DADA22BCB485}"/>
          </ac:spMkLst>
        </pc:spChg>
        <pc:spChg chg="mod">
          <ac:chgData name="Ian Smith" userId="87e97c304c7c6a1f" providerId="LiveId" clId="{F5D6D2B8-0EEA-4253-8E69-A1BC6A601082}" dt="2020-04-22T10:56:42.740" v="225" actId="20577"/>
          <ac:spMkLst>
            <pc:docMk/>
            <pc:sldMk cId="4048875519" sldId="267"/>
            <ac:spMk id="3" creationId="{7C43E7DC-EA03-4307-8BB1-BCBCCCD0823D}"/>
          </ac:spMkLst>
        </pc:spChg>
        <pc:spChg chg="add mod">
          <ac:chgData name="Ian Smith" userId="87e97c304c7c6a1f" providerId="LiveId" clId="{F5D6D2B8-0EEA-4253-8E69-A1BC6A601082}" dt="2020-04-22T10:58:07.621" v="248" actId="207"/>
          <ac:spMkLst>
            <pc:docMk/>
            <pc:sldMk cId="4048875519" sldId="267"/>
            <ac:spMk id="4" creationId="{D04F94D2-C0ED-478A-9E55-069404E3B0BB}"/>
          </ac:spMkLst>
        </pc:spChg>
      </pc:sldChg>
      <pc:sldChg chg="modSp add mod">
        <pc:chgData name="Ian Smith" userId="87e97c304c7c6a1f" providerId="LiveId" clId="{F5D6D2B8-0EEA-4253-8E69-A1BC6A601082}" dt="2020-04-22T11:07:42.317" v="295" actId="20577"/>
        <pc:sldMkLst>
          <pc:docMk/>
          <pc:sldMk cId="1020077767" sldId="268"/>
        </pc:sldMkLst>
        <pc:spChg chg="mod">
          <ac:chgData name="Ian Smith" userId="87e97c304c7c6a1f" providerId="LiveId" clId="{F5D6D2B8-0EEA-4253-8E69-A1BC6A601082}" dt="2020-04-22T11:07:42.317" v="295" actId="20577"/>
          <ac:spMkLst>
            <pc:docMk/>
            <pc:sldMk cId="1020077767" sldId="268"/>
            <ac:spMk id="2" creationId="{B31C3425-E96B-408B-8108-BC745434D9BB}"/>
          </ac:spMkLst>
        </pc:spChg>
      </pc:sldChg>
      <pc:sldChg chg="modSp add">
        <pc:chgData name="Ian Smith" userId="87e97c304c7c6a1f" providerId="LiveId" clId="{F5D6D2B8-0EEA-4253-8E69-A1BC6A601082}" dt="2020-04-22T11:07:46.372" v="296" actId="207"/>
        <pc:sldMkLst>
          <pc:docMk/>
          <pc:sldMk cId="394152441" sldId="269"/>
        </pc:sldMkLst>
        <pc:spChg chg="mod">
          <ac:chgData name="Ian Smith" userId="87e97c304c7c6a1f" providerId="LiveId" clId="{F5D6D2B8-0EEA-4253-8E69-A1BC6A601082}" dt="2020-04-22T11:07:46.372" v="296" actId="207"/>
          <ac:spMkLst>
            <pc:docMk/>
            <pc:sldMk cId="394152441" sldId="269"/>
            <ac:spMk id="2" creationId="{07187A73-143A-421B-BE27-095D51D5389C}"/>
          </ac:spMkLst>
        </pc:spChg>
      </pc:sldChg>
      <pc:sldChg chg="addSp delSp modSp new mod">
        <pc:chgData name="Ian Smith" userId="87e97c304c7c6a1f" providerId="LiveId" clId="{F5D6D2B8-0EEA-4253-8E69-A1BC6A601082}" dt="2020-04-22T11:11:48.244" v="489" actId="14100"/>
        <pc:sldMkLst>
          <pc:docMk/>
          <pc:sldMk cId="3959986225" sldId="270"/>
        </pc:sldMkLst>
        <pc:spChg chg="mod">
          <ac:chgData name="Ian Smith" userId="87e97c304c7c6a1f" providerId="LiveId" clId="{F5D6D2B8-0EEA-4253-8E69-A1BC6A601082}" dt="2020-04-22T10:53:36.142" v="35" actId="207"/>
          <ac:spMkLst>
            <pc:docMk/>
            <pc:sldMk cId="3959986225" sldId="270"/>
            <ac:spMk id="2" creationId="{B02F9794-3C00-41B9-A725-E83D2B02D213}"/>
          </ac:spMkLst>
        </pc:spChg>
        <pc:spChg chg="mod">
          <ac:chgData name="Ian Smith" userId="87e97c304c7c6a1f" providerId="LiveId" clId="{F5D6D2B8-0EEA-4253-8E69-A1BC6A601082}" dt="2020-04-22T11:11:48.244" v="489" actId="14100"/>
          <ac:spMkLst>
            <pc:docMk/>
            <pc:sldMk cId="3959986225" sldId="270"/>
            <ac:spMk id="3" creationId="{2056E25D-0267-4D21-8E53-B718F4A8FEE4}"/>
          </ac:spMkLst>
        </pc:spChg>
        <pc:picChg chg="add del mod">
          <ac:chgData name="Ian Smith" userId="87e97c304c7c6a1f" providerId="LiveId" clId="{F5D6D2B8-0EEA-4253-8E69-A1BC6A601082}" dt="2020-04-22T11:11:41.899" v="488" actId="478"/>
          <ac:picMkLst>
            <pc:docMk/>
            <pc:sldMk cId="3959986225" sldId="270"/>
            <ac:picMk id="5" creationId="{A4E2C07C-91C1-4A05-BFB1-0E745FB214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d5dddf14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d5dddf14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5dddf14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5dddf14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d5dddf14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d5dddf14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d5dddf1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d5dddf14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4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C9C4-986F-44B4-9551-106D0CE3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7DD4-0066-4744-9C42-8D402CFD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03B9-82E4-4026-B3C9-7F55927F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296-9C4E-43C9-A08F-709DEE8D86CC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EE08-5FC0-4427-9995-7D462CC8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15A-9568-4C4B-8ED5-1A1B8E3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928-F3F2-4920-BDFF-1364EE5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486124"/>
            <a:ext cx="85206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BI &amp; BA Project Presentation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Neelam </a:t>
            </a:r>
            <a:r>
              <a:rPr lang="en-GB" sz="1800" dirty="0" err="1">
                <a:solidFill>
                  <a:srgbClr val="000000"/>
                </a:solidFill>
              </a:rPr>
              <a:t>Bist</a:t>
            </a:r>
            <a:r>
              <a:rPr lang="en-GB" sz="1800" dirty="0">
                <a:solidFill>
                  <a:srgbClr val="000000"/>
                </a:solidFill>
              </a:rPr>
              <a:t>, Siddharth Shukla &amp; Ian Smith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1897" y="244540"/>
            <a:ext cx="3320205" cy="313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ER Diagram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23650"/>
            <a:ext cx="5734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9DC4-4E39-4F46-A73B-396CDB32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9900"/>
                </a:solidFill>
              </a:rPr>
              <a:t>CRM Uses and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5A64-61EE-41A1-BF97-5AD847148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“Customer Experience is not the same as Customer Service.”</a:t>
            </a:r>
          </a:p>
          <a:p>
            <a:r>
              <a:rPr lang="en-IN" dirty="0">
                <a:solidFill>
                  <a:schemeClr val="tx1"/>
                </a:solidFill>
              </a:rPr>
              <a:t>The need of reducing hurdles in Employee Customer Relationships.</a:t>
            </a:r>
          </a:p>
          <a:p>
            <a:r>
              <a:rPr lang="en-IN" dirty="0">
                <a:solidFill>
                  <a:schemeClr val="tx1"/>
                </a:solidFill>
              </a:rPr>
              <a:t>The need to understand and know who your customers are.</a:t>
            </a:r>
          </a:p>
          <a:p>
            <a:r>
              <a:rPr lang="en-IN" dirty="0">
                <a:solidFill>
                  <a:schemeClr val="tx1"/>
                </a:solidFill>
              </a:rPr>
              <a:t>Incorporating sturdy and personal Feedback System.</a:t>
            </a:r>
          </a:p>
          <a:p>
            <a:r>
              <a:rPr lang="en-IN" dirty="0">
                <a:solidFill>
                  <a:schemeClr val="tx1"/>
                </a:solidFill>
              </a:rPr>
              <a:t>Assuring Customer Data Security.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30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EDFC-F1DD-4E5E-9110-AB6F9DA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2563"/>
            <a:ext cx="8520600" cy="572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Microsoft Dynamics 365 PowerApps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CE38-D191-4F35-A568-9A0942D8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25" y="1138187"/>
            <a:ext cx="3974550" cy="3416400"/>
          </a:xfrm>
        </p:spPr>
        <p:txBody>
          <a:bodyPr/>
          <a:lstStyle/>
          <a:p>
            <a:r>
              <a:rPr lang="en-IN" dirty="0"/>
              <a:t>Simple App Creating Tool</a:t>
            </a:r>
          </a:p>
          <a:p>
            <a:r>
              <a:rPr lang="en-IN" dirty="0"/>
              <a:t>No need of Coding Experience</a:t>
            </a:r>
          </a:p>
          <a:p>
            <a:r>
              <a:rPr lang="en-US" dirty="0"/>
              <a:t>Not just an end-user tool limited to prebuilt templates and simplistic scenarios.</a:t>
            </a:r>
          </a:p>
          <a:p>
            <a:r>
              <a:rPr lang="en-US" dirty="0"/>
              <a:t>Easy Data Connection Options.</a:t>
            </a:r>
          </a:p>
          <a:p>
            <a:r>
              <a:rPr lang="en-US" dirty="0"/>
              <a:t>Strong Data Protection Features.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B5C3EC-E931-46AF-9CD9-3F65BFF4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4" y="1005630"/>
            <a:ext cx="3730321" cy="184075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7AB57-5449-4233-97D2-7D6B4394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3" y="2938571"/>
            <a:ext cx="3730322" cy="18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A342-F288-4A08-9B61-042F55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Starbucks Customer Analysis and Interaction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D2049-2386-4512-9847-7294783E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24519" cy="3416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It is password protected.</a:t>
            </a:r>
          </a:p>
          <a:p>
            <a:r>
              <a:rPr lang="en-IN" dirty="0">
                <a:solidFill>
                  <a:schemeClr val="tx1"/>
                </a:solidFill>
              </a:rPr>
              <a:t>Repository Page is easy to scroll and sort.</a:t>
            </a:r>
          </a:p>
          <a:p>
            <a:r>
              <a:rPr lang="en-IN" dirty="0">
                <a:solidFill>
                  <a:schemeClr val="tx1"/>
                </a:solidFill>
              </a:rPr>
              <a:t>Customer Details Page has further important customer details.</a:t>
            </a:r>
          </a:p>
          <a:p>
            <a:r>
              <a:rPr lang="en-IN" dirty="0">
                <a:solidFill>
                  <a:schemeClr val="tx1"/>
                </a:solidFill>
              </a:rPr>
              <a:t>New Customer Entry Page feature is also added</a:t>
            </a:r>
          </a:p>
          <a:p>
            <a:r>
              <a:rPr lang="en-IN" dirty="0">
                <a:solidFill>
                  <a:schemeClr val="tx1"/>
                </a:solidFill>
              </a:rPr>
              <a:t>Email Page with easy customization options.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5F090-83B3-4C79-A8E9-12813B3D9E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3" y="1282075"/>
            <a:ext cx="3249295" cy="341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379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9794-3C00-41B9-A725-E83D2B0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E25D-0267-4D21-8E53-B718F4A8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329" y="1175657"/>
            <a:ext cx="4506189" cy="3042877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We have demonstrated how different BI tools can be of benefit to Starbucks.</a:t>
            </a:r>
          </a:p>
          <a:p>
            <a:r>
              <a:rPr lang="en-IE" dirty="0">
                <a:solidFill>
                  <a:schemeClr val="tx1"/>
                </a:solidFill>
              </a:rPr>
              <a:t>It is our belief that these tools &amp; techniques have assisted Starbucks.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8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39450" y="460325"/>
            <a:ext cx="39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B050"/>
                </a:solidFill>
              </a:rPr>
              <a:t>Company Overview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98150"/>
            <a:ext cx="5199300" cy="2943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Starbucks was founded in Seattle in 1971 by </a:t>
            </a:r>
            <a:r>
              <a:rPr lang="en-GB" dirty="0">
                <a:solidFill>
                  <a:schemeClr val="dk1"/>
                </a:solidFill>
              </a:rPr>
              <a:t>Jerry Baldwin, Zev Siegl and Gordon Bowker.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Since its inception, it has grown into one of the iconic and well known companies.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company has managed to attract a very loyal customer base which has contributed to it’s success.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400" y="2822743"/>
            <a:ext cx="3022575" cy="212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400" y="319774"/>
            <a:ext cx="3022574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5541-7439-4FC3-92B3-B1F85B2A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Starbucks is the world’s leading speciality coffee retailer and well established.</a:t>
            </a:r>
          </a:p>
          <a:p>
            <a:endParaRPr lang="en-IE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</a:rPr>
              <a:t>   COMPETITION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Economic crises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Market can be easily penetrated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Competition with local coffee shops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Variation in prices in developing countries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Health Issues</a:t>
            </a:r>
          </a:p>
          <a:p>
            <a:endParaRPr lang="en-IE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</a:rPr>
              <a:t>   FRAMEWORK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SWOT Analysis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Balanced scorecard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Porters five forces model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0B31CF-263D-4288-8AEB-C60DA4243563}"/>
              </a:ext>
            </a:extLst>
          </p:cNvPr>
          <p:cNvSpPr/>
          <p:nvPr/>
        </p:nvSpPr>
        <p:spPr>
          <a:xfrm>
            <a:off x="4502719" y="2225502"/>
            <a:ext cx="13856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en-GB" sz="40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1AFEB-9B00-4CB7-AB99-F615E475829D}"/>
              </a:ext>
            </a:extLst>
          </p:cNvPr>
          <p:cNvSpPr txBox="1"/>
          <p:nvPr/>
        </p:nvSpPr>
        <p:spPr>
          <a:xfrm>
            <a:off x="630091" y="361150"/>
            <a:ext cx="8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009900"/>
                </a:solidFill>
              </a:rPr>
              <a:t>Companies Performance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63803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211D71-3D40-4CEC-B071-C35826D053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2" y="1369219"/>
            <a:ext cx="5643562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65F984-CC91-47DA-A710-F7EAA60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009900"/>
                </a:solidFill>
              </a:rPr>
              <a:t>Challenges &amp; 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06569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E7DC-EA03-4307-8BB1-BCBCCCD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lvl="0"/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High prices</a:t>
            </a:r>
            <a:r>
              <a:rPr lang="en-IE" dirty="0">
                <a:solidFill>
                  <a:schemeClr val="accent2">
                    <a:lumMod val="50000"/>
                  </a:schemeClr>
                </a:solidFill>
              </a:rPr>
              <a:t> .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Imitability of products </a:t>
            </a:r>
          </a:p>
          <a:p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Generalized standards for most products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F94D2-C0ED-478A-9E55-069404E3B0BB}"/>
              </a:ext>
            </a:extLst>
          </p:cNvPr>
          <p:cNvSpPr txBox="1"/>
          <p:nvPr/>
        </p:nvSpPr>
        <p:spPr>
          <a:xfrm>
            <a:off x="376518" y="238205"/>
            <a:ext cx="845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009900"/>
                </a:solidFill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404887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3425-E96B-408B-8108-BC745434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9900"/>
                </a:solidFill>
              </a:rPr>
              <a:t>           BALANCED SCORECARD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3E18F-9528-4B94-B971-CDB9DF40915F}"/>
              </a:ext>
            </a:extLst>
          </p:cNvPr>
          <p:cNvSpPr/>
          <p:nvPr/>
        </p:nvSpPr>
        <p:spPr>
          <a:xfrm>
            <a:off x="2757081" y="2225502"/>
            <a:ext cx="362984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Your text 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6A7FA-127D-4E3B-83AD-A210DE1C22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" y="1369219"/>
            <a:ext cx="6115050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007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7A73-143A-421B-BE27-095D51D5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9900"/>
                </a:solidFill>
              </a:rPr>
              <a:t>               Porter’s Five Forces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F1677-AA7F-46A6-858B-17056387F0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44" y="1369219"/>
            <a:ext cx="4591112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1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Power BI - Dashboard 1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093600"/>
            <a:ext cx="67437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Power BI Dashboard 2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017725"/>
            <a:ext cx="6743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310</Words>
  <Application>Microsoft Office PowerPoint</Application>
  <PresentationFormat>On-screen Show (16:9)</PresentationFormat>
  <Paragraphs>53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Company Overview</vt:lpstr>
      <vt:lpstr>PowerPoint Presentation</vt:lpstr>
      <vt:lpstr>Challenges &amp; Problem Definition</vt:lpstr>
      <vt:lpstr>PowerPoint Presentation</vt:lpstr>
      <vt:lpstr>           BALANCED SCORECARD</vt:lpstr>
      <vt:lpstr>               Porter’s Five Forces Model</vt:lpstr>
      <vt:lpstr>Power BI - Dashboard 1</vt:lpstr>
      <vt:lpstr>Power BI Dashboard 2</vt:lpstr>
      <vt:lpstr>ER Diagram</vt:lpstr>
      <vt:lpstr>CRM Uses and Importance</vt:lpstr>
      <vt:lpstr>Microsoft Dynamics 365 PowerApps</vt:lpstr>
      <vt:lpstr>Starbucks Customer Analysis and Interaction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Smith</dc:creator>
  <cp:lastModifiedBy>Ian Smith</cp:lastModifiedBy>
  <cp:revision>5</cp:revision>
  <dcterms:modified xsi:type="dcterms:W3CDTF">2020-04-22T13:23:57Z</dcterms:modified>
</cp:coreProperties>
</file>