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29"/>
  </p:notesMasterIdLst>
  <p:handoutMasterIdLst>
    <p:handoutMasterId r:id="rId30"/>
  </p:handoutMasterIdLst>
  <p:sldIdLst>
    <p:sldId id="1308" r:id="rId6"/>
    <p:sldId id="1342" r:id="rId7"/>
    <p:sldId id="1341" r:id="rId8"/>
    <p:sldId id="1343" r:id="rId9"/>
    <p:sldId id="1344" r:id="rId10"/>
    <p:sldId id="1345" r:id="rId11"/>
    <p:sldId id="1346" r:id="rId12"/>
    <p:sldId id="1347" r:id="rId13"/>
    <p:sldId id="1348" r:id="rId14"/>
    <p:sldId id="1349" r:id="rId15"/>
    <p:sldId id="1350" r:id="rId16"/>
    <p:sldId id="1351" r:id="rId17"/>
    <p:sldId id="1355" r:id="rId18"/>
    <p:sldId id="1357" r:id="rId19"/>
    <p:sldId id="1360" r:id="rId20"/>
    <p:sldId id="1361" r:id="rId21"/>
    <p:sldId id="1358" r:id="rId22"/>
    <p:sldId id="1359" r:id="rId23"/>
    <p:sldId id="1354" r:id="rId24"/>
    <p:sldId id="1352" r:id="rId25"/>
    <p:sldId id="1353" r:id="rId26"/>
    <p:sldId id="1356" r:id="rId27"/>
    <p:sldId id="1340" r:id="rId2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5B0B8DFF-57E5-4D4B-BA72-542DF84B8E2F}">
          <p14:sldIdLst>
            <p14:sldId id="1308"/>
            <p14:sldId id="1342"/>
            <p14:sldId id="1341"/>
            <p14:sldId id="1343"/>
            <p14:sldId id="1344"/>
            <p14:sldId id="1345"/>
            <p14:sldId id="1346"/>
            <p14:sldId id="1347"/>
            <p14:sldId id="1348"/>
            <p14:sldId id="1349"/>
            <p14:sldId id="1350"/>
            <p14:sldId id="1351"/>
            <p14:sldId id="1355"/>
            <p14:sldId id="1357"/>
            <p14:sldId id="1360"/>
            <p14:sldId id="1361"/>
            <p14:sldId id="1358"/>
            <p14:sldId id="1359"/>
            <p14:sldId id="1354"/>
            <p14:sldId id="1352"/>
            <p14:sldId id="1353"/>
            <p14:sldId id="1356"/>
            <p14:sldId id="13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8C"/>
    <a:srgbClr val="253238"/>
    <a:srgbClr val="000000"/>
    <a:srgbClr val="40B0ED"/>
    <a:srgbClr val="EA0B8C"/>
    <a:srgbClr val="D0008A"/>
    <a:srgbClr val="737373"/>
    <a:srgbClr val="FFFFFF"/>
    <a:srgbClr val="002050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8265" autoAdjust="0"/>
  </p:normalViewPr>
  <p:slideViewPr>
    <p:cSldViewPr>
      <p:cViewPr varScale="1">
        <p:scale>
          <a:sx n="39" d="100"/>
          <a:sy n="39" d="100"/>
        </p:scale>
        <p:origin x="1640" y="44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56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8/9/2016 1:55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8/9/2016 1:55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9FCBCA6-7DF8-45A6-BAA7-7037DBDE5BA1}" type="datetime8">
              <a:rPr lang="en-US" smtClean="0"/>
              <a:t>8/9/2016 1:55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31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Changing industries and customer and how they</a:t>
            </a:r>
            <a:r>
              <a:rPr lang="en-US" baseline="0" dirty="0"/>
              <a:t> approach development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A9E72A3-73C3-4EC0-976B-555052BC0BC2}" type="datetime8">
              <a:rPr lang="en-US" smtClean="0"/>
              <a:t>8/9/2016 1:55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1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look at different industries,</a:t>
            </a:r>
            <a:r>
              <a:rPr lang="en-US" baseline="0" dirty="0"/>
              <a:t> existing companies are chaining</a:t>
            </a:r>
          </a:p>
          <a:p>
            <a:endParaRPr lang="en-US" baseline="0" dirty="0"/>
          </a:p>
          <a:p>
            <a:r>
              <a:rPr lang="en-US" baseline="0" dirty="0"/>
              <a:t>Or new companies are pushing out the brick and mortar 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A9E72A3-73C3-4EC0-976B-555052BC0BC2}" type="datetime8">
              <a:rPr lang="en-US" smtClean="0"/>
              <a:t>8/9/2016 1:55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01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0E11B34-67C1-426D-A95E-6962D2D3535E}" type="datetime8">
              <a:rPr lang="en-US" smtClean="0">
                <a:solidFill>
                  <a:prstClr val="black"/>
                </a:solidFill>
              </a:rPr>
              <a:t>8/9/2016 1:55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33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81" y="-1"/>
            <a:ext cx="12435592" cy="699502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37"/>
            <a:ext cx="64008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52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37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200" y="479425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72817" y="6154121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3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81" y="-1"/>
            <a:ext cx="12435592" cy="6995020"/>
          </a:xfrm>
          <a:prstGeom prst="rect">
            <a:avLst/>
          </a:prstGeom>
        </p:spPr>
      </p:pic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200" y="479425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274638" y="2119137"/>
            <a:ext cx="64008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52"/>
            <a:ext cx="64008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37"/>
            <a:ext cx="64008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01" y="2119152"/>
            <a:ext cx="6400737" cy="1828800"/>
          </a:xfrm>
        </p:spPr>
        <p:txBody>
          <a:bodyPr/>
          <a:lstStyle/>
          <a:p>
            <a:r>
              <a:rPr lang="en-US" sz="5200" dirty="0"/>
              <a:t>Using Containers for Agile Scalable Releases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Ian Philpot</a:t>
            </a:r>
          </a:p>
          <a:p>
            <a:r>
              <a:rPr lang="en-US" dirty="0"/>
              <a:t>Sr. Technical Evangelist</a:t>
            </a:r>
          </a:p>
          <a:p>
            <a:r>
              <a:rPr lang="en-US" dirty="0"/>
              <a:t>@</a:t>
            </a:r>
            <a:r>
              <a:rPr lang="en-US" dirty="0" err="1"/>
              <a:t>tripdubroot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Productivity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8437" y="5935662"/>
            <a:ext cx="19739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Hyper-scale</a:t>
            </a:r>
          </a:p>
        </p:txBody>
      </p:sp>
    </p:spTree>
    <p:extLst>
      <p:ext uri="{BB962C8B-B14F-4D97-AF65-F5344CB8AC3E}">
        <p14:creationId xmlns:p14="http://schemas.microsoft.com/office/powerpoint/2010/main" val="264556124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s://www.docker.com/sites/default/files/styles/500px_6_4_ratio/public/bio-images/2015343_solomon_hykes_05_0.jpg?itok=TdoOfZ1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37" y="2887662"/>
            <a:ext cx="547544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Satya-Nadella-quotes.jpg (1500×10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296862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3180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-1"/>
            <a:ext cx="12436475" cy="6994526"/>
            <a:chOff x="0" y="-1"/>
            <a:chExt cx="12436475" cy="6994526"/>
          </a:xfrm>
        </p:grpSpPr>
        <p:sp>
          <p:nvSpPr>
            <p:cNvPr id="2" name="Rectangle 1"/>
            <p:cNvSpPr/>
            <p:nvPr/>
          </p:nvSpPr>
          <p:spPr bwMode="auto">
            <a:xfrm>
              <a:off x="0" y="0"/>
              <a:ext cx="4084635" cy="699452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4084636" y="-1"/>
              <a:ext cx="4191001" cy="6994525"/>
            </a:xfrm>
            <a:prstGeom prst="rect">
              <a:avLst/>
            </a:prstGeom>
            <a:solidFill>
              <a:srgbClr val="E3008C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8275637" y="0"/>
              <a:ext cx="4160838" cy="6994525"/>
            </a:xfrm>
            <a:prstGeom prst="rect">
              <a:avLst/>
            </a:prstGeom>
            <a:solidFill>
              <a:srgbClr val="40B0E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55348" y="3183329"/>
            <a:ext cx="19739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Hyper-scale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65719" y="3183329"/>
            <a:ext cx="182883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Availability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41785" y="3183329"/>
            <a:ext cx="12285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Agility</a:t>
            </a:r>
          </a:p>
        </p:txBody>
      </p:sp>
    </p:spTree>
    <p:extLst>
      <p:ext uri="{BB962C8B-B14F-4D97-AF65-F5344CB8AC3E}">
        <p14:creationId xmlns:p14="http://schemas.microsoft.com/office/powerpoint/2010/main" val="394767101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www.arnondora.in.th/wp-content/uploads/2016/06/what-is-docker-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97" y="296862"/>
            <a:ext cx="1024128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88720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542782"/>
          </a:xfrm>
        </p:spPr>
        <p:txBody>
          <a:bodyPr/>
          <a:lstStyle/>
          <a:p>
            <a:r>
              <a:rPr lang="en-US" dirty="0"/>
              <a:t>Rapidly Growing Company/Department</a:t>
            </a:r>
          </a:p>
          <a:p>
            <a:r>
              <a:rPr lang="en-US" dirty="0"/>
              <a:t>iOS/Android App – Ride sharing </a:t>
            </a:r>
          </a:p>
          <a:p>
            <a:r>
              <a:rPr lang="en-US" dirty="0"/>
              <a:t>Was a monolithic application</a:t>
            </a:r>
          </a:p>
          <a:p>
            <a:r>
              <a:rPr lang="en-US" dirty="0"/>
              <a:t>Now using </a:t>
            </a:r>
            <a:r>
              <a:rPr lang="en-US" dirty="0" err="1"/>
              <a:t>Microservices</a:t>
            </a:r>
            <a:endParaRPr lang="en-US" dirty="0"/>
          </a:p>
          <a:p>
            <a:pPr lvl="1"/>
            <a:r>
              <a:rPr lang="en-US" dirty="0"/>
              <a:t>Requesting/Dispatching </a:t>
            </a:r>
          </a:p>
          <a:p>
            <a:pPr lvl="1"/>
            <a:r>
              <a:rPr lang="en-US" dirty="0"/>
              <a:t>ETC Calculations</a:t>
            </a:r>
          </a:p>
          <a:p>
            <a:pPr lvl="1"/>
            <a:r>
              <a:rPr lang="en-US" dirty="0"/>
              <a:t>Price Calculation</a:t>
            </a:r>
          </a:p>
          <a:p>
            <a:pPr lvl="1"/>
            <a:r>
              <a:rPr lang="en-US" dirty="0"/>
              <a:t>Billing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Contoso Rider Engineering</a:t>
            </a:r>
          </a:p>
        </p:txBody>
      </p:sp>
    </p:spTree>
    <p:extLst>
      <p:ext uri="{BB962C8B-B14F-4D97-AF65-F5344CB8AC3E}">
        <p14:creationId xmlns:p14="http://schemas.microsoft.com/office/powerpoint/2010/main" val="300953531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dirty="0"/>
              <a:t>One image per service @ </a:t>
            </a:r>
            <a:r>
              <a:rPr lang="en-US" dirty="0" err="1"/>
              <a:t>ContosoRider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320262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Up</a:t>
            </a:r>
          </a:p>
        </p:txBody>
      </p:sp>
    </p:spTree>
    <p:extLst>
      <p:ext uri="{BB962C8B-B14F-4D97-AF65-F5344CB8AC3E}">
        <p14:creationId xmlns:p14="http://schemas.microsoft.com/office/powerpoint/2010/main" val="291279526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00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Developer Workflow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86232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Monolith 50+ services</a:t>
            </a:r>
          </a:p>
          <a:p>
            <a:r>
              <a:rPr lang="en-US" dirty="0">
                <a:solidFill>
                  <a:schemeClr val="bg1"/>
                </a:solidFill>
              </a:rPr>
              <a:t>Four to Five Days Dev Setup</a:t>
            </a:r>
          </a:p>
          <a:p>
            <a:r>
              <a:rPr lang="en-US" dirty="0">
                <a:solidFill>
                  <a:schemeClr val="bg1"/>
                </a:solidFill>
              </a:rPr>
              <a:t>2-3 weeks before first commit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1912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Docker Based </a:t>
            </a:r>
            <a:r>
              <a:rPr lang="en-US" dirty="0" err="1">
                <a:solidFill>
                  <a:schemeClr val="bg1"/>
                </a:solidFill>
              </a:rPr>
              <a:t>Microservice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5 minute Dev Setup</a:t>
            </a:r>
          </a:p>
          <a:p>
            <a:r>
              <a:rPr lang="en-US" dirty="0">
                <a:solidFill>
                  <a:schemeClr val="bg1"/>
                </a:solidFill>
              </a:rPr>
              <a:t>Commit code by EOD</a:t>
            </a:r>
          </a:p>
          <a:p>
            <a:r>
              <a:rPr lang="en-US" dirty="0">
                <a:solidFill>
                  <a:schemeClr val="bg1"/>
                </a:solidFill>
              </a:rPr>
              <a:t>Push to production by EOD</a:t>
            </a:r>
          </a:p>
        </p:txBody>
      </p:sp>
    </p:spTree>
    <p:extLst>
      <p:ext uri="{BB962C8B-B14F-4D97-AF65-F5344CB8AC3E}">
        <p14:creationId xmlns:p14="http://schemas.microsoft.com/office/powerpoint/2010/main" val="276614706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dirty="0"/>
              <a:t>Change the way </a:t>
            </a:r>
            <a:r>
              <a:rPr lang="en-US" dirty="0" err="1"/>
              <a:t>devs</a:t>
            </a:r>
            <a:r>
              <a:rPr lang="en-US" dirty="0"/>
              <a:t> do feature work</a:t>
            </a:r>
          </a:p>
        </p:txBody>
      </p:sp>
    </p:spTree>
    <p:extLst>
      <p:ext uri="{BB962C8B-B14F-4D97-AF65-F5344CB8AC3E}">
        <p14:creationId xmlns:p14="http://schemas.microsoft.com/office/powerpoint/2010/main" val="322629228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vs. Containers</a:t>
            </a:r>
          </a:p>
        </p:txBody>
      </p:sp>
      <p:pic>
        <p:nvPicPr>
          <p:cNvPr id="8194" name="Picture 2" descr="http://content.serverspace.co.uk/hubfs/Blog_Images/container-vs-v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744662"/>
            <a:ext cx="9896475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51574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dirty="0"/>
              <a:t>The cloud is changing expectations</a:t>
            </a:r>
          </a:p>
        </p:txBody>
      </p:sp>
    </p:spTree>
    <p:extLst>
      <p:ext uri="{BB962C8B-B14F-4D97-AF65-F5344CB8AC3E}">
        <p14:creationId xmlns:p14="http://schemas.microsoft.com/office/powerpoint/2010/main" val="260021138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094037" y="2049462"/>
            <a:ext cx="6172200" cy="2895600"/>
            <a:chOff x="3094037" y="525462"/>
            <a:chExt cx="6172200" cy="2895600"/>
          </a:xfrm>
        </p:grpSpPr>
        <p:grpSp>
          <p:nvGrpSpPr>
            <p:cNvPr id="4" name="Group 3"/>
            <p:cNvGrpSpPr/>
            <p:nvPr/>
          </p:nvGrpSpPr>
          <p:grpSpPr>
            <a:xfrm>
              <a:off x="3894137" y="1058862"/>
              <a:ext cx="4648200" cy="1828800"/>
              <a:chOff x="731837" y="2811462"/>
              <a:chExt cx="4648200" cy="1828800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731837" y="3802062"/>
                <a:ext cx="4648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IaaS</a:t>
                </a:r>
              </a:p>
            </p:txBody>
          </p:sp>
          <p:sp>
            <p:nvSpPr>
              <p:cNvPr id="3" name="Rectangle 2"/>
              <p:cNvSpPr/>
              <p:nvPr/>
            </p:nvSpPr>
            <p:spPr bwMode="auto">
              <a:xfrm>
                <a:off x="731837" y="2811462"/>
                <a:ext cx="4648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Scale Sets</a:t>
                </a:r>
              </a:p>
            </p:txBody>
          </p:sp>
        </p:grpSp>
        <p:sp>
          <p:nvSpPr>
            <p:cNvPr id="26" name="Rectangle 25"/>
            <p:cNvSpPr/>
            <p:nvPr/>
          </p:nvSpPr>
          <p:spPr bwMode="auto">
            <a:xfrm>
              <a:off x="3094037" y="525462"/>
              <a:ext cx="6172200" cy="2895600"/>
            </a:xfrm>
            <a:prstGeom prst="rect">
              <a:avLst/>
            </a:prstGeom>
            <a:noFill/>
            <a:ln w="57150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 in Azure</a:t>
            </a:r>
          </a:p>
        </p:txBody>
      </p:sp>
    </p:spTree>
    <p:extLst>
      <p:ext uri="{BB962C8B-B14F-4D97-AF65-F5344CB8AC3E}">
        <p14:creationId xmlns:p14="http://schemas.microsoft.com/office/powerpoint/2010/main" val="104397980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32137" y="2049462"/>
            <a:ext cx="6172200" cy="2895600"/>
            <a:chOff x="3086663" y="3695215"/>
            <a:chExt cx="6172200" cy="2895600"/>
          </a:xfrm>
        </p:grpSpPr>
        <p:grpSp>
          <p:nvGrpSpPr>
            <p:cNvPr id="3" name="Group 2"/>
            <p:cNvGrpSpPr/>
            <p:nvPr/>
          </p:nvGrpSpPr>
          <p:grpSpPr>
            <a:xfrm>
              <a:off x="3436937" y="4868862"/>
              <a:ext cx="5562600" cy="1196307"/>
              <a:chOff x="4313237" y="5630861"/>
              <a:chExt cx="5562600" cy="1196307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313237" y="5630861"/>
                <a:ext cx="1752600" cy="1196307"/>
                <a:chOff x="731837" y="2811462"/>
                <a:chExt cx="4648200" cy="1828800"/>
              </a:xfrm>
            </p:grpSpPr>
            <p:sp>
              <p:nvSpPr>
                <p:cNvPr id="13" name="Rectangle 12"/>
                <p:cNvSpPr/>
                <p:nvPr/>
              </p:nvSpPr>
              <p:spPr bwMode="auto">
                <a:xfrm>
                  <a:off x="731837" y="3802062"/>
                  <a:ext cx="4648200" cy="838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4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IaaS</a:t>
                  </a: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731837" y="2811462"/>
                  <a:ext cx="4648200" cy="838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4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Scale Sets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6218237" y="5630861"/>
                <a:ext cx="1752600" cy="1196307"/>
                <a:chOff x="731837" y="2811462"/>
                <a:chExt cx="4648200" cy="1828800"/>
              </a:xfrm>
            </p:grpSpPr>
            <p:sp>
              <p:nvSpPr>
                <p:cNvPr id="11" name="Rectangle 10"/>
                <p:cNvSpPr/>
                <p:nvPr/>
              </p:nvSpPr>
              <p:spPr bwMode="auto">
                <a:xfrm>
                  <a:off x="731837" y="3802062"/>
                  <a:ext cx="4648200" cy="838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4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IaaS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731837" y="2811462"/>
                  <a:ext cx="4648200" cy="838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4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Scale Sets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8123237" y="5630861"/>
                <a:ext cx="1752600" cy="1196307"/>
                <a:chOff x="731837" y="2811462"/>
                <a:chExt cx="4648200" cy="1828800"/>
              </a:xfrm>
            </p:grpSpPr>
            <p:sp>
              <p:nvSpPr>
                <p:cNvPr id="9" name="Rectangle 8"/>
                <p:cNvSpPr/>
                <p:nvPr/>
              </p:nvSpPr>
              <p:spPr bwMode="auto">
                <a:xfrm>
                  <a:off x="731837" y="3802062"/>
                  <a:ext cx="4648200" cy="838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4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IaaS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 bwMode="auto">
                <a:xfrm>
                  <a:off x="731837" y="2811462"/>
                  <a:ext cx="4648200" cy="838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4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Scale Sets</a:t>
                  </a:r>
                </a:p>
              </p:txBody>
            </p:sp>
          </p:grpSp>
        </p:grpSp>
        <p:sp>
          <p:nvSpPr>
            <p:cNvPr id="4" name="Rectangle 3"/>
            <p:cNvSpPr/>
            <p:nvPr/>
          </p:nvSpPr>
          <p:spPr bwMode="auto">
            <a:xfrm>
              <a:off x="3086663" y="3695215"/>
              <a:ext cx="6172200" cy="2895600"/>
            </a:xfrm>
            <a:prstGeom prst="rect">
              <a:avLst/>
            </a:prstGeom>
            <a:noFill/>
            <a:ln w="57150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12807" y="4061309"/>
              <a:ext cx="3610860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Container Service</a:t>
              </a:r>
            </a:p>
          </p:txBody>
        </p:sp>
      </p:grp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Container Service</a:t>
            </a:r>
          </a:p>
        </p:txBody>
      </p:sp>
    </p:spTree>
    <p:extLst>
      <p:ext uri="{BB962C8B-B14F-4D97-AF65-F5344CB8AC3E}">
        <p14:creationId xmlns:p14="http://schemas.microsoft.com/office/powerpoint/2010/main" val="404396050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1429998" cy="2751698"/>
          </a:xfrm>
        </p:spPr>
        <p:txBody>
          <a:bodyPr/>
          <a:lstStyle/>
          <a:p>
            <a:r>
              <a:rPr lang="en-US" dirty="0"/>
              <a:t>Demo: Containers in Azure</a:t>
            </a:r>
          </a:p>
        </p:txBody>
      </p:sp>
    </p:spTree>
    <p:extLst>
      <p:ext uri="{BB962C8B-B14F-4D97-AF65-F5344CB8AC3E}">
        <p14:creationId xmlns:p14="http://schemas.microsoft.com/office/powerpoint/2010/main" val="413405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84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dirty="0"/>
              <a:t>Every company is becoming a software company</a:t>
            </a:r>
          </a:p>
        </p:txBody>
      </p:sp>
    </p:spTree>
    <p:extLst>
      <p:ext uri="{BB962C8B-B14F-4D97-AF65-F5344CB8AC3E}">
        <p14:creationId xmlns:p14="http://schemas.microsoft.com/office/powerpoint/2010/main" val="31131322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4/44/BMW.svg/2000px-BMW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37" y="1668462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32676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f/ff/General_Electric_logo.svg/2000px-General_Electric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37" y="1668462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61467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upload.wikimedia.org/wikipedia/commons/thumb/3/3f/NBC_logo.svg/2000px-NBC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471" y="1668462"/>
            <a:ext cx="370953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7278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cdn2.vox-cdn.com/thumbor/LoR2z1xdNlLCw9vWrpZCcgCNoXc=/0x133:3151x1905/1600x900/cdn0.vox-cdn.com/uploads/chorus_image/image/49901753/netflixlogo.0.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" y="153987"/>
            <a:ext cx="11887200" cy="668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9688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B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1u88jj3r4db2x4txp44yqfj1.wpengine.netdna-cdn.com/wp-content/uploads/2014/11/skype-logo1-930x5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2" y="935037"/>
            <a:ext cx="8858250" cy="512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07982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ephxowjnqs-flywheel.netdna-ssl.com/wp-content/uploads/2016/02/Lyft-Logo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7" y="581926"/>
            <a:ext cx="8229600" cy="583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2010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Dark blue on white">
      <a:dk1>
        <a:srgbClr val="505050"/>
      </a:dk1>
      <a:lt1>
        <a:srgbClr val="FFFFFF"/>
      </a:lt1>
      <a:dk2>
        <a:srgbClr val="002050"/>
      </a:dk2>
      <a:lt2>
        <a:srgbClr val="00BCF2"/>
      </a:lt2>
      <a:accent1>
        <a:srgbClr val="002050"/>
      </a:accent1>
      <a:accent2>
        <a:srgbClr val="B4009E"/>
      </a:accent2>
      <a:accent3>
        <a:srgbClr val="0078D7"/>
      </a:accent3>
      <a:accent4>
        <a:srgbClr val="5C2D91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BLUE_2016_8.potx" id="{4FF32A3D-B0EC-495C-AF46-E5EB76C621A5}" vid="{49D7FC66-7821-4689-8681-3263CCC233C7}"/>
    </a:ext>
  </a:extLst>
</a:theme>
</file>

<file path=ppt/theme/theme2.xml><?xml version="1.0" encoding="utf-8"?>
<a:theme xmlns:a="http://schemas.openxmlformats.org/drawingml/2006/main" name="COLOR TEMPLATE">
  <a:themeElements>
    <a:clrScheme name="BT - Dark blue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BLUE_2016_8.potx" id="{4FF32A3D-B0EC-495C-AF46-E5EB76C621A5}" vid="{BBE1F22C-DF7E-4CA3-8D2F-6CF4F093D3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630a2e83-186a-4a0f-ab27-bee8a8096abc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Brand_template_16-9_Business_DARK_BLUE_2016_8</Template>
  <TotalTime>157</TotalTime>
  <Words>208</Words>
  <Application>Microsoft Office PowerPoint</Application>
  <PresentationFormat>Custom</PresentationFormat>
  <Paragraphs>61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Using Containers for Agile Scalable Releases</vt:lpstr>
      <vt:lpstr>The cloud is changing expectations</vt:lpstr>
      <vt:lpstr>Every company is becoming a software company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Developer Productivity</vt:lpstr>
      <vt:lpstr>PowerPoint Presentation</vt:lpstr>
      <vt:lpstr>PowerPoint Presentation</vt:lpstr>
      <vt:lpstr>PowerPoint Presentation</vt:lpstr>
      <vt:lpstr>Contoso Rider Engineering</vt:lpstr>
      <vt:lpstr>One image per service @ ContosoRider </vt:lpstr>
      <vt:lpstr>Docker Compose Up</vt:lpstr>
      <vt:lpstr>Developer Workflow</vt:lpstr>
      <vt:lpstr>Change the way devs do feature work</vt:lpstr>
      <vt:lpstr>VMs vs. Containers</vt:lpstr>
      <vt:lpstr>Virtual Machines in Azure</vt:lpstr>
      <vt:lpstr>Azure Container Service</vt:lpstr>
      <vt:lpstr>Demo: Containers in Azure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Ian Philpot</dc:creator>
  <cp:keywords/>
  <dc:description>Template: Maryfj_x000d_
Formatting: _x000d_
Audience Type:</dc:description>
  <cp:lastModifiedBy>Ian Philpot</cp:lastModifiedBy>
  <cp:revision>12</cp:revision>
  <dcterms:created xsi:type="dcterms:W3CDTF">2016-08-08T15:21:08Z</dcterms:created>
  <dcterms:modified xsi:type="dcterms:W3CDTF">2016-08-09T18:56:51Z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