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2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3/17/16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HackShop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Philpot, CBA | @</a:t>
            </a:r>
            <a:r>
              <a:rPr lang="en-US" dirty="0" err="1" smtClean="0"/>
              <a:t>ianphilpot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11" y="3770334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Tripdubroot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azuremicrohackshop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71" y="901874"/>
            <a:ext cx="2868460" cy="28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Azure</a:t>
            </a:r>
          </a:p>
          <a:p>
            <a:r>
              <a:rPr lang="en-US" dirty="0" smtClean="0"/>
              <a:t>Setup Azure CLI</a:t>
            </a:r>
          </a:p>
          <a:p>
            <a:r>
              <a:rPr lang="en-US" dirty="0" smtClean="0"/>
              <a:t>One-Click Deploy</a:t>
            </a:r>
          </a:p>
          <a:p>
            <a:r>
              <a:rPr lang="en-US" dirty="0" smtClean="0"/>
              <a:t>Azure CLI Deploys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VMs for </a:t>
            </a:r>
            <a:r>
              <a:rPr lang="en-US" dirty="0" err="1" smtClean="0"/>
              <a:t>Devs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This </a:t>
            </a:r>
            <a:r>
              <a:rPr lang="en-US" smtClean="0"/>
              <a:t>Toghether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</TotalTime>
  <Words>34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Azure HackShop</vt:lpstr>
      <vt:lpstr>Tripdubroot/azuremicrohackshop</vt:lpstr>
      <vt:lpstr>Setup &amp; Labs</vt:lpstr>
      <vt:lpstr>Azure VMs for Devs</vt:lpstr>
      <vt:lpstr>Watch This!</vt:lpstr>
      <vt:lpstr>Let’s Do This Toghether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HackShop</dc:title>
  <dc:creator>Ian Philpot</dc:creator>
  <cp:lastModifiedBy>Ian Philpot</cp:lastModifiedBy>
  <cp:revision>3</cp:revision>
  <dcterms:created xsi:type="dcterms:W3CDTF">2016-03-17T12:50:11Z</dcterms:created>
  <dcterms:modified xsi:type="dcterms:W3CDTF">2016-03-17T17:43:19Z</dcterms:modified>
</cp:coreProperties>
</file>