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7"/>
  </p:notesMasterIdLst>
  <p:handoutMasterIdLst>
    <p:handoutMasterId r:id="rId18"/>
  </p:handoutMasterIdLst>
  <p:sldIdLst>
    <p:sldId id="1719" r:id="rId6"/>
    <p:sldId id="257" r:id="rId7"/>
    <p:sldId id="258" r:id="rId8"/>
    <p:sldId id="260" r:id="rId9"/>
    <p:sldId id="259" r:id="rId10"/>
    <p:sldId id="264" r:id="rId11"/>
    <p:sldId id="261" r:id="rId12"/>
    <p:sldId id="262" r:id="rId13"/>
    <p:sldId id="1720" r:id="rId14"/>
    <p:sldId id="265" r:id="rId15"/>
    <p:sldId id="1532" r:id="rId1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83" autoAdjust="0"/>
    <p:restoredTop sz="92109" autoAdjust="0"/>
  </p:normalViewPr>
  <p:slideViewPr>
    <p:cSldViewPr snapToGrid="0">
      <p:cViewPr varScale="1">
        <p:scale>
          <a:sx n="80" d="100"/>
          <a:sy n="80" d="100"/>
        </p:scale>
        <p:origin x="30" y="80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Lane" userId="b2464901-f2b6-4eae-b9a6-bc180916088f" providerId="ADAL" clId="{F74D9904-6ED0-47F5-A7CB-18629BE6F372}"/>
    <pc:docChg chg="undo redo custSel addSld delSld modSld sldOrd">
      <pc:chgData name="Josh Lane" userId="b2464901-f2b6-4eae-b9a6-bc180916088f" providerId="ADAL" clId="{F74D9904-6ED0-47F5-A7CB-18629BE6F372}" dt="2018-07-18T18:29:11.638" v="2452" actId="20577"/>
      <pc:docMkLst>
        <pc:docMk/>
      </pc:docMkLst>
      <pc:sldChg chg="addSp delSp modSp mod setBg modAnim setClrOvrMap">
        <pc:chgData name="Josh Lane" userId="b2464901-f2b6-4eae-b9a6-bc180916088f" providerId="ADAL" clId="{F74D9904-6ED0-47F5-A7CB-18629BE6F372}" dt="2018-07-18T18:27:45.592" v="2420" actId="20577"/>
        <pc:sldMkLst>
          <pc:docMk/>
          <pc:sldMk cId="3276385780" sldId="258"/>
        </pc:sldMkLst>
        <pc:spChg chg="mod">
          <ac:chgData name="Josh Lane" userId="b2464901-f2b6-4eae-b9a6-bc180916088f" providerId="ADAL" clId="{F74D9904-6ED0-47F5-A7CB-18629BE6F372}" dt="2018-07-18T17:19:53.178" v="1048" actId="20577"/>
          <ac:spMkLst>
            <pc:docMk/>
            <pc:sldMk cId="3276385780" sldId="258"/>
            <ac:spMk id="2" creationId="{3C55DC6A-C642-4AB3-B5FE-5353EFF3ED09}"/>
          </ac:spMkLst>
        </pc:spChg>
        <pc:spChg chg="mod">
          <ac:chgData name="Josh Lane" userId="b2464901-f2b6-4eae-b9a6-bc180916088f" providerId="ADAL" clId="{F74D9904-6ED0-47F5-A7CB-18629BE6F372}" dt="2018-07-18T18:09:57.660" v="2107" actId="20577"/>
          <ac:spMkLst>
            <pc:docMk/>
            <pc:sldMk cId="3276385780" sldId="258"/>
            <ac:spMk id="4" creationId="{FDAB301B-5F0B-451A-91E2-89B23D3E2871}"/>
          </ac:spMkLst>
        </pc:spChg>
        <pc:spChg chg="add del">
          <ac:chgData name="Josh Lane" userId="b2464901-f2b6-4eae-b9a6-bc180916088f" providerId="ADAL" clId="{F74D9904-6ED0-47F5-A7CB-18629BE6F372}" dt="2018-07-18T17:08:45.228" v="98" actId="26606"/>
          <ac:spMkLst>
            <pc:docMk/>
            <pc:sldMk cId="3276385780" sldId="258"/>
            <ac:spMk id="9" creationId="{8D70B121-56F4-4848-B38B-182089D909FA}"/>
          </ac:spMkLst>
        </pc:spChg>
        <pc:spChg chg="add del">
          <ac:chgData name="Josh Lane" userId="b2464901-f2b6-4eae-b9a6-bc180916088f" providerId="ADAL" clId="{F74D9904-6ED0-47F5-A7CB-18629BE6F372}" dt="2018-07-18T17:05:51.003" v="83" actId="26606"/>
          <ac:spMkLst>
            <pc:docMk/>
            <pc:sldMk cId="3276385780" sldId="258"/>
            <ac:spMk id="11" creationId="{E0D60ECE-8986-45DC-B7FE-EC7699B466B8}"/>
          </ac:spMkLst>
        </pc:spChg>
        <pc:spChg chg="add del">
          <ac:chgData name="Josh Lane" userId="b2464901-f2b6-4eae-b9a6-bc180916088f" providerId="ADAL" clId="{F74D9904-6ED0-47F5-A7CB-18629BE6F372}" dt="2018-07-18T17:05:51.003" v="83" actId="26606"/>
          <ac:spMkLst>
            <pc:docMk/>
            <pc:sldMk cId="3276385780" sldId="258"/>
            <ac:spMk id="13" creationId="{96964194-5878-40D2-8EC0-DDC58387FA56}"/>
          </ac:spMkLst>
        </pc:spChg>
        <pc:spChg chg="add del">
          <ac:chgData name="Josh Lane" userId="b2464901-f2b6-4eae-b9a6-bc180916088f" providerId="ADAL" clId="{F74D9904-6ED0-47F5-A7CB-18629BE6F372}" dt="2018-07-18T17:08:44.041" v="96" actId="26606"/>
          <ac:spMkLst>
            <pc:docMk/>
            <pc:sldMk cId="3276385780" sldId="258"/>
            <ac:spMk id="20" creationId="{F98ED85F-DCEE-4B50-802E-71A6E3E12B04}"/>
          </ac:spMkLst>
        </pc:spChg>
        <pc:picChg chg="add del">
          <ac:chgData name="Josh Lane" userId="b2464901-f2b6-4eae-b9a6-bc180916088f" providerId="ADAL" clId="{F74D9904-6ED0-47F5-A7CB-18629BE6F372}" dt="2018-07-18T17:05:51.003" v="83" actId="26606"/>
          <ac:picMkLst>
            <pc:docMk/>
            <pc:sldMk cId="3276385780" sldId="258"/>
            <ac:picMk id="8" creationId="{299ADA6D-8F2B-44F8-882B-AB1B9CED5178}"/>
          </ac:picMkLst>
        </pc:picChg>
        <pc:cxnChg chg="add del">
          <ac:chgData name="Josh Lane" userId="b2464901-f2b6-4eae-b9a6-bc180916088f" providerId="ADAL" clId="{F74D9904-6ED0-47F5-A7CB-18629BE6F372}" dt="2018-07-18T17:08:45.228" v="98" actId="26606"/>
          <ac:cxnSpMkLst>
            <pc:docMk/>
            <pc:sldMk cId="3276385780" sldId="258"/>
            <ac:cxnSpMk id="15" creationId="{2D72A2C9-F3CA-4216-8BAD-FA4C970C3C4E}"/>
          </ac:cxnSpMkLst>
        </pc:cxnChg>
      </pc:sldChg>
      <pc:sldChg chg="modSp modAnim">
        <pc:chgData name="Josh Lane" userId="b2464901-f2b6-4eae-b9a6-bc180916088f" providerId="ADAL" clId="{F74D9904-6ED0-47F5-A7CB-18629BE6F372}" dt="2018-07-18T18:28:25.866" v="2425" actId="20577"/>
        <pc:sldMkLst>
          <pc:docMk/>
          <pc:sldMk cId="3741282728" sldId="259"/>
        </pc:sldMkLst>
        <pc:spChg chg="mod">
          <ac:chgData name="Josh Lane" userId="b2464901-f2b6-4eae-b9a6-bc180916088f" providerId="ADAL" clId="{F74D9904-6ED0-47F5-A7CB-18629BE6F372}" dt="2018-07-18T17:48:31.678" v="1613" actId="20577"/>
          <ac:spMkLst>
            <pc:docMk/>
            <pc:sldMk cId="3741282728" sldId="259"/>
            <ac:spMk id="2" creationId="{C3468CB6-DE7D-4601-8688-CD9B2F0BEB70}"/>
          </ac:spMkLst>
        </pc:spChg>
        <pc:spChg chg="mod">
          <ac:chgData name="Josh Lane" userId="b2464901-f2b6-4eae-b9a6-bc180916088f" providerId="ADAL" clId="{F74D9904-6ED0-47F5-A7CB-18629BE6F372}" dt="2018-07-18T17:55:23.957" v="2093" actId="20577"/>
          <ac:spMkLst>
            <pc:docMk/>
            <pc:sldMk cId="3741282728" sldId="259"/>
            <ac:spMk id="4" creationId="{70093932-B578-451A-B09E-AB3B1A808074}"/>
          </ac:spMkLst>
        </pc:spChg>
      </pc:sldChg>
      <pc:sldChg chg="addSp delSp modSp modTransition">
        <pc:chgData name="Josh Lane" userId="b2464901-f2b6-4eae-b9a6-bc180916088f" providerId="ADAL" clId="{F74D9904-6ED0-47F5-A7CB-18629BE6F372}" dt="2018-07-18T18:07:03.005" v="2106" actId="114"/>
        <pc:sldMkLst>
          <pc:docMk/>
          <pc:sldMk cId="3747601485" sldId="260"/>
        </pc:sldMkLst>
        <pc:spChg chg="mod">
          <ac:chgData name="Josh Lane" userId="b2464901-f2b6-4eae-b9a6-bc180916088f" providerId="ADAL" clId="{F74D9904-6ED0-47F5-A7CB-18629BE6F372}" dt="2018-07-18T18:07:03.005" v="2106" actId="114"/>
          <ac:spMkLst>
            <pc:docMk/>
            <pc:sldMk cId="3747601485" sldId="260"/>
            <ac:spMk id="2" creationId="{0B68F960-C745-4647-94D0-9696803FAD9B}"/>
          </ac:spMkLst>
        </pc:spChg>
        <pc:spChg chg="del mod">
          <ac:chgData name="Josh Lane" userId="b2464901-f2b6-4eae-b9a6-bc180916088f" providerId="ADAL" clId="{F74D9904-6ED0-47F5-A7CB-18629BE6F372}" dt="2018-07-18T17:40:59.725" v="1427" actId="114"/>
          <ac:spMkLst>
            <pc:docMk/>
            <pc:sldMk cId="3747601485" sldId="260"/>
            <ac:spMk id="4" creationId="{DABFD60C-B60F-48C5-85CD-9B53A51B8F4D}"/>
          </ac:spMkLst>
        </pc:spChg>
        <pc:spChg chg="add del mod">
          <ac:chgData name="Josh Lane" userId="b2464901-f2b6-4eae-b9a6-bc180916088f" providerId="ADAL" clId="{F74D9904-6ED0-47F5-A7CB-18629BE6F372}" dt="2018-07-18T17:41:08.686" v="1428" actId="114"/>
          <ac:spMkLst>
            <pc:docMk/>
            <pc:sldMk cId="3747601485" sldId="260"/>
            <ac:spMk id="5" creationId="{013FDA99-5052-4CF2-8962-E150753763B9}"/>
          </ac:spMkLst>
        </pc:spChg>
      </pc:sldChg>
      <pc:sldChg chg="addSp delSp modSp mod setBg">
        <pc:chgData name="Josh Lane" userId="b2464901-f2b6-4eae-b9a6-bc180916088f" providerId="ADAL" clId="{F74D9904-6ED0-47F5-A7CB-18629BE6F372}" dt="2018-07-18T18:29:11.638" v="2452" actId="20577"/>
        <pc:sldMkLst>
          <pc:docMk/>
          <pc:sldMk cId="1038975193" sldId="261"/>
        </pc:sldMkLst>
        <pc:spChg chg="mod">
          <ac:chgData name="Josh Lane" userId="b2464901-f2b6-4eae-b9a6-bc180916088f" providerId="ADAL" clId="{F74D9904-6ED0-47F5-A7CB-18629BE6F372}" dt="2018-07-18T18:29:11.638" v="2452" actId="20577"/>
          <ac:spMkLst>
            <pc:docMk/>
            <pc:sldMk cId="1038975193" sldId="261"/>
            <ac:spMk id="2" creationId="{3A813CBF-97BF-4535-87A5-DE68AA1B1478}"/>
          </ac:spMkLst>
        </pc:spChg>
        <pc:spChg chg="del">
          <ac:chgData name="Josh Lane" userId="b2464901-f2b6-4eae-b9a6-bc180916088f" providerId="ADAL" clId="{F74D9904-6ED0-47F5-A7CB-18629BE6F372}" dt="2018-07-18T18:11:53.581" v="2109" actId="26606"/>
          <ac:spMkLst>
            <pc:docMk/>
            <pc:sldMk cId="1038975193" sldId="261"/>
            <ac:spMk id="4" creationId="{644A524C-EA3E-4353-BB97-2C7ECD734B63}"/>
          </ac:spMkLst>
        </pc:spChg>
        <pc:spChg chg="add">
          <ac:chgData name="Josh Lane" userId="b2464901-f2b6-4eae-b9a6-bc180916088f" providerId="ADAL" clId="{F74D9904-6ED0-47F5-A7CB-18629BE6F372}" dt="2018-07-18T18:11:53.581" v="2109" actId="26606"/>
          <ac:spMkLst>
            <pc:docMk/>
            <pc:sldMk cId="1038975193" sldId="261"/>
            <ac:spMk id="71" creationId="{A4AC5506-6312-4701-8D3C-40187889A947}"/>
          </ac:spMkLst>
        </pc:spChg>
        <pc:picChg chg="add mod">
          <ac:chgData name="Josh Lane" userId="b2464901-f2b6-4eae-b9a6-bc180916088f" providerId="ADAL" clId="{F74D9904-6ED0-47F5-A7CB-18629BE6F372}" dt="2018-07-18T18:11:53.581" v="2109" actId="26606"/>
          <ac:picMkLst>
            <pc:docMk/>
            <pc:sldMk cId="1038975193" sldId="261"/>
            <ac:picMk id="1026" creationId="{07EFB71D-F3A8-4AF2-A755-0ABDF8E0A350}"/>
          </ac:picMkLst>
        </pc:picChg>
      </pc:sldChg>
      <pc:sldChg chg="addSp delSp modSp mod setBg">
        <pc:chgData name="Josh Lane" userId="b2464901-f2b6-4eae-b9a6-bc180916088f" providerId="ADAL" clId="{F74D9904-6ED0-47F5-A7CB-18629BE6F372}" dt="2018-07-18T18:14:19.871" v="2123" actId="1038"/>
        <pc:sldMkLst>
          <pc:docMk/>
          <pc:sldMk cId="1678695338" sldId="262"/>
        </pc:sldMkLst>
        <pc:spChg chg="mo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2" creationId="{E9068E59-CF20-45F8-B593-A16551D25D23}"/>
          </ac:spMkLst>
        </pc:spChg>
        <pc:spChg chg="del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4" creationId="{BDC3A84F-0EA9-40B7-AA4E-E198DA33B531}"/>
          </ac:spMkLst>
        </pc:spChg>
        <pc:spChg chg="ad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71" creationId="{6753252F-4873-4F63-801D-CC719279A7D5}"/>
          </ac:spMkLst>
        </pc:spChg>
        <pc:spChg chg="ad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73" creationId="{047C8CCB-F95D-4249-92DD-651249D3535A}"/>
          </ac:spMkLst>
        </pc:spChg>
        <pc:picChg chg="add mod">
          <ac:chgData name="Josh Lane" userId="b2464901-f2b6-4eae-b9a6-bc180916088f" providerId="ADAL" clId="{F74D9904-6ED0-47F5-A7CB-18629BE6F372}" dt="2018-07-18T18:14:19.871" v="2123" actId="1038"/>
          <ac:picMkLst>
            <pc:docMk/>
            <pc:sldMk cId="1678695338" sldId="262"/>
            <ac:picMk id="2050" creationId="{35563CAB-F604-4D1E-A280-3737E047C4BE}"/>
          </ac:picMkLst>
        </pc:picChg>
      </pc:sldChg>
      <pc:sldChg chg="del">
        <pc:chgData name="Josh Lane" userId="b2464901-f2b6-4eae-b9a6-bc180916088f" providerId="ADAL" clId="{F74D9904-6ED0-47F5-A7CB-18629BE6F372}" dt="2018-07-18T18:14:48.290" v="2124" actId="2696"/>
        <pc:sldMkLst>
          <pc:docMk/>
          <pc:sldMk cId="2108002228" sldId="263"/>
        </pc:sldMkLst>
      </pc:sldChg>
      <pc:sldChg chg="ord">
        <pc:chgData name="Josh Lane" userId="b2464901-f2b6-4eae-b9a6-bc180916088f" providerId="ADAL" clId="{F74D9904-6ED0-47F5-A7CB-18629BE6F372}" dt="2018-07-18T18:22:55.075" v="2409" actId="20577"/>
        <pc:sldMkLst>
          <pc:docMk/>
          <pc:sldMk cId="2189786174" sldId="264"/>
        </pc:sldMkLst>
      </pc:sldChg>
      <pc:sldChg chg="modSp">
        <pc:chgData name="Josh Lane" userId="b2464901-f2b6-4eae-b9a6-bc180916088f" providerId="ADAL" clId="{F74D9904-6ED0-47F5-A7CB-18629BE6F372}" dt="2018-07-18T17:52:46.216" v="1835" actId="6549"/>
        <pc:sldMkLst>
          <pc:docMk/>
          <pc:sldMk cId="2087965870" sldId="265"/>
        </pc:sldMkLst>
        <pc:spChg chg="mod">
          <ac:chgData name="Josh Lane" userId="b2464901-f2b6-4eae-b9a6-bc180916088f" providerId="ADAL" clId="{F74D9904-6ED0-47F5-A7CB-18629BE6F372}" dt="2018-07-18T17:52:46.216" v="1835" actId="6549"/>
          <ac:spMkLst>
            <pc:docMk/>
            <pc:sldMk cId="2087965870" sldId="265"/>
            <ac:spMk id="2" creationId="{72FDF8AC-0020-4EB6-A956-7922A863D8E0}"/>
          </ac:spMkLst>
        </pc:spChg>
      </pc:sldChg>
      <pc:sldChg chg="modSp">
        <pc:chgData name="Josh Lane" userId="b2464901-f2b6-4eae-b9a6-bc180916088f" providerId="ADAL" clId="{F74D9904-6ED0-47F5-A7CB-18629BE6F372}" dt="2018-07-18T16:52:57.177" v="25" actId="20577"/>
        <pc:sldMkLst>
          <pc:docMk/>
          <pc:sldMk cId="3635852913" sldId="1719"/>
        </pc:sldMkLst>
        <pc:spChg chg="mod">
          <ac:chgData name="Josh Lane" userId="b2464901-f2b6-4eae-b9a6-bc180916088f" providerId="ADAL" clId="{F74D9904-6ED0-47F5-A7CB-18629BE6F372}" dt="2018-07-18T16:52:57.177" v="25" actId="20577"/>
          <ac:spMkLst>
            <pc:docMk/>
            <pc:sldMk cId="3635852913" sldId="1719"/>
            <ac:spMk id="4" creationId="{00000000-0000-0000-0000-000000000000}"/>
          </ac:spMkLst>
        </pc:spChg>
      </pc:sldChg>
      <pc:sldChg chg="modSp add modAnim">
        <pc:chgData name="Josh Lane" userId="b2464901-f2b6-4eae-b9a6-bc180916088f" providerId="ADAL" clId="{F74D9904-6ED0-47F5-A7CB-18629BE6F372}" dt="2018-07-18T18:23:32.241" v="2414" actId="20577"/>
        <pc:sldMkLst>
          <pc:docMk/>
          <pc:sldMk cId="754504388" sldId="1720"/>
        </pc:sldMkLst>
        <pc:spChg chg="mod">
          <ac:chgData name="Josh Lane" userId="b2464901-f2b6-4eae-b9a6-bc180916088f" providerId="ADAL" clId="{F74D9904-6ED0-47F5-A7CB-18629BE6F372}" dt="2018-07-18T18:17:28.067" v="2259" actId="20577"/>
          <ac:spMkLst>
            <pc:docMk/>
            <pc:sldMk cId="754504388" sldId="1720"/>
            <ac:spMk id="2" creationId="{29A1E52B-1523-419C-9EEE-0DE55979168D}"/>
          </ac:spMkLst>
        </pc:spChg>
        <pc:spChg chg="mod">
          <ac:chgData name="Josh Lane" userId="b2464901-f2b6-4eae-b9a6-bc180916088f" providerId="ADAL" clId="{F74D9904-6ED0-47F5-A7CB-18629BE6F372}" dt="2018-07-18T18:20:56.615" v="2408" actId="207"/>
          <ac:spMkLst>
            <pc:docMk/>
            <pc:sldMk cId="754504388" sldId="1720"/>
            <ac:spMk id="3" creationId="{47DC6932-1FD0-413D-86AA-049869B7943B}"/>
          </ac:spMkLst>
        </pc:spChg>
      </pc:sldChg>
      <pc:sldChg chg="add del">
        <pc:chgData name="Josh Lane" userId="b2464901-f2b6-4eae-b9a6-bc180916088f" providerId="ADAL" clId="{F74D9904-6ED0-47F5-A7CB-18629BE6F372}" dt="2018-07-18T18:27:14.147" v="2416" actId="2696"/>
        <pc:sldMkLst>
          <pc:docMk/>
          <pc:sldMk cId="2269795463" sldId="17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7/24/2018 9:41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7/24/2018 11:53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7/24/2018 11:53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library under test</a:t>
            </a:r>
          </a:p>
          <a:p>
            <a:r>
              <a:rPr lang="en-US" dirty="0"/>
              <a:t>Unit test definitions</a:t>
            </a:r>
          </a:p>
          <a:p>
            <a:r>
              <a:rPr lang="en-US" dirty="0"/>
              <a:t>Test runner</a:t>
            </a:r>
          </a:p>
          <a:p>
            <a:r>
              <a:rPr lang="en-US" dirty="0"/>
              <a:t>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B5D6-1DAB-4300-82CC-36D92AAF0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  <a:p>
            <a:r>
              <a:rPr lang="en-US" dirty="0"/>
              <a:t>Mocking (facilitated by abstraction)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B5D6-1DAB-4300-82CC-36D92AAF0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7/24/2018 11:53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B3B-804A-4FEA-9C0A-A4143CD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88A-664B-4535-AF1A-B5668EDE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07B4-EC1E-4F48-A9B3-985A694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7B-D913-4A6F-B601-CEF21ACADB9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8FA0-6438-4DBA-BEBD-068C587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78A0-D514-4D14-B274-9316359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845C-7BD7-4366-B415-CAD85838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4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7" Type="http://schemas.openxmlformats.org/officeDocument/2006/relationships/hyperlink" Target="http://www.chaijs.com/" TargetMode="External"/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ochajs.org/" TargetMode="External"/><Relationship Id="rId5" Type="http://schemas.openxmlformats.org/officeDocument/2006/relationships/hyperlink" Target="https://docs.microsoft.com/en-us/dotnet/core/testing/unit-testing-with-mstest" TargetMode="External"/><Relationship Id="rId4" Type="http://schemas.openxmlformats.org/officeDocument/2006/relationships/hyperlink" Target="https://en.wikipedia.org/wiki/SOLI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Intro to Unit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Ian Philpot and Josh Lane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2C50-E716-453E-B76E-396D7CBD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DF8AC-0020-4EB6-A956-7922A863D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https://martinfowler.com/bliki/UnitTest.html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https://en.wikipedia.org/wiki/Unit_testing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https://en.wikipedia.org/wiki/SOLID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https://docs.microsoft.com/en-us/dotnet/core/testing/unit-testing-with-mstest</a:t>
            </a:r>
            <a:endParaRPr lang="en-US" dirty="0"/>
          </a:p>
          <a:p>
            <a:r>
              <a:rPr lang="en-US" dirty="0">
                <a:hlinkClick r:id="rId6"/>
              </a:rPr>
              <a:t>https://mochajs.org/</a:t>
            </a:r>
            <a:endParaRPr lang="en-US" dirty="0"/>
          </a:p>
          <a:p>
            <a:r>
              <a:rPr lang="en-US" dirty="0">
                <a:hlinkClick r:id="rId7"/>
              </a:rPr>
              <a:t>http://www.chaijs.com/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5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0D-766B-40CB-B5D0-5DEED82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4F98-6152-49CC-B32A-9A822C65BF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B301B-5F0B-451A-91E2-89B23D3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55DC6A-C642-4AB3-B5FE-5353EFF3E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567404"/>
          </a:xfrm>
        </p:spPr>
        <p:txBody>
          <a:bodyPr/>
          <a:lstStyle/>
          <a:p>
            <a:r>
              <a:rPr lang="en-US" dirty="0"/>
              <a:t>Unit</a:t>
            </a:r>
          </a:p>
          <a:p>
            <a:pPr lvl="1"/>
            <a:r>
              <a:rPr lang="en-US" dirty="0"/>
              <a:t>Focused on a discrete, atomic code artifact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Focused on external dependency interactions (typically out-of-proc)</a:t>
            </a:r>
          </a:p>
          <a:p>
            <a:pPr lvl="1"/>
            <a:r>
              <a:rPr lang="en-US" dirty="0"/>
              <a:t>Typically one dependency at a time (or perhaps a few related ones)</a:t>
            </a:r>
          </a:p>
          <a:p>
            <a:r>
              <a:rPr lang="en-US" dirty="0"/>
              <a:t>System (</a:t>
            </a:r>
            <a:r>
              <a:rPr lang="en-US" i="1" dirty="0"/>
              <a:t>aka end-to-end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Focused on overall system</a:t>
            </a:r>
          </a:p>
          <a:p>
            <a:pPr lvl="1"/>
            <a:r>
              <a:rPr lang="en-US" dirty="0"/>
              <a:t>Behavior, perf, scale, resilience, etc.</a:t>
            </a:r>
          </a:p>
          <a:p>
            <a:r>
              <a:rPr lang="en-US" dirty="0"/>
              <a:t>Acceptance</a:t>
            </a:r>
          </a:p>
          <a:p>
            <a:pPr lvl="1"/>
            <a:r>
              <a:rPr lang="en-US" dirty="0"/>
              <a:t>Focused on end user experience</a:t>
            </a:r>
          </a:p>
          <a:p>
            <a:pPr lvl="1"/>
            <a:r>
              <a:rPr lang="en-US" dirty="0"/>
              <a:t>Does the system meet or exceed user expectations? </a:t>
            </a:r>
          </a:p>
        </p:txBody>
      </p:sp>
    </p:spTree>
    <p:extLst>
      <p:ext uri="{BB962C8B-B14F-4D97-AF65-F5344CB8AC3E}">
        <p14:creationId xmlns:p14="http://schemas.microsoft.com/office/powerpoint/2010/main" val="327638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960-C745-4647-94D0-9696803F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060220"/>
            <a:ext cx="9144000" cy="3490186"/>
          </a:xfrm>
        </p:spPr>
        <p:txBody>
          <a:bodyPr/>
          <a:lstStyle/>
          <a:p>
            <a:r>
              <a:rPr lang="en-US" i="1" dirty="0"/>
              <a:t>“Unit tests are </a:t>
            </a:r>
            <a:r>
              <a:rPr lang="en-US" i="1" dirty="0">
                <a:solidFill>
                  <a:srgbClr val="FF0000"/>
                </a:solidFill>
              </a:rPr>
              <a:t>low-level</a:t>
            </a:r>
            <a:r>
              <a:rPr lang="en-US" i="1" dirty="0"/>
              <a:t>, focusing on a small part of the software system… [they] are usually </a:t>
            </a:r>
            <a:r>
              <a:rPr lang="en-US" i="1" dirty="0">
                <a:solidFill>
                  <a:srgbClr val="FF0000"/>
                </a:solidFill>
              </a:rPr>
              <a:t>written by the programmers themselves</a:t>
            </a:r>
            <a:r>
              <a:rPr lang="en-US" i="1" dirty="0"/>
              <a:t> using their regular tools… [they] are expected to be significantly </a:t>
            </a:r>
            <a:r>
              <a:rPr lang="en-US" i="1" dirty="0">
                <a:solidFill>
                  <a:srgbClr val="FF0000"/>
                </a:solidFill>
              </a:rPr>
              <a:t>faster</a:t>
            </a:r>
            <a:r>
              <a:rPr lang="en-US" i="1" dirty="0"/>
              <a:t> than other kinds of tests.”</a:t>
            </a:r>
            <a:br>
              <a:rPr lang="en-US" dirty="0"/>
            </a:br>
            <a:r>
              <a:rPr lang="en-US" dirty="0"/>
              <a:t>					- </a:t>
            </a:r>
            <a:r>
              <a:rPr lang="en-US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7476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CB6-DE7D-4601-8688-CD9B2F0B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Consequences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93932-B578-451A-B09E-AB3B1A808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54874"/>
          </a:xfrm>
        </p:spPr>
        <p:txBody>
          <a:bodyPr/>
          <a:lstStyle/>
          <a:p>
            <a:r>
              <a:rPr lang="en-US" dirty="0"/>
              <a:t>Reduce defects (duh!)</a:t>
            </a:r>
          </a:p>
          <a:p>
            <a:r>
              <a:rPr lang="en-US" dirty="0"/>
              <a:t>Aligns with modern notions of process automation</a:t>
            </a:r>
          </a:p>
          <a:p>
            <a:r>
              <a:rPr lang="en-US" dirty="0"/>
              <a:t>Testability </a:t>
            </a:r>
            <a:r>
              <a:rPr lang="en-US" dirty="0">
                <a:sym typeface="Wingdings" panose="05000000000000000000" pitchFamily="2" charset="2"/>
              </a:rPr>
              <a:t> “good design”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Intentional vs. accidental design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SOLID</a:t>
            </a:r>
          </a:p>
          <a:p>
            <a:r>
              <a:rPr lang="en-US" dirty="0">
                <a:sym typeface="Wingdings" panose="05000000000000000000" pitchFamily="2" charset="2"/>
              </a:rPr>
              <a:t>Tangible (though insufficient ) indicator of software quality</a:t>
            </a:r>
          </a:p>
          <a:p>
            <a:r>
              <a:rPr lang="en-US" dirty="0"/>
              <a:t>More confident adaptation to downstream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2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0D-766B-40CB-B5D0-5DEED82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D752-8AC9-42A7-84B4-E95B241B40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13CBF-97BF-4535-87A5-DE68AA1B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Mock, Or Not To Mock</a:t>
            </a:r>
          </a:p>
        </p:txBody>
      </p:sp>
      <p:pic>
        <p:nvPicPr>
          <p:cNvPr id="1026" name="Picture 2" descr="https://martinfowler.com/bliki/images/unitTest/isolate.png">
            <a:extLst>
              <a:ext uri="{FF2B5EF4-FFF2-40B4-BE49-F238E27FC236}">
                <a16:creationId xmlns:a16="http://schemas.microsoft.com/office/drawing/2014/main" id="{07EFB71D-F3A8-4AF2-A755-0ABDF8E0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345617"/>
            <a:ext cx="10905066" cy="30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751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68E59-CF20-45F8-B593-A16551D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Coverage</a:t>
            </a:r>
          </a:p>
        </p:txBody>
      </p:sp>
      <p:pic>
        <p:nvPicPr>
          <p:cNvPr id="2050" name="Picture 2" descr="Code coverage results with coloring">
            <a:extLst>
              <a:ext uri="{FF2B5EF4-FFF2-40B4-BE49-F238E27FC236}">
                <a16:creationId xmlns:a16="http://schemas.microsoft.com/office/drawing/2014/main" id="{35563CAB-F604-4D1E-A280-3737E047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40" y="703354"/>
            <a:ext cx="7155480" cy="54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953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E52B-1523-419C-9EEE-0DE55979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6932-1FD0-413D-86AA-049869B79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15137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“We don’t have time for tests”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…only if you consider tests </a:t>
            </a:r>
            <a:r>
              <a:rPr lang="en-US">
                <a:solidFill>
                  <a:schemeClr val="accent3"/>
                </a:solidFill>
              </a:rPr>
              <a:t>a distinct (optional) </a:t>
            </a:r>
            <a:r>
              <a:rPr lang="en-US" dirty="0">
                <a:solidFill>
                  <a:schemeClr val="accent3"/>
                </a:solidFill>
              </a:rPr>
              <a:t>artifact</a:t>
            </a:r>
          </a:p>
          <a:p>
            <a:r>
              <a:rPr lang="en-US" i="1" dirty="0">
                <a:solidFill>
                  <a:srgbClr val="FF0000"/>
                </a:solidFill>
              </a:rPr>
              <a:t>“We don’t have time to update/fix tests”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Broken tests are tech debt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Disabled tests are tech debt</a:t>
            </a:r>
          </a:p>
          <a:p>
            <a:r>
              <a:rPr lang="en-US" i="1" dirty="0">
                <a:solidFill>
                  <a:srgbClr val="FF0000"/>
                </a:solidFill>
              </a:rPr>
              <a:t>“Our tests take too long to run”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Use mocks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Reconsider your definition of “unit”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Refactor your CI/CD pipeline</a:t>
            </a:r>
          </a:p>
          <a:p>
            <a:r>
              <a:rPr lang="en-US" i="1" dirty="0">
                <a:solidFill>
                  <a:srgbClr val="FF0000"/>
                </a:solidFill>
              </a:rPr>
              <a:t>“All class methods have to be public”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Focus on validating </a:t>
            </a:r>
            <a:r>
              <a:rPr lang="en-US" i="1" dirty="0">
                <a:solidFill>
                  <a:schemeClr val="accent3"/>
                </a:solidFill>
              </a:rPr>
              <a:t>observable behavior</a:t>
            </a:r>
            <a:r>
              <a:rPr lang="en-US" dirty="0">
                <a:solidFill>
                  <a:schemeClr val="accent3"/>
                </a:solidFill>
              </a:rPr>
              <a:t> vs. merely testing methods or classes</a:t>
            </a:r>
          </a:p>
        </p:txBody>
      </p:sp>
    </p:spTree>
    <p:extLst>
      <p:ext uri="{BB962C8B-B14F-4D97-AF65-F5344CB8AC3E}">
        <p14:creationId xmlns:p14="http://schemas.microsoft.com/office/powerpoint/2010/main" val="754504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1349</TotalTime>
  <Words>416</Words>
  <Application>Microsoft Office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Intro to Unit Testing</vt:lpstr>
      <vt:lpstr>Simple demo</vt:lpstr>
      <vt:lpstr>Types of testing</vt:lpstr>
      <vt:lpstr>“Unit tests are low-level, focusing on a small part of the software system… [they] are usually written by the programmers themselves using their regular tools… [they] are expected to be significantly faster than other kinds of tests.”      - Martin Fowler</vt:lpstr>
      <vt:lpstr>Goals and Consequences</vt:lpstr>
      <vt:lpstr>Advanced demo</vt:lpstr>
      <vt:lpstr>To Mock, Or Not To Mock</vt:lpstr>
      <vt:lpstr>Code Coverage</vt:lpstr>
      <vt:lpstr>Trouble spots</vt:lpstr>
      <vt:lpstr>More info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Unit Testing</dc:title>
  <dc:subject>&lt;Event name&gt;</dc:subject>
  <dc:creator>Josh Lane</dc:creator>
  <cp:keywords/>
  <dc:description/>
  <cp:lastModifiedBy>Josh Lane</cp:lastModifiedBy>
  <cp:revision>9</cp:revision>
  <dcterms:created xsi:type="dcterms:W3CDTF">2018-07-18T16:48:03Z</dcterms:created>
  <dcterms:modified xsi:type="dcterms:W3CDTF">2018-07-25T15:40:17Z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