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19d84290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19d84290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19d84290e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19d84290e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19d84290e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19d84290e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2662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rgbClr val="F26622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3" name="Google Shape;13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F2662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000"/>
              <a:buNone/>
              <a:defRPr sz="4000">
                <a:solidFill>
                  <a:srgbClr val="04006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7C31"/>
              </a:buClr>
              <a:buSzPts val="2400"/>
              <a:buFont typeface="Roboto Slab"/>
              <a:buNone/>
              <a:defRPr sz="2400">
                <a:solidFill>
                  <a:srgbClr val="ED7C3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400"/>
              <a:buFont typeface="Roboto Slab"/>
              <a:buNone/>
              <a:defRPr sz="2400">
                <a:solidFill>
                  <a:srgbClr val="FF9900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4800"/>
              <a:buNone/>
              <a:defRPr sz="4800">
                <a:solidFill>
                  <a:srgbClr val="040066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rgbClr val="ED7C3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" name="Google Shape;28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192025" y="44580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virginiamotorsportseducation.org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3000"/>
              <a:buFont typeface="Roboto Slab"/>
              <a:buNone/>
              <a:defRPr sz="3000">
                <a:solidFill>
                  <a:srgbClr val="04006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066"/>
              </a:buClr>
              <a:buSzPts val="1800"/>
              <a:buFont typeface="Roboto"/>
              <a:buChar char="●"/>
              <a:defRPr sz="1800"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●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●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40066"/>
              </a:buClr>
              <a:buSzPts val="1400"/>
              <a:buFont typeface="Roboto"/>
              <a:buChar char="○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40066"/>
              </a:buClr>
              <a:buSzPts val="1400"/>
              <a:buFont typeface="Roboto"/>
              <a:buChar char="■"/>
              <a:defRPr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84052" y="4373824"/>
            <a:ext cx="2213574" cy="7696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cebook.com/virginiamotorsports1/" TargetMode="External"/><Relationship Id="rId4" Type="http://schemas.openxmlformats.org/officeDocument/2006/relationships/hyperlink" Target="https://www.instagram.com/vamotorsports/" TargetMode="External"/><Relationship Id="rId5" Type="http://schemas.openxmlformats.org/officeDocument/2006/relationships/hyperlink" Target="https://www.snapchat.com/add/VA_Motorsports" TargetMode="External"/><Relationship Id="rId6" Type="http://schemas.openxmlformats.org/officeDocument/2006/relationships/hyperlink" Target="https://twitter.com/VA_Motorsports" TargetMode="External"/><Relationship Id="rId7" Type="http://schemas.openxmlformats.org/officeDocument/2006/relationships/hyperlink" Target="http://virginiamotorsportseducation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1680300" y="721225"/>
            <a:ext cx="5783400" cy="192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Title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D7C31"/>
                </a:solidFill>
              </a:rPr>
              <a:t>Presented by: </a:t>
            </a:r>
            <a:endParaRPr>
              <a:solidFill>
                <a:srgbClr val="ED7C31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203" y="2989300"/>
            <a:ext cx="2960242" cy="10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7780700" y="3218350"/>
            <a:ext cx="1363200" cy="1925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5613250" y="4546750"/>
            <a:ext cx="2576400" cy="596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</a:t>
            </a:r>
            <a:endParaRPr>
              <a:solidFill>
                <a:srgbClr val="04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192025" y="44580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n: 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7450" y="196225"/>
            <a:ext cx="3129091" cy="4153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4294967295" type="body"/>
          </p:nvPr>
        </p:nvSpPr>
        <p:spPr>
          <a:xfrm>
            <a:off x="2593800" y="3114150"/>
            <a:ext cx="39564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Let us know if you have any issues!</a:t>
            </a:r>
            <a:endParaRPr/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480750" y="804250"/>
            <a:ext cx="82221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&lt;Topic&gt;</a:t>
            </a:r>
            <a:r>
              <a:rPr lang="en"/>
              <a:t> should be good to go!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2360850" y="4544700"/>
            <a:ext cx="4422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40066"/>
                </a:solidFill>
                <a:latin typeface="Roboto"/>
                <a:ea typeface="Roboto"/>
                <a:cs typeface="Roboto"/>
                <a:sym typeface="Roboto"/>
              </a:rPr>
              <a:t>Follow us!</a:t>
            </a:r>
            <a:endParaRPr>
              <a:solidFill>
                <a:srgbClr val="0400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Facebook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Instagram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Snapchat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Twitter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| </a:t>
            </a:r>
            <a:r>
              <a:rPr lang="en" u="sng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Website</a:t>
            </a:r>
            <a:r>
              <a:rPr lang="en">
                <a:solidFill>
                  <a:srgbClr val="F2662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rgbClr val="F266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