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5501dcc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5501dcc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501dcc7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5501dcc7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501dcc7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5501dcc7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501dcc7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501dcc7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501dcc7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501dcc7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2662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26622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8" name="Google Shape;58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F266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C31"/>
              </a:buClr>
              <a:buSzPts val="2400"/>
              <a:buFont typeface="Roboto Slab"/>
              <a:buNone/>
              <a:defRPr sz="2400">
                <a:solidFill>
                  <a:srgbClr val="ED7C3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ED7C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ED7C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ED7C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92025" y="44580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s://virginiamotorsportseducation.org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3000"/>
              <a:buFont typeface="Roboto Slab"/>
              <a:buNone/>
              <a:defRPr sz="3000">
                <a:solidFill>
                  <a:srgbClr val="0400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1800"/>
              <a:buFont typeface="Roboto"/>
              <a:buChar char="●"/>
              <a:defRPr sz="1800"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○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■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●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○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■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●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○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40066"/>
              </a:buClr>
              <a:buSzPts val="1400"/>
              <a:buFont typeface="Roboto"/>
              <a:buChar char="■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4052" y="4373824"/>
            <a:ext cx="2213574" cy="7696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acebook.com/virginiamotorsports1/" TargetMode="External"/><Relationship Id="rId4" Type="http://schemas.openxmlformats.org/officeDocument/2006/relationships/hyperlink" Target="https://www.instagram.com/vamotorsports/" TargetMode="External"/><Relationship Id="rId5" Type="http://schemas.openxmlformats.org/officeDocument/2006/relationships/hyperlink" Target="https://www.snapchat.com/add/VA_Motorsports" TargetMode="External"/><Relationship Id="rId6" Type="http://schemas.openxmlformats.org/officeDocument/2006/relationships/hyperlink" Target="https://twitter.com/VA_Motorsports" TargetMode="External"/><Relationship Id="rId7" Type="http://schemas.openxmlformats.org/officeDocument/2006/relationships/hyperlink" Target="http://virginiamotorsportseducation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1680300" y="721225"/>
            <a:ext cx="57834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7C31"/>
                </a:solidFill>
              </a:rPr>
              <a:t>Presented by: </a:t>
            </a:r>
            <a:endParaRPr>
              <a:solidFill>
                <a:srgbClr val="ED7C31"/>
              </a:solidFill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203" y="2989300"/>
            <a:ext cx="2960242" cy="10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/>
          <p:nvPr/>
        </p:nvSpPr>
        <p:spPr>
          <a:xfrm>
            <a:off x="7780700" y="3218350"/>
            <a:ext cx="1363200" cy="19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5613250" y="4546750"/>
            <a:ext cx="2576400" cy="5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 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Points/Caption</a:t>
            </a:r>
            <a:endParaRPr/>
          </a:p>
        </p:txBody>
      </p:sp>
      <p:sp>
        <p:nvSpPr>
          <p:cNvPr id="131" name="Google Shape;131;p2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Picture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idx="4294967295" type="body"/>
          </p:nvPr>
        </p:nvSpPr>
        <p:spPr>
          <a:xfrm>
            <a:off x="2593800" y="3114150"/>
            <a:ext cx="39564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Submessage</a:t>
            </a:r>
            <a:endParaRPr/>
          </a:p>
        </p:txBody>
      </p:sp>
      <p:sp>
        <p:nvSpPr>
          <p:cNvPr id="137" name="Google Shape;137;p29"/>
          <p:cNvSpPr txBox="1"/>
          <p:nvPr>
            <p:ph type="title"/>
          </p:nvPr>
        </p:nvSpPr>
        <p:spPr>
          <a:xfrm>
            <a:off x="480750" y="804250"/>
            <a:ext cx="82221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Closing Message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2360850" y="4544700"/>
            <a:ext cx="4422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rPr>
              <a:t>Follow us!</a:t>
            </a:r>
            <a:endParaRPr>
              <a:solidFill>
                <a:srgbClr val="0400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Facebook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Snapchat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Twitter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Website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266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