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149B-9003-7046-86B1-150B6276E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Coopx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6031E-8E35-0F4D-A989-68626D658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Realtime Tweet streaming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8891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445-A15B-A84D-9A76-323CD1EA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3F01-85D3-A147-9500-6D12C2C5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Introduction of the problem statement</a:t>
            </a:r>
          </a:p>
          <a:p>
            <a:r>
              <a:rPr lang="en-NO" dirty="0"/>
              <a:t>Demonstration of the solution</a:t>
            </a:r>
          </a:p>
          <a:p>
            <a:r>
              <a:rPr lang="en-NO" dirty="0"/>
              <a:t>Case analysis</a:t>
            </a:r>
          </a:p>
          <a:p>
            <a:r>
              <a:rPr lang="en-NO" dirty="0"/>
              <a:t>Design walkthrough and code review</a:t>
            </a:r>
          </a:p>
          <a:p>
            <a:r>
              <a:rPr lang="en-NO" dirty="0"/>
              <a:t>Thoughts and reflections/Questions and discussion</a:t>
            </a:r>
          </a:p>
          <a:p>
            <a:r>
              <a:rPr lang="en-NO" dirty="0"/>
              <a:t>Closing remarks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102073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445-A15B-A84D-9A76-323CD1EA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3F01-85D3-A147-9500-6D12C2C5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web-based application (and relevant infrastructure) to stream Twitter tweets to end-users in real-time using technologies of your choice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8693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445-A15B-A84D-9A76-323CD1EA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3F01-85D3-A147-9500-6D12C2C5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13.53.135.40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3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445-A15B-A84D-9A76-323CD1EA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analysis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3F01-85D3-A147-9500-6D12C2C5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Consume Twitter API, transform response, consume tweets</a:t>
            </a:r>
          </a:p>
          <a:p>
            <a:r>
              <a:rPr lang="en-NO" dirty="0"/>
              <a:t>Challenge – consuming a producing a stream of data</a:t>
            </a:r>
          </a:p>
          <a:p>
            <a:r>
              <a:rPr lang="en-NO" dirty="0"/>
              <a:t>Solution – consume Twitter API, open a websocket between frontend and backend, and send tweets through a message broker</a:t>
            </a:r>
          </a:p>
          <a:p>
            <a:r>
              <a:rPr lang="en-NO" dirty="0"/>
              <a:t>Technologies – Java/Spring, JavaScript, AWS CodeDeploy, GitHub</a:t>
            </a:r>
          </a:p>
        </p:txBody>
      </p:sp>
    </p:spTree>
    <p:extLst>
      <p:ext uri="{BB962C8B-B14F-4D97-AF65-F5344CB8AC3E}">
        <p14:creationId xmlns:p14="http://schemas.microsoft.com/office/powerpoint/2010/main" val="222484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445-A15B-A84D-9A76-323CD1EA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walkthrough and code review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3F01-85D3-A147-9500-6D12C2C5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Backend – consuming the Twitter API, messaging configuration</a:t>
            </a:r>
          </a:p>
          <a:p>
            <a:r>
              <a:rPr lang="en-NO" dirty="0"/>
              <a:t>Frontend – opening the websock and consuming tweets</a:t>
            </a:r>
          </a:p>
          <a:p>
            <a:r>
              <a:rPr lang="en-NO" dirty="0"/>
              <a:t>GitHub actions – performing continuous integration and deploy</a:t>
            </a:r>
          </a:p>
          <a:p>
            <a:r>
              <a:rPr lang="en-NO" dirty="0"/>
              <a:t>AWS – hosting the application</a:t>
            </a:r>
          </a:p>
          <a:p>
            <a:r>
              <a:rPr lang="en-NO" dirty="0"/>
              <a:t>Are there any potential bugs? Edge cases?</a:t>
            </a:r>
          </a:p>
        </p:txBody>
      </p:sp>
    </p:spTree>
    <p:extLst>
      <p:ext uri="{BB962C8B-B14F-4D97-AF65-F5344CB8AC3E}">
        <p14:creationId xmlns:p14="http://schemas.microsoft.com/office/powerpoint/2010/main" val="229658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445-A15B-A84D-9A76-323CD1EA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Thoughts, reflections, questions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3F01-85D3-A147-9500-6D12C2C5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What went well?</a:t>
            </a:r>
          </a:p>
          <a:p>
            <a:r>
              <a:rPr lang="en-NO" dirty="0"/>
              <a:t>What didn’t go well?</a:t>
            </a:r>
          </a:p>
          <a:p>
            <a:r>
              <a:rPr lang="en-NO" dirty="0"/>
              <a:t>How could we improve on this?</a:t>
            </a:r>
          </a:p>
          <a:p>
            <a:r>
              <a:rPr lang="en-NO" dirty="0"/>
              <a:t>C</a:t>
            </a:r>
            <a:r>
              <a:rPr lang="en-US" dirty="0"/>
              <a:t>o</a:t>
            </a:r>
            <a:r>
              <a:rPr lang="en-NO" dirty="0"/>
              <a:t>uld we have solved this differently?</a:t>
            </a:r>
          </a:p>
          <a:p>
            <a:r>
              <a:rPr lang="en-NO" dirty="0"/>
              <a:t>What did we learn?</a:t>
            </a:r>
          </a:p>
        </p:txBody>
      </p:sp>
    </p:spTree>
    <p:extLst>
      <p:ext uri="{BB962C8B-B14F-4D97-AF65-F5344CB8AC3E}">
        <p14:creationId xmlns:p14="http://schemas.microsoft.com/office/powerpoint/2010/main" val="5226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445-A15B-A84D-9A76-323CD1EA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3F01-85D3-A147-9500-6D12C2C5C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Where do we go from here?</a:t>
            </a:r>
          </a:p>
        </p:txBody>
      </p:sp>
    </p:spTree>
    <p:extLst>
      <p:ext uri="{BB962C8B-B14F-4D97-AF65-F5344CB8AC3E}">
        <p14:creationId xmlns:p14="http://schemas.microsoft.com/office/powerpoint/2010/main" val="8613949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201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Coopx case</vt:lpstr>
      <vt:lpstr>Agenda</vt:lpstr>
      <vt:lpstr>Problem statement</vt:lpstr>
      <vt:lpstr>Demonstration</vt:lpstr>
      <vt:lpstr>Case analysis</vt:lpstr>
      <vt:lpstr>Design walkthrough and code review</vt:lpstr>
      <vt:lpstr>Thoughts, reflections, questions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Coopx case</dc:title>
  <dc:creator>Ian Robert O'Brien</dc:creator>
  <cp:lastModifiedBy>Ian Robert O'Brien</cp:lastModifiedBy>
  <cp:revision>8</cp:revision>
  <dcterms:created xsi:type="dcterms:W3CDTF">2021-11-02T04:56:55Z</dcterms:created>
  <dcterms:modified xsi:type="dcterms:W3CDTF">2021-11-04T17:12:22Z</dcterms:modified>
</cp:coreProperties>
</file>