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6" r:id="rId3"/>
    <p:sldId id="273" r:id="rId4"/>
    <p:sldId id="301" r:id="rId5"/>
    <p:sldId id="282" r:id="rId6"/>
    <p:sldId id="286" r:id="rId7"/>
    <p:sldId id="289" r:id="rId8"/>
    <p:sldId id="302" r:id="rId9"/>
    <p:sldId id="300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C6A8D-D7F0-46DE-89E1-9765A26C5AC4}" v="13" dt="2022-09-14T21:54:34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ia Kahwage" userId="1101fe7519aa24eb" providerId="LiveId" clId="{CC7C6A8D-D7F0-46DE-89E1-9765A26C5AC4}"/>
    <pc:docChg chg="undo custSel addSld delSld modSld">
      <pc:chgData name="Cassia Kahwage" userId="1101fe7519aa24eb" providerId="LiveId" clId="{CC7C6A8D-D7F0-46DE-89E1-9765A26C5AC4}" dt="2022-09-14T21:55:15.328" v="3607" actId="313"/>
      <pc:docMkLst>
        <pc:docMk/>
      </pc:docMkLst>
      <pc:sldChg chg="modSp mod">
        <pc:chgData name="Cassia Kahwage" userId="1101fe7519aa24eb" providerId="LiveId" clId="{CC7C6A8D-D7F0-46DE-89E1-9765A26C5AC4}" dt="2022-08-28T16:30:39.203" v="11" actId="20577"/>
        <pc:sldMkLst>
          <pc:docMk/>
          <pc:sldMk cId="1495496538" sldId="257"/>
        </pc:sldMkLst>
        <pc:spChg chg="mod">
          <ac:chgData name="Cassia Kahwage" userId="1101fe7519aa24eb" providerId="LiveId" clId="{CC7C6A8D-D7F0-46DE-89E1-9765A26C5AC4}" dt="2022-08-28T16:30:26.283" v="3" actId="20577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Cassia Kahwage" userId="1101fe7519aa24eb" providerId="LiveId" clId="{CC7C6A8D-D7F0-46DE-89E1-9765A26C5AC4}" dt="2022-08-28T16:30:39.203" v="11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62"/>
        </pc:sldMkLst>
      </pc:sldChg>
      <pc:sldChg chg="addSp delSp modSp add del mod setBg delDesignElem">
        <pc:chgData name="Cassia Kahwage" userId="1101fe7519aa24eb" providerId="LiveId" clId="{CC7C6A8D-D7F0-46DE-89E1-9765A26C5AC4}" dt="2022-09-14T21:54:34.335" v="3606"/>
        <pc:sldMkLst>
          <pc:docMk/>
          <pc:sldMk cId="0" sldId="263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3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3"/>
            <ac:spMk id="10" creationId="{F6EE670A-A41A-44AD-BC1C-2090365EB5B3}"/>
          </ac:spMkLst>
        </pc:spChg>
      </pc:sldChg>
      <pc:sldChg chg="addSp delSp add del setBg delDesignElem">
        <pc:chgData name="Cassia Kahwage" userId="1101fe7519aa24eb" providerId="LiveId" clId="{CC7C6A8D-D7F0-46DE-89E1-9765A26C5AC4}" dt="2022-09-14T21:54:34.335" v="3606"/>
        <pc:sldMkLst>
          <pc:docMk/>
          <pc:sldMk cId="0" sldId="264"/>
        </pc:sldMkLst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4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4"/>
            <ac:spMk id="10" creationId="{F6EE670A-A41A-44AD-BC1C-2090365EB5B3}"/>
          </ac:spMkLst>
        </pc:spChg>
      </pc:sldChg>
      <pc:sldChg chg="addSp delSp add del setBg delDesignElem">
        <pc:chgData name="Cassia Kahwage" userId="1101fe7519aa24eb" providerId="LiveId" clId="{CC7C6A8D-D7F0-46DE-89E1-9765A26C5AC4}" dt="2022-09-14T21:54:34.335" v="3606"/>
        <pc:sldMkLst>
          <pc:docMk/>
          <pc:sldMk cId="0" sldId="265"/>
        </pc:sldMkLst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5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5"/>
            <ac:spMk id="10" creationId="{F6EE670A-A41A-44AD-BC1C-2090365EB5B3}"/>
          </ac:spMkLst>
        </pc:spChg>
      </pc:sldChg>
      <pc:sldChg chg="addSp delSp add del setBg delDesignElem">
        <pc:chgData name="Cassia Kahwage" userId="1101fe7519aa24eb" providerId="LiveId" clId="{CC7C6A8D-D7F0-46DE-89E1-9765A26C5AC4}" dt="2022-09-14T21:54:34.335" v="3606"/>
        <pc:sldMkLst>
          <pc:docMk/>
          <pc:sldMk cId="0" sldId="269"/>
        </pc:sldMkLst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9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69"/>
            <ac:spMk id="10" creationId="{F6EE670A-A41A-44AD-BC1C-2090365EB5B3}"/>
          </ac:spMkLst>
        </pc:spChg>
      </pc:sldChg>
      <pc:sldChg chg="addSp delSp modSp add del mod setBg delDesignElem">
        <pc:chgData name="Cassia Kahwage" userId="1101fe7519aa24eb" providerId="LiveId" clId="{CC7C6A8D-D7F0-46DE-89E1-9765A26C5AC4}" dt="2022-09-14T21:54:34.335" v="3606"/>
        <pc:sldMkLst>
          <pc:docMk/>
          <pc:sldMk cId="0" sldId="274"/>
        </pc:sldMkLst>
        <pc:spChg chg="add del mod">
          <ac:chgData name="Cassia Kahwage" userId="1101fe7519aa24eb" providerId="LiveId" clId="{CC7C6A8D-D7F0-46DE-89E1-9765A26C5AC4}" dt="2022-09-14T21:54:34.335" v="3606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Cassia Kahwage" userId="1101fe7519aa24eb" providerId="LiveId" clId="{CC7C6A8D-D7F0-46DE-89E1-9765A26C5AC4}" dt="2022-09-14T21:54:29.733" v="3596" actId="21"/>
          <ac:spMkLst>
            <pc:docMk/>
            <pc:sldMk cId="0" sldId="274"/>
            <ac:spMk id="5" creationId="{06E8F0E2-997D-BC2B-F9E7-D15593FF3709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74"/>
            <ac:spMk id="12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74"/>
            <ac:spMk id="13" creationId="{F6EE670A-A41A-44AD-BC1C-2090365EB5B3}"/>
          </ac:spMkLst>
        </pc:spChg>
      </pc:sldChg>
      <pc:sldChg chg="add del setBg">
        <pc:chgData name="Cassia Kahwage" userId="1101fe7519aa24eb" providerId="LiveId" clId="{CC7C6A8D-D7F0-46DE-89E1-9765A26C5AC4}" dt="2022-09-14T21:54:34.335" v="3606"/>
        <pc:sldMkLst>
          <pc:docMk/>
          <pc:sldMk cId="0" sldId="275"/>
        </pc:sldMkLst>
      </pc:sldChg>
      <pc:sldChg chg="addSp delSp add del setBg delDesignElem">
        <pc:chgData name="Cassia Kahwage" userId="1101fe7519aa24eb" providerId="LiveId" clId="{CC7C6A8D-D7F0-46DE-89E1-9765A26C5AC4}" dt="2022-09-14T21:54:34.335" v="3606"/>
        <pc:sldMkLst>
          <pc:docMk/>
          <pc:sldMk cId="0" sldId="276"/>
        </pc:sldMkLst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276"/>
            <ac:spMk id="75" creationId="{CA4D39DB-AFA4-47BA-A7F2-13A71D210C66}"/>
          </ac:spMkLst>
        </pc:spChg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77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78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79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80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81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83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84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85"/>
        </pc:sldMkLst>
      </pc:sldChg>
      <pc:sldChg chg="modSp add del mod">
        <pc:chgData name="Cassia Kahwage" userId="1101fe7519aa24eb" providerId="LiveId" clId="{CC7C6A8D-D7F0-46DE-89E1-9765A26C5AC4}" dt="2022-09-14T21:54:34.335" v="3606"/>
        <pc:sldMkLst>
          <pc:docMk/>
          <pc:sldMk cId="0" sldId="287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287"/>
            <ac:spMk id="2" creationId="{00000000-0000-0000-0000-000000000000}"/>
          </ac:spMkLst>
        </pc:spChg>
      </pc:sldChg>
      <pc:sldChg chg="modSp add del mod">
        <pc:chgData name="Cassia Kahwage" userId="1101fe7519aa24eb" providerId="LiveId" clId="{CC7C6A8D-D7F0-46DE-89E1-9765A26C5AC4}" dt="2022-09-14T21:54:34.335" v="3606"/>
        <pc:sldMkLst>
          <pc:docMk/>
          <pc:sldMk cId="0" sldId="288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288"/>
            <ac:spMk id="2" creationId="{00000000-0000-0000-0000-000000000000}"/>
          </ac:spMkLst>
        </pc:spChg>
      </pc:sldChg>
      <pc:sldChg chg="modSp mod">
        <pc:chgData name="Cassia Kahwage" userId="1101fe7519aa24eb" providerId="LiveId" clId="{CC7C6A8D-D7F0-46DE-89E1-9765A26C5AC4}" dt="2022-08-28T16:30:57.632" v="12" actId="313"/>
        <pc:sldMkLst>
          <pc:docMk/>
          <pc:sldMk cId="3149670743" sldId="289"/>
        </pc:sldMkLst>
        <pc:spChg chg="mod">
          <ac:chgData name="Cassia Kahwage" userId="1101fe7519aa24eb" providerId="LiveId" clId="{CC7C6A8D-D7F0-46DE-89E1-9765A26C5AC4}" dt="2022-08-28T16:30:57.632" v="12" actId="313"/>
          <ac:spMkLst>
            <pc:docMk/>
            <pc:sldMk cId="3149670743" sldId="289"/>
            <ac:spMk id="11" creationId="{C6BEE08E-D5C0-42E2-AB73-7CCC07B72E39}"/>
          </ac:spMkLst>
        </pc:spChg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90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291"/>
        </pc:sldMkLst>
      </pc:sldChg>
      <pc:sldChg chg="modSp add del mod">
        <pc:chgData name="Cassia Kahwage" userId="1101fe7519aa24eb" providerId="LiveId" clId="{CC7C6A8D-D7F0-46DE-89E1-9765A26C5AC4}" dt="2022-09-14T21:54:34.335" v="3606"/>
        <pc:sldMkLst>
          <pc:docMk/>
          <pc:sldMk cId="0" sldId="292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292"/>
            <ac:spMk id="3" creationId="{00000000-0000-0000-0000-000000000000}"/>
          </ac:spMkLst>
        </pc:spChg>
      </pc:sldChg>
      <pc:sldChg chg="del">
        <pc:chgData name="Cassia Kahwage" userId="1101fe7519aa24eb" providerId="LiveId" clId="{CC7C6A8D-D7F0-46DE-89E1-9765A26C5AC4}" dt="2022-08-28T16:31:18.088" v="13" actId="47"/>
        <pc:sldMkLst>
          <pc:docMk/>
          <pc:sldMk cId="1163063007" sldId="293"/>
        </pc:sldMkLst>
      </pc:sldChg>
      <pc:sldChg chg="del">
        <pc:chgData name="Cassia Kahwage" userId="1101fe7519aa24eb" providerId="LiveId" clId="{CC7C6A8D-D7F0-46DE-89E1-9765A26C5AC4}" dt="2022-08-28T16:31:25.176" v="15" actId="47"/>
        <pc:sldMkLst>
          <pc:docMk/>
          <pc:sldMk cId="2971040159" sldId="298"/>
        </pc:sldMkLst>
      </pc:sldChg>
      <pc:sldChg chg="del">
        <pc:chgData name="Cassia Kahwage" userId="1101fe7519aa24eb" providerId="LiveId" clId="{CC7C6A8D-D7F0-46DE-89E1-9765A26C5AC4}" dt="2022-08-28T16:31:18.918" v="14" actId="47"/>
        <pc:sldMkLst>
          <pc:docMk/>
          <pc:sldMk cId="3898080696" sldId="303"/>
        </pc:sldMkLst>
      </pc:sldChg>
      <pc:sldChg chg="modSp mod">
        <pc:chgData name="Cassia Kahwage" userId="1101fe7519aa24eb" providerId="LiveId" clId="{CC7C6A8D-D7F0-46DE-89E1-9765A26C5AC4}" dt="2022-08-28T16:34:09.190" v="43" actId="20577"/>
        <pc:sldMkLst>
          <pc:docMk/>
          <pc:sldMk cId="4187262086" sldId="309"/>
        </pc:sldMkLst>
        <pc:spChg chg="mod">
          <ac:chgData name="Cassia Kahwage" userId="1101fe7519aa24eb" providerId="LiveId" clId="{CC7C6A8D-D7F0-46DE-89E1-9765A26C5AC4}" dt="2022-08-28T16:34:09.190" v="43" actId="20577"/>
          <ac:spMkLst>
            <pc:docMk/>
            <pc:sldMk cId="4187262086" sldId="309"/>
            <ac:spMk id="10" creationId="{A407E933-3F67-4F3D-1586-20E04CFF26F4}"/>
          </ac:spMkLst>
        </pc:spChg>
      </pc:sldChg>
      <pc:sldChg chg="modSp new mod">
        <pc:chgData name="Cassia Kahwage" userId="1101fe7519aa24eb" providerId="LiveId" clId="{CC7C6A8D-D7F0-46DE-89E1-9765A26C5AC4}" dt="2022-08-28T16:48:43.791" v="487" actId="20577"/>
        <pc:sldMkLst>
          <pc:docMk/>
          <pc:sldMk cId="2930297001" sldId="310"/>
        </pc:sldMkLst>
        <pc:spChg chg="mod">
          <ac:chgData name="Cassia Kahwage" userId="1101fe7519aa24eb" providerId="LiveId" clId="{CC7C6A8D-D7F0-46DE-89E1-9765A26C5AC4}" dt="2022-08-28T16:43:57.751" v="78" actId="20577"/>
          <ac:spMkLst>
            <pc:docMk/>
            <pc:sldMk cId="2930297001" sldId="310"/>
            <ac:spMk id="2" creationId="{34B48DF8-0628-164E-71D5-E7927188AD6F}"/>
          </ac:spMkLst>
        </pc:spChg>
        <pc:spChg chg="mod">
          <ac:chgData name="Cassia Kahwage" userId="1101fe7519aa24eb" providerId="LiveId" clId="{CC7C6A8D-D7F0-46DE-89E1-9765A26C5AC4}" dt="2022-08-28T16:48:43.791" v="487" actId="20577"/>
          <ac:spMkLst>
            <pc:docMk/>
            <pc:sldMk cId="2930297001" sldId="310"/>
            <ac:spMk id="3" creationId="{E3EFE133-CB32-5DB3-E758-536C7A55C894}"/>
          </ac:spMkLst>
        </pc:spChg>
      </pc:sldChg>
      <pc:sldChg chg="addSp delSp modSp new mod modClrScheme chgLayout">
        <pc:chgData name="Cassia Kahwage" userId="1101fe7519aa24eb" providerId="LiveId" clId="{CC7C6A8D-D7F0-46DE-89E1-9765A26C5AC4}" dt="2022-08-28T16:53:22.050" v="790" actId="6549"/>
        <pc:sldMkLst>
          <pc:docMk/>
          <pc:sldMk cId="1108405101" sldId="311"/>
        </pc:sldMkLst>
        <pc:spChg chg="del">
          <ac:chgData name="Cassia Kahwage" userId="1101fe7519aa24eb" providerId="LiveId" clId="{CC7C6A8D-D7F0-46DE-89E1-9765A26C5AC4}" dt="2022-08-28T16:49:03.266" v="489" actId="700"/>
          <ac:spMkLst>
            <pc:docMk/>
            <pc:sldMk cId="1108405101" sldId="311"/>
            <ac:spMk id="2" creationId="{7BAB978E-DF80-948E-BF0E-DDE96BB17248}"/>
          </ac:spMkLst>
        </pc:spChg>
        <pc:spChg chg="del mod ord">
          <ac:chgData name="Cassia Kahwage" userId="1101fe7519aa24eb" providerId="LiveId" clId="{CC7C6A8D-D7F0-46DE-89E1-9765A26C5AC4}" dt="2022-08-28T16:49:03.266" v="489" actId="700"/>
          <ac:spMkLst>
            <pc:docMk/>
            <pc:sldMk cId="1108405101" sldId="311"/>
            <ac:spMk id="3" creationId="{EDD59F33-204D-8AFD-E044-91B5634CBE4E}"/>
          </ac:spMkLst>
        </pc:spChg>
        <pc:spChg chg="del mod ord">
          <ac:chgData name="Cassia Kahwage" userId="1101fe7519aa24eb" providerId="LiveId" clId="{CC7C6A8D-D7F0-46DE-89E1-9765A26C5AC4}" dt="2022-08-28T16:49:03.266" v="489" actId="700"/>
          <ac:spMkLst>
            <pc:docMk/>
            <pc:sldMk cId="1108405101" sldId="311"/>
            <ac:spMk id="4" creationId="{FFC9EBF9-060B-7A0E-CCF8-7F3DD58411C5}"/>
          </ac:spMkLst>
        </pc:spChg>
        <pc:spChg chg="add mod ord">
          <ac:chgData name="Cassia Kahwage" userId="1101fe7519aa24eb" providerId="LiveId" clId="{CC7C6A8D-D7F0-46DE-89E1-9765A26C5AC4}" dt="2022-08-28T16:53:22.050" v="790" actId="6549"/>
          <ac:spMkLst>
            <pc:docMk/>
            <pc:sldMk cId="1108405101" sldId="311"/>
            <ac:spMk id="5" creationId="{85B4EBCB-D44C-A122-C0F7-F1B5DB68EE49}"/>
          </ac:spMkLst>
        </pc:spChg>
        <pc:spChg chg="add mod ord">
          <ac:chgData name="Cassia Kahwage" userId="1101fe7519aa24eb" providerId="LiveId" clId="{CC7C6A8D-D7F0-46DE-89E1-9765A26C5AC4}" dt="2022-08-28T16:52:57.964" v="781" actId="26606"/>
          <ac:spMkLst>
            <pc:docMk/>
            <pc:sldMk cId="1108405101" sldId="311"/>
            <ac:spMk id="6" creationId="{A4BFDD42-1AB9-4D81-62F4-1E7D522DF625}"/>
          </ac:spMkLst>
        </pc:spChg>
        <pc:spChg chg="add mod">
          <ac:chgData name="Cassia Kahwage" userId="1101fe7519aa24eb" providerId="LiveId" clId="{CC7C6A8D-D7F0-46DE-89E1-9765A26C5AC4}" dt="2022-08-28T16:53:16.818" v="788" actId="1076"/>
          <ac:spMkLst>
            <pc:docMk/>
            <pc:sldMk cId="1108405101" sldId="311"/>
            <ac:spMk id="9" creationId="{4AD152E9-9B07-8155-AB34-AB70DFBE0D15}"/>
          </ac:spMkLst>
        </pc:spChg>
        <pc:spChg chg="add del mod">
          <ac:chgData name="Cassia Kahwage" userId="1101fe7519aa24eb" providerId="LiveId" clId="{CC7C6A8D-D7F0-46DE-89E1-9765A26C5AC4}" dt="2022-08-28T16:52:57.964" v="781" actId="26606"/>
          <ac:spMkLst>
            <pc:docMk/>
            <pc:sldMk cId="1108405101" sldId="311"/>
            <ac:spMk id="14" creationId="{60A85ED5-FF13-5975-BBC9-7D4737F69B10}"/>
          </ac:spMkLst>
        </pc:spChg>
        <pc:picChg chg="add mod">
          <ac:chgData name="Cassia Kahwage" userId="1101fe7519aa24eb" providerId="LiveId" clId="{CC7C6A8D-D7F0-46DE-89E1-9765A26C5AC4}" dt="2022-08-28T16:53:16.818" v="788" actId="1076"/>
          <ac:picMkLst>
            <pc:docMk/>
            <pc:sldMk cId="1108405101" sldId="311"/>
            <ac:picMk id="8" creationId="{4F7A9936-8B6D-F4EE-07F9-8B36CC3D1DEA}"/>
          </ac:picMkLst>
        </pc:picChg>
      </pc:sldChg>
      <pc:sldChg chg="addSp modSp new mod modClrScheme chgLayout">
        <pc:chgData name="Cassia Kahwage" userId="1101fe7519aa24eb" providerId="LiveId" clId="{CC7C6A8D-D7F0-46DE-89E1-9765A26C5AC4}" dt="2022-08-28T16:56:36.736" v="1046" actId="1076"/>
        <pc:sldMkLst>
          <pc:docMk/>
          <pc:sldMk cId="1663898067" sldId="312"/>
        </pc:sldMkLst>
        <pc:spChg chg="mod">
          <ac:chgData name="Cassia Kahwage" userId="1101fe7519aa24eb" providerId="LiveId" clId="{CC7C6A8D-D7F0-46DE-89E1-9765A26C5AC4}" dt="2022-08-28T16:56:21.653" v="1040" actId="26606"/>
          <ac:spMkLst>
            <pc:docMk/>
            <pc:sldMk cId="1663898067" sldId="312"/>
            <ac:spMk id="2" creationId="{5CCF4EF7-C780-4E3B-0374-C4A6949A7DEE}"/>
          </ac:spMkLst>
        </pc:spChg>
        <pc:spChg chg="mod">
          <ac:chgData name="Cassia Kahwage" userId="1101fe7519aa24eb" providerId="LiveId" clId="{CC7C6A8D-D7F0-46DE-89E1-9765A26C5AC4}" dt="2022-08-28T16:56:30.886" v="1044" actId="14100"/>
          <ac:spMkLst>
            <pc:docMk/>
            <pc:sldMk cId="1663898067" sldId="312"/>
            <ac:spMk id="3" creationId="{D6622F5E-19A7-C8C6-0FE9-94F61B737AE7}"/>
          </ac:spMkLst>
        </pc:spChg>
        <pc:spChg chg="mod">
          <ac:chgData name="Cassia Kahwage" userId="1101fe7519aa24eb" providerId="LiveId" clId="{CC7C6A8D-D7F0-46DE-89E1-9765A26C5AC4}" dt="2022-08-28T16:56:21.653" v="1040" actId="26606"/>
          <ac:spMkLst>
            <pc:docMk/>
            <pc:sldMk cId="1663898067" sldId="312"/>
            <ac:spMk id="4" creationId="{24C7AADF-9E7B-2E93-FCA6-CA60C304868E}"/>
          </ac:spMkLst>
        </pc:spChg>
        <pc:spChg chg="add mod">
          <ac:chgData name="Cassia Kahwage" userId="1101fe7519aa24eb" providerId="LiveId" clId="{CC7C6A8D-D7F0-46DE-89E1-9765A26C5AC4}" dt="2022-08-28T16:56:27.399" v="1043" actId="14100"/>
          <ac:spMkLst>
            <pc:docMk/>
            <pc:sldMk cId="1663898067" sldId="312"/>
            <ac:spMk id="7" creationId="{75327412-4F69-7399-8919-7C0151C44B2C}"/>
          </ac:spMkLst>
        </pc:spChg>
        <pc:picChg chg="add mod">
          <ac:chgData name="Cassia Kahwage" userId="1101fe7519aa24eb" providerId="LiveId" clId="{CC7C6A8D-D7F0-46DE-89E1-9765A26C5AC4}" dt="2022-08-28T16:56:36.736" v="1046" actId="1076"/>
          <ac:picMkLst>
            <pc:docMk/>
            <pc:sldMk cId="1663898067" sldId="312"/>
            <ac:picMk id="6" creationId="{48336F9F-0299-86A6-137C-8CAD656E1700}"/>
          </ac:picMkLst>
        </pc:picChg>
      </pc:sldChg>
      <pc:sldChg chg="addSp delSp modSp new mod modClrScheme chgLayout">
        <pc:chgData name="Cassia Kahwage" userId="1101fe7519aa24eb" providerId="LiveId" clId="{CC7C6A8D-D7F0-46DE-89E1-9765A26C5AC4}" dt="2022-08-28T16:59:50.840" v="1151" actId="26606"/>
        <pc:sldMkLst>
          <pc:docMk/>
          <pc:sldMk cId="3014906395" sldId="313"/>
        </pc:sldMkLst>
        <pc:spChg chg="mod">
          <ac:chgData name="Cassia Kahwage" userId="1101fe7519aa24eb" providerId="LiveId" clId="{CC7C6A8D-D7F0-46DE-89E1-9765A26C5AC4}" dt="2022-08-28T16:59:50.840" v="1151" actId="26606"/>
          <ac:spMkLst>
            <pc:docMk/>
            <pc:sldMk cId="3014906395" sldId="313"/>
            <ac:spMk id="2" creationId="{3FC081A6-48C7-8618-8C10-F89F09F3B133}"/>
          </ac:spMkLst>
        </pc:spChg>
        <pc:spChg chg="mod ord">
          <ac:chgData name="Cassia Kahwage" userId="1101fe7519aa24eb" providerId="LiveId" clId="{CC7C6A8D-D7F0-46DE-89E1-9765A26C5AC4}" dt="2022-08-28T16:59:50.840" v="1151" actId="26606"/>
          <ac:spMkLst>
            <pc:docMk/>
            <pc:sldMk cId="3014906395" sldId="313"/>
            <ac:spMk id="3" creationId="{9E8C0307-5902-21C9-7BA0-23382FF5BE4A}"/>
          </ac:spMkLst>
        </pc:spChg>
        <pc:spChg chg="mod">
          <ac:chgData name="Cassia Kahwage" userId="1101fe7519aa24eb" providerId="LiveId" clId="{CC7C6A8D-D7F0-46DE-89E1-9765A26C5AC4}" dt="2022-08-28T16:59:50.840" v="1151" actId="26606"/>
          <ac:spMkLst>
            <pc:docMk/>
            <pc:sldMk cId="3014906395" sldId="313"/>
            <ac:spMk id="4" creationId="{FAE980D1-1372-83B6-868A-FA56EEFBD19B}"/>
          </ac:spMkLst>
        </pc:spChg>
        <pc:spChg chg="add mod">
          <ac:chgData name="Cassia Kahwage" userId="1101fe7519aa24eb" providerId="LiveId" clId="{CC7C6A8D-D7F0-46DE-89E1-9765A26C5AC4}" dt="2022-08-28T16:59:50.840" v="1151" actId="26606"/>
          <ac:spMkLst>
            <pc:docMk/>
            <pc:sldMk cId="3014906395" sldId="313"/>
            <ac:spMk id="7" creationId="{5201AA3C-1D2D-F919-758E-B2FF325CCDA7}"/>
          </ac:spMkLst>
        </pc:spChg>
        <pc:spChg chg="add del mod">
          <ac:chgData name="Cassia Kahwage" userId="1101fe7519aa24eb" providerId="LiveId" clId="{CC7C6A8D-D7F0-46DE-89E1-9765A26C5AC4}" dt="2022-08-28T16:59:50.840" v="1151" actId="26606"/>
          <ac:spMkLst>
            <pc:docMk/>
            <pc:sldMk cId="3014906395" sldId="313"/>
            <ac:spMk id="12" creationId="{6BB0FBEC-B563-737F-9F1F-1BE5096DFF79}"/>
          </ac:spMkLst>
        </pc:spChg>
        <pc:picChg chg="add mod">
          <ac:chgData name="Cassia Kahwage" userId="1101fe7519aa24eb" providerId="LiveId" clId="{CC7C6A8D-D7F0-46DE-89E1-9765A26C5AC4}" dt="2022-08-28T16:59:50.840" v="1151" actId="26606"/>
          <ac:picMkLst>
            <pc:docMk/>
            <pc:sldMk cId="3014906395" sldId="313"/>
            <ac:picMk id="6" creationId="{CC86F5BF-068E-6F22-4DF2-DF6222D1E22A}"/>
          </ac:picMkLst>
        </pc:picChg>
      </pc:sldChg>
      <pc:sldChg chg="addSp delSp modSp new mod modClrScheme chgLayout">
        <pc:chgData name="Cassia Kahwage" userId="1101fe7519aa24eb" providerId="LiveId" clId="{CC7C6A8D-D7F0-46DE-89E1-9765A26C5AC4}" dt="2022-08-28T17:04:05.873" v="1458" actId="26606"/>
        <pc:sldMkLst>
          <pc:docMk/>
          <pc:sldMk cId="1600503975" sldId="314"/>
        </pc:sldMkLst>
        <pc:spChg chg="mod">
          <ac:chgData name="Cassia Kahwage" userId="1101fe7519aa24eb" providerId="LiveId" clId="{CC7C6A8D-D7F0-46DE-89E1-9765A26C5AC4}" dt="2022-08-28T17:04:05.873" v="1458" actId="26606"/>
          <ac:spMkLst>
            <pc:docMk/>
            <pc:sldMk cId="1600503975" sldId="314"/>
            <ac:spMk id="2" creationId="{6DE52E5A-134F-5164-42AA-0107A1A7EC5B}"/>
          </ac:spMkLst>
        </pc:spChg>
        <pc:spChg chg="mod ord">
          <ac:chgData name="Cassia Kahwage" userId="1101fe7519aa24eb" providerId="LiveId" clId="{CC7C6A8D-D7F0-46DE-89E1-9765A26C5AC4}" dt="2022-08-28T17:04:05.873" v="1458" actId="26606"/>
          <ac:spMkLst>
            <pc:docMk/>
            <pc:sldMk cId="1600503975" sldId="314"/>
            <ac:spMk id="3" creationId="{FF297717-D0B9-F6BE-ADC2-857E1E6FB2B9}"/>
          </ac:spMkLst>
        </pc:spChg>
        <pc:spChg chg="mod">
          <ac:chgData name="Cassia Kahwage" userId="1101fe7519aa24eb" providerId="LiveId" clId="{CC7C6A8D-D7F0-46DE-89E1-9765A26C5AC4}" dt="2022-08-28T17:04:05.873" v="1458" actId="26606"/>
          <ac:spMkLst>
            <pc:docMk/>
            <pc:sldMk cId="1600503975" sldId="314"/>
            <ac:spMk id="4" creationId="{C38B7548-671E-07BA-2059-8491B6A1C797}"/>
          </ac:spMkLst>
        </pc:spChg>
        <pc:spChg chg="add mod">
          <ac:chgData name="Cassia Kahwage" userId="1101fe7519aa24eb" providerId="LiveId" clId="{CC7C6A8D-D7F0-46DE-89E1-9765A26C5AC4}" dt="2022-08-28T17:04:05.873" v="1458" actId="26606"/>
          <ac:spMkLst>
            <pc:docMk/>
            <pc:sldMk cId="1600503975" sldId="314"/>
            <ac:spMk id="7" creationId="{463487A1-5C31-B45D-F493-9384CE5AFD51}"/>
          </ac:spMkLst>
        </pc:spChg>
        <pc:spChg chg="add del mod">
          <ac:chgData name="Cassia Kahwage" userId="1101fe7519aa24eb" providerId="LiveId" clId="{CC7C6A8D-D7F0-46DE-89E1-9765A26C5AC4}" dt="2022-08-28T17:03:56.107" v="1453" actId="26606"/>
          <ac:spMkLst>
            <pc:docMk/>
            <pc:sldMk cId="1600503975" sldId="314"/>
            <ac:spMk id="12" creationId="{760D0D67-EEDB-EE16-D744-E95DAE61E84F}"/>
          </ac:spMkLst>
        </pc:spChg>
        <pc:picChg chg="add mod ord">
          <ac:chgData name="Cassia Kahwage" userId="1101fe7519aa24eb" providerId="LiveId" clId="{CC7C6A8D-D7F0-46DE-89E1-9765A26C5AC4}" dt="2022-08-28T17:04:05.873" v="1458" actId="26606"/>
          <ac:picMkLst>
            <pc:docMk/>
            <pc:sldMk cId="1600503975" sldId="314"/>
            <ac:picMk id="6" creationId="{36CE9FEF-727A-6E2F-868A-17FEB4D74C50}"/>
          </ac:picMkLst>
        </pc:picChg>
      </pc:sldChg>
      <pc:sldChg chg="addSp delSp modSp new mod modClrScheme chgLayout">
        <pc:chgData name="Cassia Kahwage" userId="1101fe7519aa24eb" providerId="LiveId" clId="{CC7C6A8D-D7F0-46DE-89E1-9765A26C5AC4}" dt="2022-08-28T18:38:56.538" v="1945" actId="313"/>
        <pc:sldMkLst>
          <pc:docMk/>
          <pc:sldMk cId="1557279148" sldId="315"/>
        </pc:sldMkLst>
        <pc:spChg chg="del">
          <ac:chgData name="Cassia Kahwage" userId="1101fe7519aa24eb" providerId="LiveId" clId="{CC7C6A8D-D7F0-46DE-89E1-9765A26C5AC4}" dt="2022-08-28T17:04:22.306" v="1460" actId="26606"/>
          <ac:spMkLst>
            <pc:docMk/>
            <pc:sldMk cId="1557279148" sldId="315"/>
            <ac:spMk id="2" creationId="{2050D229-9E4F-6003-F561-C00BFED27479}"/>
          </ac:spMkLst>
        </pc:spChg>
        <pc:spChg chg="del">
          <ac:chgData name="Cassia Kahwage" userId="1101fe7519aa24eb" providerId="LiveId" clId="{CC7C6A8D-D7F0-46DE-89E1-9765A26C5AC4}" dt="2022-08-28T17:04:22.306" v="1460" actId="26606"/>
          <ac:spMkLst>
            <pc:docMk/>
            <pc:sldMk cId="1557279148" sldId="315"/>
            <ac:spMk id="3" creationId="{7884A61F-7CFF-D78F-64FB-0F89C97D2B58}"/>
          </ac:spMkLst>
        </pc:spChg>
        <pc:spChg chg="del">
          <ac:chgData name="Cassia Kahwage" userId="1101fe7519aa24eb" providerId="LiveId" clId="{CC7C6A8D-D7F0-46DE-89E1-9765A26C5AC4}" dt="2022-08-28T17:04:22.306" v="1460" actId="26606"/>
          <ac:spMkLst>
            <pc:docMk/>
            <pc:sldMk cId="1557279148" sldId="315"/>
            <ac:spMk id="4" creationId="{84F3CD0E-82DF-A849-F7DC-568DA00317E0}"/>
          </ac:spMkLst>
        </pc:spChg>
        <pc:spChg chg="mod">
          <ac:chgData name="Cassia Kahwage" userId="1101fe7519aa24eb" providerId="LiveId" clId="{CC7C6A8D-D7F0-46DE-89E1-9765A26C5AC4}" dt="2022-08-28T17:06:59.023" v="1659" actId="26606"/>
          <ac:spMkLst>
            <pc:docMk/>
            <pc:sldMk cId="1557279148" sldId="315"/>
            <ac:spMk id="5" creationId="{077CCC20-8939-E8A1-01E8-3D9D2AEFFB5E}"/>
          </ac:spMkLst>
        </pc:spChg>
        <pc:spChg chg="add mod">
          <ac:chgData name="Cassia Kahwage" userId="1101fe7519aa24eb" providerId="LiveId" clId="{CC7C6A8D-D7F0-46DE-89E1-9765A26C5AC4}" dt="2022-08-28T17:06:59.023" v="1659" actId="26606"/>
          <ac:spMkLst>
            <pc:docMk/>
            <pc:sldMk cId="1557279148" sldId="315"/>
            <ac:spMk id="8" creationId="{5D594532-2EB0-DCA3-5FCB-999AE5CC31CC}"/>
          </ac:spMkLst>
        </pc:spChg>
        <pc:spChg chg="add mod">
          <ac:chgData name="Cassia Kahwage" userId="1101fe7519aa24eb" providerId="LiveId" clId="{CC7C6A8D-D7F0-46DE-89E1-9765A26C5AC4}" dt="2022-08-28T17:08:39.387" v="1714" actId="20577"/>
          <ac:spMkLst>
            <pc:docMk/>
            <pc:sldMk cId="1557279148" sldId="315"/>
            <ac:spMk id="10" creationId="{23CEBF16-3267-279B-5465-33AC8E0FB375}"/>
          </ac:spMkLst>
        </pc:spChg>
        <pc:spChg chg="add mod">
          <ac:chgData name="Cassia Kahwage" userId="1101fe7519aa24eb" providerId="LiveId" clId="{CC7C6A8D-D7F0-46DE-89E1-9765A26C5AC4}" dt="2022-08-28T18:38:56.538" v="1945" actId="313"/>
          <ac:spMkLst>
            <pc:docMk/>
            <pc:sldMk cId="1557279148" sldId="315"/>
            <ac:spMk id="12" creationId="{49E075CA-416A-8C60-6769-13836D3CBD95}"/>
          </ac:spMkLst>
        </pc:spChg>
        <pc:spChg chg="add del mod">
          <ac:chgData name="Cassia Kahwage" userId="1101fe7519aa24eb" providerId="LiveId" clId="{CC7C6A8D-D7F0-46DE-89E1-9765A26C5AC4}" dt="2022-08-28T17:06:55.475" v="1656" actId="931"/>
          <ac:spMkLst>
            <pc:docMk/>
            <pc:sldMk cId="1557279148" sldId="315"/>
            <ac:spMk id="14" creationId="{868B15D4-8F1D-6B53-DED1-B8E57FBA82E1}"/>
          </ac:spMkLst>
        </pc:spChg>
        <pc:picChg chg="add mod ord">
          <ac:chgData name="Cassia Kahwage" userId="1101fe7519aa24eb" providerId="LiveId" clId="{CC7C6A8D-D7F0-46DE-89E1-9765A26C5AC4}" dt="2022-08-28T17:08:19.612" v="1708" actId="14100"/>
          <ac:picMkLst>
            <pc:docMk/>
            <pc:sldMk cId="1557279148" sldId="315"/>
            <ac:picMk id="7" creationId="{CFF64917-CD52-E0D6-E82A-4B534E625428}"/>
          </ac:picMkLst>
        </pc:picChg>
      </pc:sldChg>
      <pc:sldChg chg="addSp delSp modSp new add del mod modClrScheme chgLayout">
        <pc:chgData name="Cassia Kahwage" userId="1101fe7519aa24eb" providerId="LiveId" clId="{CC7C6A8D-D7F0-46DE-89E1-9765A26C5AC4}" dt="2022-08-28T18:42:25.625" v="2374" actId="20577"/>
        <pc:sldMkLst>
          <pc:docMk/>
          <pc:sldMk cId="415559158" sldId="316"/>
        </pc:sldMkLst>
        <pc:spChg chg="del mod ord">
          <ac:chgData name="Cassia Kahwage" userId="1101fe7519aa24eb" providerId="LiveId" clId="{CC7C6A8D-D7F0-46DE-89E1-9765A26C5AC4}" dt="2022-08-28T17:08:55.641" v="1716" actId="700"/>
          <ac:spMkLst>
            <pc:docMk/>
            <pc:sldMk cId="415559158" sldId="316"/>
            <ac:spMk id="2" creationId="{0FEFA6F1-D2BE-07A1-B63B-D3593C3ECA58}"/>
          </ac:spMkLst>
        </pc:spChg>
        <pc:spChg chg="del mod ord">
          <ac:chgData name="Cassia Kahwage" userId="1101fe7519aa24eb" providerId="LiveId" clId="{CC7C6A8D-D7F0-46DE-89E1-9765A26C5AC4}" dt="2022-08-28T17:08:55.641" v="1716" actId="700"/>
          <ac:spMkLst>
            <pc:docMk/>
            <pc:sldMk cId="415559158" sldId="316"/>
            <ac:spMk id="3" creationId="{F9718E1F-8674-86A4-F967-E6006D400BD2}"/>
          </ac:spMkLst>
        </pc:spChg>
        <pc:spChg chg="del">
          <ac:chgData name="Cassia Kahwage" userId="1101fe7519aa24eb" providerId="LiveId" clId="{CC7C6A8D-D7F0-46DE-89E1-9765A26C5AC4}" dt="2022-08-28T17:08:55.641" v="1716" actId="700"/>
          <ac:spMkLst>
            <pc:docMk/>
            <pc:sldMk cId="415559158" sldId="316"/>
            <ac:spMk id="4" creationId="{F518146D-6501-EE65-A662-CBB75AAE8538}"/>
          </ac:spMkLst>
        </pc:spChg>
        <pc:spChg chg="mod ord">
          <ac:chgData name="Cassia Kahwage" userId="1101fe7519aa24eb" providerId="LiveId" clId="{CC7C6A8D-D7F0-46DE-89E1-9765A26C5AC4}" dt="2022-08-28T17:08:55.641" v="1716" actId="700"/>
          <ac:spMkLst>
            <pc:docMk/>
            <pc:sldMk cId="415559158" sldId="316"/>
            <ac:spMk id="5" creationId="{99679005-0DD3-9805-E070-1FE17248770E}"/>
          </ac:spMkLst>
        </pc:spChg>
        <pc:spChg chg="add mod ord">
          <ac:chgData name="Cassia Kahwage" userId="1101fe7519aa24eb" providerId="LiveId" clId="{CC7C6A8D-D7F0-46DE-89E1-9765A26C5AC4}" dt="2022-08-28T17:09:11.760" v="1756" actId="20577"/>
          <ac:spMkLst>
            <pc:docMk/>
            <pc:sldMk cId="415559158" sldId="316"/>
            <ac:spMk id="6" creationId="{8491867C-2286-17FB-0410-B38EE55FE18B}"/>
          </ac:spMkLst>
        </pc:spChg>
        <pc:spChg chg="add mod ord">
          <ac:chgData name="Cassia Kahwage" userId="1101fe7519aa24eb" providerId="LiveId" clId="{CC7C6A8D-D7F0-46DE-89E1-9765A26C5AC4}" dt="2022-08-28T18:42:25.625" v="2374" actId="20577"/>
          <ac:spMkLst>
            <pc:docMk/>
            <pc:sldMk cId="415559158" sldId="316"/>
            <ac:spMk id="7" creationId="{8124CCE8-F1DF-8E8E-5DB7-5DCED9F0C37E}"/>
          </ac:spMkLst>
        </pc:spChg>
      </pc:sldChg>
      <pc:sldChg chg="modSp new mod">
        <pc:chgData name="Cassia Kahwage" userId="1101fe7519aa24eb" providerId="LiveId" clId="{CC7C6A8D-D7F0-46DE-89E1-9765A26C5AC4}" dt="2022-09-14T21:55:15.328" v="3607" actId="313"/>
        <pc:sldMkLst>
          <pc:docMk/>
          <pc:sldMk cId="1147818854" sldId="317"/>
        </pc:sldMkLst>
        <pc:spChg chg="mod">
          <ac:chgData name="Cassia Kahwage" userId="1101fe7519aa24eb" providerId="LiveId" clId="{CC7C6A8D-D7F0-46DE-89E1-9765A26C5AC4}" dt="2022-08-28T18:42:45.597" v="2397" actId="20577"/>
          <ac:spMkLst>
            <pc:docMk/>
            <pc:sldMk cId="1147818854" sldId="317"/>
            <ac:spMk id="2" creationId="{32978A4F-4250-369E-5996-B9F54DBD1B09}"/>
          </ac:spMkLst>
        </pc:spChg>
        <pc:spChg chg="mod">
          <ac:chgData name="Cassia Kahwage" userId="1101fe7519aa24eb" providerId="LiveId" clId="{CC7C6A8D-D7F0-46DE-89E1-9765A26C5AC4}" dt="2022-09-14T21:55:15.328" v="3607" actId="313"/>
          <ac:spMkLst>
            <pc:docMk/>
            <pc:sldMk cId="1147818854" sldId="317"/>
            <ac:spMk id="3" creationId="{6B92DD37-6573-4972-6F99-70F23B0562C7}"/>
          </ac:spMkLst>
        </pc:spChg>
      </pc:sldChg>
      <pc:sldChg chg="addSp delSp modSp new mod modClrScheme chgLayout">
        <pc:chgData name="Cassia Kahwage" userId="1101fe7519aa24eb" providerId="LiveId" clId="{CC7C6A8D-D7F0-46DE-89E1-9765A26C5AC4}" dt="2022-08-28T18:49:20.117" v="2981" actId="207"/>
        <pc:sldMkLst>
          <pc:docMk/>
          <pc:sldMk cId="403131479" sldId="318"/>
        </pc:sldMkLst>
        <pc:spChg chg="mod">
          <ac:chgData name="Cassia Kahwage" userId="1101fe7519aa24eb" providerId="LiveId" clId="{CC7C6A8D-D7F0-46DE-89E1-9765A26C5AC4}" dt="2022-08-28T18:48:46.484" v="2971" actId="26606"/>
          <ac:spMkLst>
            <pc:docMk/>
            <pc:sldMk cId="403131479" sldId="318"/>
            <ac:spMk id="2" creationId="{1115EECF-8F0F-F1E8-981D-A802AB8E03F1}"/>
          </ac:spMkLst>
        </pc:spChg>
        <pc:spChg chg="mod ord">
          <ac:chgData name="Cassia Kahwage" userId="1101fe7519aa24eb" providerId="LiveId" clId="{CC7C6A8D-D7F0-46DE-89E1-9765A26C5AC4}" dt="2022-08-28T18:49:20.117" v="2981" actId="207"/>
          <ac:spMkLst>
            <pc:docMk/>
            <pc:sldMk cId="403131479" sldId="318"/>
            <ac:spMk id="3" creationId="{5486E544-A07C-211B-3C1E-9F19B3C3E76F}"/>
          </ac:spMkLst>
        </pc:spChg>
        <pc:spChg chg="mod">
          <ac:chgData name="Cassia Kahwage" userId="1101fe7519aa24eb" providerId="LiveId" clId="{CC7C6A8D-D7F0-46DE-89E1-9765A26C5AC4}" dt="2022-08-28T18:48:46.484" v="2971" actId="26606"/>
          <ac:spMkLst>
            <pc:docMk/>
            <pc:sldMk cId="403131479" sldId="318"/>
            <ac:spMk id="4" creationId="{504DB5D5-FEBF-94C7-21B8-CA2F7A47CED4}"/>
          </ac:spMkLst>
        </pc:spChg>
        <pc:spChg chg="add mod">
          <ac:chgData name="Cassia Kahwage" userId="1101fe7519aa24eb" providerId="LiveId" clId="{CC7C6A8D-D7F0-46DE-89E1-9765A26C5AC4}" dt="2022-08-28T18:48:46.484" v="2971" actId="26606"/>
          <ac:spMkLst>
            <pc:docMk/>
            <pc:sldMk cId="403131479" sldId="318"/>
            <ac:spMk id="7" creationId="{91F2926B-6E1D-AA6B-DFEE-4EE47AE67944}"/>
          </ac:spMkLst>
        </pc:spChg>
        <pc:spChg chg="add del mod">
          <ac:chgData name="Cassia Kahwage" userId="1101fe7519aa24eb" providerId="LiveId" clId="{CC7C6A8D-D7F0-46DE-89E1-9765A26C5AC4}" dt="2022-08-28T18:48:50.467" v="2972" actId="478"/>
          <ac:spMkLst>
            <pc:docMk/>
            <pc:sldMk cId="403131479" sldId="318"/>
            <ac:spMk id="12" creationId="{696A5756-327E-8FDD-9ADB-BB3C03C00810}"/>
          </ac:spMkLst>
        </pc:spChg>
        <pc:picChg chg="add mod">
          <ac:chgData name="Cassia Kahwage" userId="1101fe7519aa24eb" providerId="LiveId" clId="{CC7C6A8D-D7F0-46DE-89E1-9765A26C5AC4}" dt="2022-08-28T18:48:46.484" v="2971" actId="26606"/>
          <ac:picMkLst>
            <pc:docMk/>
            <pc:sldMk cId="403131479" sldId="318"/>
            <ac:picMk id="6" creationId="{E76FF767-42AF-FD9C-0522-6FA81BF92F6C}"/>
          </ac:picMkLst>
        </pc:picChg>
      </pc:sldChg>
      <pc:sldChg chg="addSp delSp modSp new mod modClrScheme chgLayout">
        <pc:chgData name="Cassia Kahwage" userId="1101fe7519aa24eb" providerId="LiveId" clId="{CC7C6A8D-D7F0-46DE-89E1-9765A26C5AC4}" dt="2022-08-28T18:53:45.422" v="3190" actId="1076"/>
        <pc:sldMkLst>
          <pc:docMk/>
          <pc:sldMk cId="3533790468" sldId="319"/>
        </pc:sldMkLst>
        <pc:spChg chg="del mod ord">
          <ac:chgData name="Cassia Kahwage" userId="1101fe7519aa24eb" providerId="LiveId" clId="{CC7C6A8D-D7F0-46DE-89E1-9765A26C5AC4}" dt="2022-08-28T18:49:30.851" v="2983" actId="700"/>
          <ac:spMkLst>
            <pc:docMk/>
            <pc:sldMk cId="3533790468" sldId="319"/>
            <ac:spMk id="2" creationId="{E79E852F-7290-7D60-72B0-6E119FAAC851}"/>
          </ac:spMkLst>
        </pc:spChg>
        <pc:spChg chg="mod ord">
          <ac:chgData name="Cassia Kahwage" userId="1101fe7519aa24eb" providerId="LiveId" clId="{CC7C6A8D-D7F0-46DE-89E1-9765A26C5AC4}" dt="2022-08-28T18:49:30.851" v="2983" actId="700"/>
          <ac:spMkLst>
            <pc:docMk/>
            <pc:sldMk cId="3533790468" sldId="319"/>
            <ac:spMk id="3" creationId="{266B0FDC-5A1D-A40E-9776-334800633A0E}"/>
          </ac:spMkLst>
        </pc:spChg>
        <pc:spChg chg="del">
          <ac:chgData name="Cassia Kahwage" userId="1101fe7519aa24eb" providerId="LiveId" clId="{CC7C6A8D-D7F0-46DE-89E1-9765A26C5AC4}" dt="2022-08-28T18:49:30.851" v="2983" actId="700"/>
          <ac:spMkLst>
            <pc:docMk/>
            <pc:sldMk cId="3533790468" sldId="319"/>
            <ac:spMk id="4" creationId="{3DA1FE10-18AD-7D03-B276-F92E418715F5}"/>
          </ac:spMkLst>
        </pc:spChg>
        <pc:spChg chg="del mod ord">
          <ac:chgData name="Cassia Kahwage" userId="1101fe7519aa24eb" providerId="LiveId" clId="{CC7C6A8D-D7F0-46DE-89E1-9765A26C5AC4}" dt="2022-08-28T18:49:30.851" v="2983" actId="700"/>
          <ac:spMkLst>
            <pc:docMk/>
            <pc:sldMk cId="3533790468" sldId="319"/>
            <ac:spMk id="5" creationId="{7C581D71-29E8-827B-9417-24321044DF64}"/>
          </ac:spMkLst>
        </pc:spChg>
        <pc:spChg chg="del">
          <ac:chgData name="Cassia Kahwage" userId="1101fe7519aa24eb" providerId="LiveId" clId="{CC7C6A8D-D7F0-46DE-89E1-9765A26C5AC4}" dt="2022-08-28T18:49:30.851" v="2983" actId="700"/>
          <ac:spMkLst>
            <pc:docMk/>
            <pc:sldMk cId="3533790468" sldId="319"/>
            <ac:spMk id="6" creationId="{832351FC-FDAE-BA83-CD1B-5EE1900A6B55}"/>
          </ac:spMkLst>
        </pc:spChg>
        <pc:spChg chg="add mod ord">
          <ac:chgData name="Cassia Kahwage" userId="1101fe7519aa24eb" providerId="LiveId" clId="{CC7C6A8D-D7F0-46DE-89E1-9765A26C5AC4}" dt="2022-08-28T18:49:55.235" v="3025" actId="20577"/>
          <ac:spMkLst>
            <pc:docMk/>
            <pc:sldMk cId="3533790468" sldId="319"/>
            <ac:spMk id="7" creationId="{EA80D58B-5CEA-9273-8AD6-ED071D9261CD}"/>
          </ac:spMkLst>
        </pc:spChg>
        <pc:spChg chg="add mod ord">
          <ac:chgData name="Cassia Kahwage" userId="1101fe7519aa24eb" providerId="LiveId" clId="{CC7C6A8D-D7F0-46DE-89E1-9765A26C5AC4}" dt="2022-08-28T18:51:03.995" v="3184" actId="20577"/>
          <ac:spMkLst>
            <pc:docMk/>
            <pc:sldMk cId="3533790468" sldId="319"/>
            <ac:spMk id="8" creationId="{828CDC8E-50C9-C8BE-C404-F4432E19760B}"/>
          </ac:spMkLst>
        </pc:spChg>
        <pc:picChg chg="add mod">
          <ac:chgData name="Cassia Kahwage" userId="1101fe7519aa24eb" providerId="LiveId" clId="{CC7C6A8D-D7F0-46DE-89E1-9765A26C5AC4}" dt="2022-08-28T18:53:45.422" v="3190" actId="1076"/>
          <ac:picMkLst>
            <pc:docMk/>
            <pc:sldMk cId="3533790468" sldId="319"/>
            <ac:picMk id="9" creationId="{8011905F-390A-CCFA-A5C1-AD86C7800BB4}"/>
          </ac:picMkLst>
        </pc:picChg>
      </pc:sldChg>
      <pc:sldChg chg="modSp new mod">
        <pc:chgData name="Cassia Kahwage" userId="1101fe7519aa24eb" providerId="LiveId" clId="{CC7C6A8D-D7F0-46DE-89E1-9765A26C5AC4}" dt="2022-08-28T18:56:45.812" v="3557" actId="20577"/>
        <pc:sldMkLst>
          <pc:docMk/>
          <pc:sldMk cId="3486131747" sldId="320"/>
        </pc:sldMkLst>
        <pc:spChg chg="mod">
          <ac:chgData name="Cassia Kahwage" userId="1101fe7519aa24eb" providerId="LiveId" clId="{CC7C6A8D-D7F0-46DE-89E1-9765A26C5AC4}" dt="2022-08-28T18:54:38.476" v="3213" actId="20577"/>
          <ac:spMkLst>
            <pc:docMk/>
            <pc:sldMk cId="3486131747" sldId="320"/>
            <ac:spMk id="2" creationId="{179B8016-584A-A9C4-EF48-E7808B2E9A74}"/>
          </ac:spMkLst>
        </pc:spChg>
        <pc:spChg chg="mod">
          <ac:chgData name="Cassia Kahwage" userId="1101fe7519aa24eb" providerId="LiveId" clId="{CC7C6A8D-D7F0-46DE-89E1-9765A26C5AC4}" dt="2022-08-28T18:56:45.812" v="3557" actId="20577"/>
          <ac:spMkLst>
            <pc:docMk/>
            <pc:sldMk cId="3486131747" sldId="320"/>
            <ac:spMk id="3" creationId="{F6EE2E34-2B69-9BDB-1F72-5A558B85063D}"/>
          </ac:spMkLst>
        </pc:spChg>
      </pc:sldChg>
      <pc:sldChg chg="addSp delSp modSp add del mod setBg delDesignElem">
        <pc:chgData name="Cassia Kahwage" userId="1101fe7519aa24eb" providerId="LiveId" clId="{CC7C6A8D-D7F0-46DE-89E1-9765A26C5AC4}" dt="2022-09-14T21:54:34.335" v="3606"/>
        <pc:sldMkLst>
          <pc:docMk/>
          <pc:sldMk cId="0" sldId="321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321"/>
            <ac:spMk id="3" creationId="{00000000-0000-0000-0000-00000000000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321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321"/>
            <ac:spMk id="10" creationId="{F6EE670A-A41A-44AD-BC1C-2090365EB5B3}"/>
          </ac:spMkLst>
        </pc:spChg>
      </pc:sldChg>
      <pc:sldChg chg="addSp delSp add del setBg delDesignElem">
        <pc:chgData name="Cassia Kahwage" userId="1101fe7519aa24eb" providerId="LiveId" clId="{CC7C6A8D-D7F0-46DE-89E1-9765A26C5AC4}" dt="2022-09-14T21:54:34.335" v="3606"/>
        <pc:sldMkLst>
          <pc:docMk/>
          <pc:sldMk cId="0" sldId="322"/>
        </pc:sldMkLst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322"/>
            <ac:spMk id="8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4:34.335" v="3606"/>
          <ac:spMkLst>
            <pc:docMk/>
            <pc:sldMk cId="0" sldId="322"/>
            <ac:spMk id="10" creationId="{F6EE670A-A41A-44AD-BC1C-2090365EB5B3}"/>
          </ac:spMkLst>
        </pc:spChg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323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324"/>
        </pc:sldMkLst>
      </pc:sldChg>
      <pc:sldChg chg="addSp delSp modSp add del mod setBg delDesignElem">
        <pc:chgData name="Cassia Kahwage" userId="1101fe7519aa24eb" providerId="LiveId" clId="{CC7C6A8D-D7F0-46DE-89E1-9765A26C5AC4}" dt="2022-09-14T21:54:34.335" v="3606"/>
        <pc:sldMkLst>
          <pc:docMk/>
          <pc:sldMk cId="0" sldId="325"/>
        </pc:sldMkLst>
        <pc:spChg chg="mod">
          <ac:chgData name="Cassia Kahwage" userId="1101fe7519aa24eb" providerId="LiveId" clId="{CC7C6A8D-D7F0-46DE-89E1-9765A26C5AC4}" dt="2022-09-14T21:54:34.335" v="3606"/>
          <ac:spMkLst>
            <pc:docMk/>
            <pc:sldMk cId="0" sldId="325"/>
            <ac:spMk id="2" creationId="{00000000-0000-0000-0000-000000000000}"/>
          </ac:spMkLst>
        </pc:spChg>
        <pc:spChg chg="add del">
          <ac:chgData name="Cassia Kahwage" userId="1101fe7519aa24eb" providerId="LiveId" clId="{CC7C6A8D-D7F0-46DE-89E1-9765A26C5AC4}" dt="2022-09-14T21:52:13.415" v="3569"/>
          <ac:spMkLst>
            <pc:docMk/>
            <pc:sldMk cId="0" sldId="325"/>
            <ac:spMk id="72" creationId="{77D7B666-D5E6-48CE-B26A-FB5E5C34AF90}"/>
          </ac:spMkLst>
        </pc:spChg>
        <pc:spChg chg="add del">
          <ac:chgData name="Cassia Kahwage" userId="1101fe7519aa24eb" providerId="LiveId" clId="{CC7C6A8D-D7F0-46DE-89E1-9765A26C5AC4}" dt="2022-09-14T21:52:13.415" v="3569"/>
          <ac:spMkLst>
            <pc:docMk/>
            <pc:sldMk cId="0" sldId="325"/>
            <ac:spMk id="74" creationId="{F6EE670A-A41A-44AD-BC1C-2090365EB5B3}"/>
          </ac:spMkLst>
        </pc:spChg>
        <pc:spChg chg="mod">
          <ac:chgData name="Cassia Kahwage" userId="1101fe7519aa24eb" providerId="LiveId" clId="{CC7C6A8D-D7F0-46DE-89E1-9765A26C5AC4}" dt="2022-09-14T21:52:13.415" v="3569"/>
          <ac:spMkLst>
            <pc:docMk/>
            <pc:sldMk cId="0" sldId="325"/>
            <ac:spMk id="262147" creationId="{00000000-0000-0000-0000-000000000000}"/>
          </ac:spMkLst>
        </pc:spChg>
      </pc:sldChg>
      <pc:sldChg chg="addSp modSp add del mod delDesignElem">
        <pc:chgData name="Cassia Kahwage" userId="1101fe7519aa24eb" providerId="LiveId" clId="{CC7C6A8D-D7F0-46DE-89E1-9765A26C5AC4}" dt="2022-09-14T21:54:34.335" v="3606"/>
        <pc:sldMkLst>
          <pc:docMk/>
          <pc:sldMk cId="0" sldId="326"/>
        </pc:sldMkLst>
        <pc:spChg chg="add">
          <ac:chgData name="Cassia Kahwage" userId="1101fe7519aa24eb" providerId="LiveId" clId="{CC7C6A8D-D7F0-46DE-89E1-9765A26C5AC4}" dt="2022-09-14T21:52:07.579" v="3567"/>
          <ac:spMkLst>
            <pc:docMk/>
            <pc:sldMk cId="0" sldId="326"/>
            <ac:spMk id="72" creationId="{77D7B666-D5E6-48CE-B26A-FB5E5C34AF90}"/>
          </ac:spMkLst>
        </pc:spChg>
        <pc:spChg chg="add">
          <ac:chgData name="Cassia Kahwage" userId="1101fe7519aa24eb" providerId="LiveId" clId="{CC7C6A8D-D7F0-46DE-89E1-9765A26C5AC4}" dt="2022-09-14T21:52:07.579" v="3567"/>
          <ac:spMkLst>
            <pc:docMk/>
            <pc:sldMk cId="0" sldId="326"/>
            <ac:spMk id="74" creationId="{F6EE670A-A41A-44AD-BC1C-2090365EB5B3}"/>
          </ac:spMkLst>
        </pc:spChg>
        <pc:spChg chg="mod">
          <ac:chgData name="Cassia Kahwage" userId="1101fe7519aa24eb" providerId="LiveId" clId="{CC7C6A8D-D7F0-46DE-89E1-9765A26C5AC4}" dt="2022-09-14T21:52:07.579" v="3567"/>
          <ac:spMkLst>
            <pc:docMk/>
            <pc:sldMk cId="0" sldId="326"/>
            <ac:spMk id="262147" creationId="{00000000-0000-0000-0000-000000000000}"/>
          </ac:spMkLst>
        </pc:spChg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327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328"/>
        </pc:sldMkLst>
      </pc:sldChg>
      <pc:sldChg chg="add del">
        <pc:chgData name="Cassia Kahwage" userId="1101fe7519aa24eb" providerId="LiveId" clId="{CC7C6A8D-D7F0-46DE-89E1-9765A26C5AC4}" dt="2022-09-14T21:54:34.335" v="3606"/>
        <pc:sldMkLst>
          <pc:docMk/>
          <pc:sldMk cId="0" sldId="329"/>
        </pc:sldMkLst>
      </pc:sldChg>
      <pc:sldMasterChg chg="addSldLayout delSldLayout">
        <pc:chgData name="Cassia Kahwage" userId="1101fe7519aa24eb" providerId="LiveId" clId="{CC7C6A8D-D7F0-46DE-89E1-9765A26C5AC4}" dt="2022-09-14T21:54:33.416" v="3604" actId="47"/>
        <pc:sldMasterMkLst>
          <pc:docMk/>
          <pc:sldMasterMk cId="3434583292" sldId="2147483648"/>
        </pc:sldMasterMkLst>
        <pc:sldLayoutChg chg="add del">
          <pc:chgData name="Cassia Kahwage" userId="1101fe7519aa24eb" providerId="LiveId" clId="{CC7C6A8D-D7F0-46DE-89E1-9765A26C5AC4}" dt="2022-09-14T21:54:33.416" v="3604" actId="47"/>
          <pc:sldLayoutMkLst>
            <pc:docMk/>
            <pc:sldMasterMk cId="3434583292" sldId="2147483648"/>
            <pc:sldLayoutMk cId="1978085926" sldId="21474837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14/09/2022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14/09/2022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5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0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3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explicamx.com/mapa-conceptual-de-comportamiento-organizacional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d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connect.cl/desarrollo/como-evitar-los-problemas-de-las-evaluaciones-del-desempeno-gracias-a-la-tecnologia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bshistoricogeo.blogspot.com/2016/03/tipos-de-chuva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eocarlos.blogspot.com/2012/11/maquetas-sistema-solar-2012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2.xml"/><Relationship Id="rId4" Type="http://schemas.openxmlformats.org/officeDocument/2006/relationships/hyperlink" Target="https://creativecommons.org/licenses/by-nc-nd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estrosanblas.blogspot.com/2018/10/los-seres-vivos-estamos-formados-por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creativecommons.org/licenses/by-nc-nd/3.0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3/everything-you-should-know-about-successful-online-employee-training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creativecommons.org/licenses/by-nc-sa/3.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EN05171 - TEORIA DE SISTEMAS APLICADA A INFORMATICA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2022.4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O que é?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/>
          <a:p>
            <a:pPr rtl="0"/>
            <a:r>
              <a:rPr lang="pt-BR" b="0" i="0" dirty="0">
                <a:effectLst/>
              </a:rPr>
              <a:t>Teoria geral dos sistemas, ou apenas teoria dos sistemas, é o estudo interdisciplinar de diversos sistemas em geral, com o objetivo de descobrir padrões e identificar regras que possam ser aplicadas em diversos campos do conhecimento.</a:t>
            </a:r>
            <a:endParaRPr lang="pt-BR" noProof="1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1" dirty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pt-BR" sz="800" noProof="1"/>
          </a:p>
        </p:txBody>
      </p:sp>
      <p:pic>
        <p:nvPicPr>
          <p:cNvPr id="3076" name="Picture 4" descr="Teoria Geral dos Sistemas&quot;, por Ludwig von Bertalanffy - YouTube">
            <a:extLst>
              <a:ext uri="{FF2B5EF4-FFF2-40B4-BE49-F238E27FC236}">
                <a16:creationId xmlns:a16="http://schemas.microsoft.com/office/drawing/2014/main" id="{A987A939-D7D1-3BCB-B8D5-9890FEB39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r="1" b="1"/>
          <a:stretch/>
        </p:blipFill>
        <p:spPr bwMode="auto">
          <a:xfrm>
            <a:off x="6096000" y="1460501"/>
            <a:ext cx="5795963" cy="47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2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cibernética de Wiener - Estado da Arte">
            <a:extLst>
              <a:ext uri="{FF2B5EF4-FFF2-40B4-BE49-F238E27FC236}">
                <a16:creationId xmlns:a16="http://schemas.microsoft.com/office/drawing/2014/main" id="{AE251B60-A774-B0FE-EE1D-D77A411DB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r="25377" b="1"/>
          <a:stretch/>
        </p:blipFill>
        <p:spPr bwMode="auto">
          <a:xfrm>
            <a:off x="7210067" y="2607208"/>
            <a:ext cx="4157273" cy="3799671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125D-7914-02F9-8155-0B374A53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60" y="1523151"/>
            <a:ext cx="6062837" cy="2481259"/>
          </a:xfrm>
        </p:spPr>
        <p:txBody>
          <a:bodyPr anchor="ctr">
            <a:noAutofit/>
          </a:bodyPr>
          <a:lstStyle/>
          <a:p>
            <a:r>
              <a:rPr lang="pt-BR" sz="2000" dirty="0"/>
              <a:t>A teoria geral de sistema surgiu com os trabalhos do cientista (biólogo) austríaco Ludwig von </a:t>
            </a:r>
            <a:r>
              <a:rPr lang="pt-BR" sz="2000" dirty="0" err="1"/>
              <a:t>Bertalanffy</a:t>
            </a:r>
            <a:r>
              <a:rPr lang="pt-BR" sz="2000" dirty="0"/>
              <a:t> no final dos anos 30. Para preencher uma lacuna na pesquisa e na teoria da biologia. Os primeiros enunciados datam de 1925, foi proposta em 1937 pelo biólogo Ludwig von </a:t>
            </a:r>
            <a:r>
              <a:rPr lang="pt-BR" sz="2000" dirty="0" err="1"/>
              <a:t>Bertalanffy</a:t>
            </a:r>
            <a:r>
              <a:rPr lang="pt-BR" sz="2000" dirty="0"/>
              <a:t>, tendo alcançado o seu auge de divulgação na década de 60. (ALVAREZ, 1990). Em 1956 Ross </a:t>
            </a:r>
            <a:r>
              <a:rPr lang="pt-BR" sz="2000" dirty="0" err="1"/>
              <a:t>Ashby</a:t>
            </a:r>
            <a:r>
              <a:rPr lang="pt-BR" sz="2000" dirty="0"/>
              <a:t> introduziu o conceito na ciência cibernética. A pesquisa de Von </a:t>
            </a:r>
            <a:r>
              <a:rPr lang="pt-BR" sz="2000" dirty="0" err="1"/>
              <a:t>Bertalanffy</a:t>
            </a:r>
            <a:r>
              <a:rPr lang="pt-BR" sz="2000" dirty="0"/>
              <a:t> foi baseada numa visão diferente do reducionismo científico até então aplicada pela ciência convencional. Dizem alguns que foi uma reação contra o reducionismo e uma tentativa para criar a unificação científica.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727D03-C4CF-09E0-C908-802C1BF0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pt-BR" sz="800" noProof="0"/>
          </a:p>
        </p:txBody>
      </p:sp>
      <p:pic>
        <p:nvPicPr>
          <p:cNvPr id="4100" name="Picture 4" descr="Loop cibernetico">
            <a:extLst>
              <a:ext uri="{FF2B5EF4-FFF2-40B4-BE49-F238E27FC236}">
                <a16:creationId xmlns:a16="http://schemas.microsoft.com/office/drawing/2014/main" id="{88EC2F33-FD3F-E497-6EF1-6627D035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77" y="250723"/>
            <a:ext cx="3971463" cy="20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9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39DBFDE-768C-2E1C-EF40-5D9DEFE2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anchor="ctr">
            <a:normAutofit/>
          </a:bodyPr>
          <a:lstStyle/>
          <a:p>
            <a:r>
              <a:rPr lang="pt-BR" dirty="0"/>
              <a:t>Conceito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4E6F6-B755-F2CD-799A-0005A4D6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/>
          <a:p>
            <a:r>
              <a:rPr lang="pt-BR" sz="1700" b="0" i="0" dirty="0">
                <a:effectLst/>
              </a:rPr>
              <a:t>O sistema é um conjunto de partes interagentes e interdependentes que, conjuntamente, formam um todo unitário com determinado objetivo e efetuam determinada função.</a:t>
            </a:r>
            <a:endParaRPr lang="pt-BR" sz="1700" b="0" i="0" baseline="30000" dirty="0">
              <a:effectLst/>
            </a:endParaRPr>
          </a:p>
          <a:p>
            <a:r>
              <a:rPr lang="pt-BR" sz="1700" b="0" i="0" dirty="0">
                <a:effectLst/>
              </a:rPr>
              <a:t>Sistema pode ser definido como um conjunto de elementos interdependentes que interagem com objetivos comuns formando um todo, e onde cada um dos elementos componentes comporta-se, por sua vez, como um sistema cujo resultado é maior do que o resultado que as unidades poderiam ter se funcionassem independentemente. Qualquer conjunto de partes unidas entre si pode ser considerado um sistema, desde que as relações entre as partes e o comportamento do todo sejam o foco de atenção.</a:t>
            </a:r>
          </a:p>
          <a:p>
            <a:r>
              <a:rPr lang="pt-BR" sz="1700" b="0" i="0" dirty="0">
                <a:effectLst/>
              </a:rPr>
              <a:t>Sistema é um conjunto de partes coordenadas e não relacionadas, formando um todo complexo ou unitário.</a:t>
            </a:r>
          </a:p>
          <a:p>
            <a:endParaRPr lang="pt-BR" sz="17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965377-E3E6-AFB6-D1D7-6926C08D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sz="800" noProof="0"/>
          </a:p>
        </p:txBody>
      </p:sp>
      <p:pic>
        <p:nvPicPr>
          <p:cNvPr id="5122" name="Picture 2" descr="Conceitos e definições para um Sistema de Gestão eficiente!">
            <a:extLst>
              <a:ext uri="{FF2B5EF4-FFF2-40B4-BE49-F238E27FC236}">
                <a16:creationId xmlns:a16="http://schemas.microsoft.com/office/drawing/2014/main" id="{16CC4748-58C1-ED46-59F5-A2162D09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3844" y="1460501"/>
            <a:ext cx="4740274" cy="474027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4862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C87D7E0-1B92-1D46-EB6F-38DE3DCC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Teorias</a:t>
            </a:r>
            <a:r>
              <a:rPr lang="en-US" dirty="0"/>
              <a:t> da </a:t>
            </a:r>
            <a:r>
              <a:rPr lang="en-US" dirty="0" err="1"/>
              <a:t>Administração</a:t>
            </a:r>
            <a:endParaRPr lang="en-US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E6DE622-62E2-CF16-26D6-40BAD69B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183188" y="1140523"/>
            <a:ext cx="6172200" cy="4567428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89A85A3-130B-0361-028B-D4DAF719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pt-BR" sz="2400" dirty="0"/>
              <a:t>Estamos na Sociedade Pós Industrial “</a:t>
            </a:r>
            <a:r>
              <a:rPr lang="pt-BR" sz="2400" b="1" dirty="0">
                <a:highlight>
                  <a:srgbClr val="FFFF00"/>
                </a:highlight>
              </a:rPr>
              <a:t>Era da Informação</a:t>
            </a:r>
            <a:r>
              <a:rPr lang="pt-BR" sz="2400" dirty="0"/>
              <a:t>” “Era Moderna”: necessidade de constante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inovação</a:t>
            </a:r>
            <a:r>
              <a:rPr lang="pt-BR" sz="2400" b="1" dirty="0"/>
              <a:t>, </a:t>
            </a:r>
            <a:r>
              <a:rPr lang="pt-BR" sz="2400" dirty="0"/>
              <a:t>a adoção de novas ideias e conceitos e a busca de flexibilidade nas organizações para se adaptar as constantes mudanças/incertezas.</a:t>
            </a:r>
            <a:endParaRPr lang="en-US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27A134-F5A5-4D25-2390-6196522E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pt-BR" sz="800" noProof="0"/>
          </a:p>
        </p:txBody>
      </p:sp>
    </p:spTree>
    <p:extLst>
      <p:ext uri="{BB962C8B-B14F-4D97-AF65-F5344CB8AC3E}">
        <p14:creationId xmlns:p14="http://schemas.microsoft.com/office/powerpoint/2010/main" val="101266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66354A7-3F48-6060-B828-36D36CD6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hoje</a:t>
            </a:r>
            <a:r>
              <a:rPr lang="en-US" dirty="0"/>
              <a:t>!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599C66-11A8-D4E0-AF56-2FAD0A74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956920"/>
            <a:ext cx="6172200" cy="2934634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3D9E81-035F-F20B-A537-B39D483D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Quanto mais dinâmico e competitivo o cenário que a organização se encontra, maior é a necessidade de se fundamentar em conceitos, ideias, modelos, teorias e valores que lhe permitam a orientação e o balizamento do seu comportamento.</a:t>
            </a:r>
            <a:endParaRPr lang="en-US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B81FF0-49D4-D059-E13A-1DB8E44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pt-BR" sz="800" noProof="0"/>
          </a:p>
        </p:txBody>
      </p:sp>
    </p:spTree>
    <p:extLst>
      <p:ext uri="{BB962C8B-B14F-4D97-AF65-F5344CB8AC3E}">
        <p14:creationId xmlns:p14="http://schemas.microsoft.com/office/powerpoint/2010/main" val="29458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407E933-3F67-4F3D-1586-20E04CFF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/>
          <a:lstStyle/>
          <a:p>
            <a:r>
              <a:rPr lang="en-US" dirty="0"/>
              <a:t>Para que?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ABE383-5780-A688-9BE9-BAA0C194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11520487" cy="4943475"/>
          </a:xfrm>
        </p:spPr>
        <p:txBody>
          <a:bodyPr>
            <a:normAutofit/>
          </a:bodyPr>
          <a:lstStyle/>
          <a:p>
            <a:r>
              <a:rPr lang="pt-BR" dirty="0"/>
              <a:t>A análise das organizações dentro da abordagem múltipla envolvendo a interação entre a organização e o ambiente foi iniciada pelos estruturalistas. Na medida em que a análise organizacional começou a ser influenciada pela abordagem de sistemas abertos, aumentou a ênfase do estudo do meio ambiente como base para a compreensão da eficácia da organização.</a:t>
            </a:r>
          </a:p>
          <a:p>
            <a:r>
              <a:rPr lang="pt-BR" dirty="0"/>
              <a:t>A ênfase na análise ambiental ainda não produziu uma adequada sistematização e operacionalização dos conhecimentos acerca do ambiente. </a:t>
            </a:r>
            <a:r>
              <a:rPr lang="pt-BR"/>
              <a:t>As organizações pouco </a:t>
            </a:r>
            <a:r>
              <a:rPr lang="pt-BR" dirty="0"/>
              <a:t>sabem a respeito de seus ambientes.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89C1C8-6F3C-CF46-DB3C-58D61EBC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pt-BR" sz="800" noProof="0"/>
          </a:p>
        </p:txBody>
      </p:sp>
    </p:spTree>
    <p:extLst>
      <p:ext uri="{BB962C8B-B14F-4D97-AF65-F5344CB8AC3E}">
        <p14:creationId xmlns:p14="http://schemas.microsoft.com/office/powerpoint/2010/main" val="418726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48DF8-0628-164E-71D5-E792718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sistemas e modo de 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FE133-CB32-5DB3-E758-536C7A55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DETERMINSTICOS:</a:t>
            </a:r>
          </a:p>
          <a:p>
            <a:r>
              <a:rPr lang="pt-BR" dirty="0"/>
              <a:t>Neste sistema , as partes interagem de maneira perfeita previsível e exata, ou seja, é possível identificar previamente o seu comportamento, ou até definir o que ele fará.</a:t>
            </a:r>
          </a:p>
          <a:p>
            <a:r>
              <a:rPr lang="pt-BR" dirty="0"/>
              <a:t>SISTEMAS PROBABILISTICOS:</a:t>
            </a:r>
          </a:p>
          <a:p>
            <a:r>
              <a:rPr lang="pt-BR" dirty="0"/>
              <a:t>A interação das partes é prevista com um certo grau de probabilidade, deste modo muitas podem ser a reação do sistema, dependendo do manuseio.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677EBB-B45D-3E94-74EE-8DAF44A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3029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5B4EBCB-D44C-A122-C0F7-F1B5DB6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BFDD42-1AB9-4D81-62F4-1E7D52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9"/>
            <a:ext cx="11520487" cy="1852612"/>
          </a:xfrm>
        </p:spPr>
        <p:txBody>
          <a:bodyPr/>
          <a:lstStyle/>
          <a:p>
            <a:r>
              <a:rPr lang="pt-BR" dirty="0"/>
              <a:t>É muito importante considera que a teoria geral dos sistemas não busca solucionar problemas ou tentar soluções práticas, mas </a:t>
            </a:r>
            <a:r>
              <a:rPr lang="pt-BR" dirty="0" err="1"/>
              <a:t>sis</a:t>
            </a:r>
            <a:r>
              <a:rPr lang="pt-BR" dirty="0"/>
              <a:t> produzir teorias e formulações conceituais que possam criar condições de aplicações na realidade das organizações</a:t>
            </a:r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4F7A9936-8B6D-F4EE-07F9-8B36CC3D1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186" y="3086101"/>
            <a:ext cx="10735627" cy="320842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D152E9-9B07-8155-AB34-AB70DFBE0D15}"/>
              </a:ext>
            </a:extLst>
          </p:cNvPr>
          <p:cNvSpPr txBox="1"/>
          <p:nvPr/>
        </p:nvSpPr>
        <p:spPr>
          <a:xfrm>
            <a:off x="728186" y="6409938"/>
            <a:ext cx="1073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unexplicamx.com/mapa-conceptual-de-comportamiento-organizacional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d/3.0/"/>
              </a:rPr>
              <a:t>CC BY-ND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1084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F4EF7-C780-4E3B-0374-C4A6949A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22F5E-19A7-C8C6-0FE9-94F61B73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233488"/>
            <a:ext cx="6715125" cy="4943475"/>
          </a:xfrm>
        </p:spPr>
        <p:txBody>
          <a:bodyPr/>
          <a:lstStyle/>
          <a:p>
            <a:r>
              <a:rPr lang="pt-BR" dirty="0"/>
              <a:t>É importante identificar os sistemas mais simples até os mais complexos</a:t>
            </a:r>
          </a:p>
          <a:p>
            <a:r>
              <a:rPr lang="pt-BR" dirty="0"/>
              <a:t>Muitas vezes, sistemas diferentes fazem parte de meta sistema maior</a:t>
            </a:r>
          </a:p>
          <a:p>
            <a:endParaRPr lang="pt-BR" dirty="0"/>
          </a:p>
          <a:p>
            <a:r>
              <a:rPr lang="pt-BR" dirty="0"/>
              <a:t>Os sistemas podem ser :</a:t>
            </a:r>
          </a:p>
          <a:p>
            <a:endParaRPr lang="pt-BR" dirty="0"/>
          </a:p>
          <a:p>
            <a:r>
              <a:rPr lang="pt-BR" dirty="0"/>
              <a:t>Naturais;</a:t>
            </a:r>
          </a:p>
          <a:p>
            <a:r>
              <a:rPr lang="pt-BR" dirty="0"/>
              <a:t>Feitos pelo homem;</a:t>
            </a:r>
          </a:p>
          <a:p>
            <a:r>
              <a:rPr lang="pt-BR" dirty="0"/>
              <a:t>Automatizados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C7AADF-9E7B-2E93-FCA6-CA60C304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18</a:t>
            </a:fld>
            <a:endParaRPr lang="pt-BR" noProof="0"/>
          </a:p>
        </p:txBody>
      </p:sp>
      <p:pic>
        <p:nvPicPr>
          <p:cNvPr id="6" name="Imagem 5" descr="Desenho animado para crianças&#10;&#10;Descrição gerada automaticamente">
            <a:extLst>
              <a:ext uri="{FF2B5EF4-FFF2-40B4-BE49-F238E27FC236}">
                <a16:creationId xmlns:a16="http://schemas.microsoft.com/office/drawing/2014/main" id="{48336F9F-0299-86A6-137C-8CAD656E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0086" y="1410031"/>
            <a:ext cx="4665345" cy="40379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327412-4F69-7399-8919-7C0151C44B2C}"/>
              </a:ext>
            </a:extLst>
          </p:cNvPr>
          <p:cNvSpPr txBox="1"/>
          <p:nvPr/>
        </p:nvSpPr>
        <p:spPr>
          <a:xfrm>
            <a:off x="9324801" y="6389101"/>
            <a:ext cx="2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hrconnect.cl/desarrollo/como-evitar-los-problemas-de-las-evaluaciones-del-desempeno-gracias-a-la-tecnologia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66389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081A6-48C7-8618-8C10-F89F09F3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anchor="ctr">
            <a:normAutofit/>
          </a:bodyPr>
          <a:lstStyle/>
          <a:p>
            <a:r>
              <a:rPr lang="pt-BR" dirty="0"/>
              <a:t>Sistemas Naturais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E980D1-1372-83B6-868A-FA56EEFB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pt-BR" sz="800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C0307-5902-21C9-7BA0-23382FF5B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/>
          <a:p>
            <a:r>
              <a:rPr lang="pt-BR" dirty="0"/>
              <a:t>Aqueles encontrados na Natureza</a:t>
            </a:r>
          </a:p>
          <a:p>
            <a:r>
              <a:rPr lang="pt-BR" dirty="0"/>
              <a:t>Sistemas físicos</a:t>
            </a:r>
          </a:p>
          <a:p>
            <a:r>
              <a:rPr lang="pt-BR" dirty="0"/>
              <a:t>Sistemas vivos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C86F5BF-068E-6F22-4DF2-DF6222D1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355" r="23260" b="-1"/>
          <a:stretch/>
        </p:blipFill>
        <p:spPr>
          <a:xfrm>
            <a:off x="6096000" y="1460501"/>
            <a:ext cx="5795963" cy="47402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01AA3C-1D2D-F919-758E-B2FF325CCDA7}"/>
              </a:ext>
            </a:extLst>
          </p:cNvPr>
          <p:cNvSpPr txBox="1"/>
          <p:nvPr/>
        </p:nvSpPr>
        <p:spPr>
          <a:xfrm>
            <a:off x="9591333" y="6000720"/>
            <a:ext cx="23006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obshistoricogeo.blogspot.com/2016/03/tipos-de-chuv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Homem de óculos e chapéu&#10;&#10;Descrição gerada automaticamente">
            <a:extLst>
              <a:ext uri="{FF2B5EF4-FFF2-40B4-BE49-F238E27FC236}">
                <a16:creationId xmlns:a16="http://schemas.microsoft.com/office/drawing/2014/main" id="{FC871B8D-E9E2-B81A-E347-6CAA9BF497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4066" r="6442"/>
          <a:stretch/>
        </p:blipFill>
        <p:spPr>
          <a:xfrm rot="10800000">
            <a:off x="1548580" y="1110502"/>
            <a:ext cx="4009257" cy="4556685"/>
          </a:xfr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Professora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Cássia Kahwage</a:t>
            </a:r>
          </a:p>
        </p:txBody>
      </p:sp>
      <p:sp>
        <p:nvSpPr>
          <p:cNvPr id="4" name="Espaço Reservado para o Número do Slide 3" hidden="1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52E5A-134F-5164-42AA-0107A1A7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pt-BR" dirty="0"/>
              <a:t>Sistemas Físicos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6CE9FEF-727A-6E2F-868A-17FEB4D7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38" r="4497" b="2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97717-D0B9-F6BE-ADC2-857E1E6F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pt-BR"/>
              <a:t>Existem desde o inicio do mundo ou que organizaram de forma independente e dinâmica e que os homens tentam modificar, de forma que computação já consegue agir harmoniosamente com eles</a:t>
            </a:r>
          </a:p>
          <a:p>
            <a:r>
              <a:rPr lang="pt-BR"/>
              <a:t>Sistemas Estrelares</a:t>
            </a:r>
          </a:p>
          <a:p>
            <a:r>
              <a:rPr lang="pt-BR"/>
              <a:t>Sistemas Geológicos</a:t>
            </a:r>
          </a:p>
          <a:p>
            <a:r>
              <a:rPr lang="pt-BR"/>
              <a:t>Sistemas Moleculares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8B7548-671E-07BA-2059-8491B6A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pt-BR" sz="800" noProof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3487A1-5C31-B45D-F493-9384CE5AFD51}"/>
              </a:ext>
            </a:extLst>
          </p:cNvPr>
          <p:cNvSpPr txBox="1"/>
          <p:nvPr/>
        </p:nvSpPr>
        <p:spPr>
          <a:xfrm>
            <a:off x="8782248" y="5660995"/>
            <a:ext cx="257314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biogeocarlos.blogspot.com/2012/11/maquetas-sistema-solar-2012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0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3CEBF16-3267-279B-5465-33AC8E0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vivos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Espaço Reservado para Imagem 6" descr="Diagrama&#10;&#10;Descrição gerada automaticamente">
            <a:extLst>
              <a:ext uri="{FF2B5EF4-FFF2-40B4-BE49-F238E27FC236}">
                <a16:creationId xmlns:a16="http://schemas.microsoft.com/office/drawing/2014/main" id="{CFF64917-CD52-E0D6-E82A-4B534E625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4038" y="2400300"/>
            <a:ext cx="4451349" cy="3338512"/>
          </a:xfr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E075CA-416A-8C60-6769-13836D3C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46662" cy="43434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Abrangem os animais, os vegetais e o homem, também inclui as hierarquias de organismos vivos individuais, como ervas, rebanhos, tribos, grupos sociais, empresas e nações;</a:t>
            </a:r>
          </a:p>
          <a:p>
            <a:r>
              <a:rPr lang="pt-BR" sz="2400" dirty="0"/>
              <a:t>Exemplos</a:t>
            </a:r>
          </a:p>
          <a:p>
            <a:r>
              <a:rPr lang="pt-BR" sz="2400" dirty="0" err="1"/>
              <a:t>Ingestor</a:t>
            </a:r>
            <a:r>
              <a:rPr lang="pt-BR" sz="2400" dirty="0"/>
              <a:t>; (introduz matéria prima)</a:t>
            </a:r>
          </a:p>
          <a:p>
            <a:r>
              <a:rPr lang="pt-BR" sz="2400" dirty="0"/>
              <a:t>Conversor (converte entradas);</a:t>
            </a:r>
          </a:p>
          <a:p>
            <a:r>
              <a:rPr lang="pt-BR" sz="2400" dirty="0"/>
              <a:t>Produtor (produz matéria prima para sustentar o Sistema)</a:t>
            </a:r>
          </a:p>
          <a:p>
            <a:r>
              <a:rPr lang="pt-BR" sz="2400" dirty="0"/>
              <a:t>Memória ( executa o processo de aprendizado para armazenamento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7CCC20-8939-E8A1-01E8-3D9D2AEF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pt-BR" sz="800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594532-2EB0-DCA3-5FCB-999AE5CC31CC}"/>
              </a:ext>
            </a:extLst>
          </p:cNvPr>
          <p:cNvSpPr txBox="1"/>
          <p:nvPr/>
        </p:nvSpPr>
        <p:spPr>
          <a:xfrm>
            <a:off x="8782248" y="5538757"/>
            <a:ext cx="257314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maestrosanblas.blogspot.com/2018/10/los-seres-vivos-estamos-formados-po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7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491867C-2286-17FB-0410-B38EE55F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feitos pelo homem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124CCE8-F1DF-8E8E-5DB7-5DCED9F0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sistemas são construídos, organizados e mantidos pelo homem</a:t>
            </a:r>
          </a:p>
          <a:p>
            <a:r>
              <a:rPr lang="pt-BR" dirty="0"/>
              <a:t>Exemplos</a:t>
            </a:r>
          </a:p>
          <a:p>
            <a:r>
              <a:rPr lang="pt-BR" dirty="0"/>
              <a:t>Sistemas Sociais (leis, doutrinas, costumes, </a:t>
            </a:r>
            <a:r>
              <a:rPr lang="pt-BR" dirty="0" err="1"/>
              <a:t>ect</a:t>
            </a:r>
            <a:r>
              <a:rPr lang="pt-BR" dirty="0"/>
              <a:t>);</a:t>
            </a:r>
          </a:p>
          <a:p>
            <a:r>
              <a:rPr lang="pt-BR" dirty="0"/>
              <a:t>Um coleção organizada e disciplinada de ideias (sistemas para organização de livros em bibliotecas);</a:t>
            </a:r>
          </a:p>
          <a:p>
            <a:r>
              <a:rPr lang="pt-BR" dirty="0"/>
              <a:t>Sistemas de transporte;</a:t>
            </a:r>
          </a:p>
          <a:p>
            <a:r>
              <a:rPr lang="pt-BR" dirty="0"/>
              <a:t>Sistemas de Comunicação;</a:t>
            </a:r>
          </a:p>
          <a:p>
            <a:r>
              <a:rPr lang="pt-BR" dirty="0"/>
              <a:t>Sistema de manufaturas( fabricas, linhas de montagem,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r>
              <a:rPr lang="pt-BR" dirty="0"/>
              <a:t>Sistemas financeiros (contabilidade, controle de estoque, </a:t>
            </a:r>
            <a:r>
              <a:rPr lang="pt-BR" dirty="0" err="1"/>
              <a:t>ect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679005-0DD3-9805-E070-1FE17248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55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8A4F-4250-369E-5996-B9F54DBD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Automatizados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2DD37-6573-4972-6F99-70F23B05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feitos pelo homem, que interagem com ou são controlados por um ou mais computadores;</a:t>
            </a:r>
          </a:p>
          <a:p>
            <a:r>
              <a:rPr lang="pt-BR" dirty="0"/>
              <a:t>É comum fazer parte de sistemas automatizados aos seguintes itens:</a:t>
            </a:r>
          </a:p>
          <a:p>
            <a:r>
              <a:rPr lang="pt-BR" dirty="0"/>
              <a:t>Hardware;</a:t>
            </a:r>
          </a:p>
          <a:p>
            <a:r>
              <a:rPr lang="pt-BR" dirty="0"/>
              <a:t>Software;</a:t>
            </a:r>
          </a:p>
          <a:p>
            <a:r>
              <a:rPr lang="pt-BR" dirty="0" err="1"/>
              <a:t>Peopleware</a:t>
            </a:r>
            <a:r>
              <a:rPr lang="pt-BR" dirty="0"/>
              <a:t>;</a:t>
            </a:r>
          </a:p>
          <a:p>
            <a:r>
              <a:rPr lang="pt-BR" dirty="0"/>
              <a:t>Dados;</a:t>
            </a:r>
          </a:p>
          <a:p>
            <a:r>
              <a:rPr lang="pt-BR" dirty="0"/>
              <a:t>Procedimentos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3301E1-C0F6-9E17-D395-CAE08C85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781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EECF-8F0F-F1E8-981D-A802AB8E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rmAutofit/>
          </a:bodyPr>
          <a:lstStyle/>
          <a:p>
            <a:r>
              <a:rPr lang="pt-BR" dirty="0"/>
              <a:t>Sistemas On-line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4DB5D5-FEBF-94C7-21B8-CA2F7A47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pt-BR" sz="800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6E544-A07C-211B-3C1E-9F19B3C3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4" y="3118776"/>
            <a:ext cx="6391276" cy="3081922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Interagem diretamente com o usuário de forma que os dados são introduzidos no sistema de processamento , armazenados e organizados de modo a serem recuperados e/ou modificados rapidamente, fragmentada e remotamente.</a:t>
            </a:r>
          </a:p>
          <a:p>
            <a:r>
              <a:rPr lang="pt-BR" sz="2800" dirty="0"/>
              <a:t>Todo este procedimento requer um pequeno espaço de tempo, sendo quase imperceptível.</a:t>
            </a:r>
          </a:p>
          <a:p>
            <a:endParaRPr lang="pt-BR" sz="1500" dirty="0"/>
          </a:p>
        </p:txBody>
      </p:sp>
      <p:pic>
        <p:nvPicPr>
          <p:cNvPr id="6" name="Imagem 5" descr="Mão segurando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E76FF767-42AF-FD9C-0522-6FA81BF9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951" r="1" b="1"/>
          <a:stretch/>
        </p:blipFill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F2926B-6E1D-AA6B-DFEE-4EE47AE67944}"/>
              </a:ext>
            </a:extLst>
          </p:cNvPr>
          <p:cNvSpPr txBox="1"/>
          <p:nvPr/>
        </p:nvSpPr>
        <p:spPr>
          <a:xfrm>
            <a:off x="9639699" y="6657945"/>
            <a:ext cx="25523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technofaq.org/posts/2017/03/everything-you-should-know-about-successful-online-employee-train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A80D58B-5CEA-9273-8AD6-ED071D92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automatizados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28CDC8E-50C9-C8BE-C404-F4432E19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bath</a:t>
            </a:r>
            <a:r>
              <a:rPr lang="pt-BR" dirty="0"/>
              <a:t> ou Sistemas  em Lote</a:t>
            </a:r>
          </a:p>
          <a:p>
            <a:r>
              <a:rPr lang="pt-BR" dirty="0"/>
              <a:t>Muito comum nas décadas de 60 e 70 é caracterizado pelo processamento e recuperação da informação de forma sequencial.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66B0FDC-5A1D-A40E-9776-3348006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25</a:t>
            </a:fld>
            <a:endParaRPr lang="pt-BR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011905F-390A-CCFA-A5C1-AD86C780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810078"/>
            <a:ext cx="6705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8016-584A-A9C4-EF48-E7808B2E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automatizados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E2E34-2B69-9BDB-1F72-5A558B85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 </a:t>
            </a:r>
            <a:r>
              <a:rPr lang="pt-BR" dirty="0" err="1"/>
              <a:t>tempo-real</a:t>
            </a:r>
            <a:endParaRPr lang="pt-BR" dirty="0"/>
          </a:p>
          <a:p>
            <a:r>
              <a:rPr lang="pt-BR" dirty="0"/>
              <a:t>Controla em ambiente pelo recebimento de dados, seu processamento e apresentação dos resultados com rapidez suficiente para afetar o ambiente naquele momento, de modo, se o computador não responder com suficiente rapidez, o ambiente ( que é normalmente autônomo e hostil) pode </a:t>
            </a:r>
            <a:r>
              <a:rPr lang="pt-BR" dirty="0" err="1"/>
              <a:t>ficr</a:t>
            </a:r>
            <a:r>
              <a:rPr lang="pt-BR" dirty="0"/>
              <a:t> fora de controle.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10E27-71DB-53D6-8E72-4376C211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t>26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613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pt-BR" dirty="0"/>
              <a:t>Ementa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A origem e o conceito da teoria de sistemas. O conceito de sistema. Componentes genéricos de um sistema. As relações entre sistema e ambiente. Hierarquia de sistemas. Classificações dos sistemas. Princípios Gerais dos sistemas. O pensamento sistêmico aplicado na resolução de problemas. O pensamento Sistêmico aplicado às organizações.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pt-BR" sz="800"/>
          </a:p>
        </p:txBody>
      </p:sp>
      <p:pic>
        <p:nvPicPr>
          <p:cNvPr id="11" name="Espaço Reservado para Imagem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354" r="24354"/>
          <a:stretch/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A disciplina deve capacitar o aluno a aplicar os fundamento do pensamento sistêmico na resolução de problemas, compreensão das organizações e atuação na área de sistemas de informações.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BR" sz="800"/>
          </a:p>
        </p:txBody>
      </p:sp>
      <p:pic>
        <p:nvPicPr>
          <p:cNvPr id="11" name="Espaço Reservado para Imagem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354" r="24354"/>
          <a:stretch/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258300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Bibliografia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6</a:t>
            </a:fld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Bibliografia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BERTALLANFY, L. Teoria geral dos sistemas, Petrópolis, Vozes, 1975.</a:t>
            </a:r>
          </a:p>
          <a:p>
            <a:pPr rtl="0"/>
            <a:r>
              <a:rPr lang="pt-BR" dirty="0"/>
              <a:t>MACIEL, J. Elementos de teoria geral de sistemas, Petrópolis, Vozes, 1974.</a:t>
            </a:r>
          </a:p>
          <a:p>
            <a:pPr rtl="0"/>
            <a:r>
              <a:rPr lang="pt-BR" dirty="0"/>
              <a:t>SENGE, P, A Quinta disciplina: teoria e pratica da organização de aprendizagem, São Paulo, Best-seller, 1990.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777F36-AEA6-780B-609A-C294E83265F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 bwMode="auto">
          <a:xfrm>
            <a:off x="8015754" y="867108"/>
            <a:ext cx="2122249" cy="282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oria geral dos sistemas: Fundamentos, desenvolvimento e aplicações |  Amazon.com.br">
            <a:extLst>
              <a:ext uri="{FF2B5EF4-FFF2-40B4-BE49-F238E27FC236}">
                <a16:creationId xmlns:a16="http://schemas.microsoft.com/office/drawing/2014/main" id="{909A4596-36D9-D5C2-D45E-1D05E917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98" y="991722"/>
            <a:ext cx="1714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quinta disciplina: Arte e prática da organização que aprende |  Amazon.com.br">
            <a:extLst>
              <a:ext uri="{FF2B5EF4-FFF2-40B4-BE49-F238E27FC236}">
                <a16:creationId xmlns:a16="http://schemas.microsoft.com/office/drawing/2014/main" id="{9795580B-780D-936A-242C-69ED1A5D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535" y="891387"/>
            <a:ext cx="1885277" cy="28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71F86A-B45C-A658-59FE-A539028B4B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b="1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Disciplina Clássica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Novas bibliográficas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D69E8904-C746-CE78-A19B-5145039A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/>
          <a:lstStyle/>
          <a:p>
            <a:r>
              <a:rPr lang="en-US" dirty="0" err="1"/>
              <a:t>Bibliografia</a:t>
            </a:r>
            <a:r>
              <a:rPr lang="en-US" dirty="0"/>
              <a:t>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B4A88A5-B00A-CDA8-975E-FBE20F55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11520487" cy="4943475"/>
          </a:xfrm>
        </p:spPr>
        <p:txBody>
          <a:bodyPr/>
          <a:lstStyle/>
          <a:p>
            <a:r>
              <a:rPr lang="pt-B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CHIAVENATO, I. Introdução à teoria geral da administração: edição compacta. Rio de Janeiro: Campus, 2000. Caps. 15, 16, 17.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LAUDON, K. C.; LAUDON, J. P. Gerenciamento de sistemas de informação. 3. Ed. Rio de Janeiro: LTC, 2001. Caps. 1, 2, 3, 4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LAUDON, K. C.; LAUDON, J. P. Sistemas de informação. Rio de Janeiro: LTC, 1999. Caps. 1, 2, 3, 9, 13</a:t>
            </a:r>
            <a:endParaRPr lang="en-US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53929AF5-31C3-5D19-B249-76F6D14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pt-BR" noProof="0" smtClean="0"/>
              <a:pPr rtl="0">
                <a:spcAft>
                  <a:spcPts val="600"/>
                </a:spcAft>
              </a:pPr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740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O que é?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/>
          <a:p>
            <a:pPr rtl="0"/>
            <a:r>
              <a:rPr lang="pt-BR" sz="3200" b="0" i="0" dirty="0">
                <a:effectLst/>
              </a:rPr>
              <a:t>Teoria geral dos sistemas, ou apenas teoria dos sistemas, é o estudo interdisciplinar de diversos sistemas em geral, com o objetivo de descobrir padrões e identificar regras que possam ser aplicadas em diversos campos do conhecimento.</a:t>
            </a:r>
            <a:endParaRPr lang="pt-BR" sz="3200" noProof="1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pt-BR" sz="800" noProof="1" dirty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pt-BR" sz="800" noProof="1"/>
          </a:p>
        </p:txBody>
      </p:sp>
      <p:pic>
        <p:nvPicPr>
          <p:cNvPr id="2050" name="Picture 2" descr="A Teoria Geral dos Sistemas Autônomos e a Metodologia de Atendimento Sistêmico">
            <a:extLst>
              <a:ext uri="{FF2B5EF4-FFF2-40B4-BE49-F238E27FC236}">
                <a16:creationId xmlns:a16="http://schemas.microsoft.com/office/drawing/2014/main" id="{3D330A02-5367-81EE-1683-BF6D449CE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r="3785" b="-3"/>
          <a:stretch/>
        </p:blipFill>
        <p:spPr bwMode="auto">
          <a:xfrm>
            <a:off x="6096000" y="1460501"/>
            <a:ext cx="5795963" cy="474027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316</TotalTime>
  <Words>1392</Words>
  <Application>Microsoft Office PowerPoint</Application>
  <PresentationFormat>Widescreen</PresentationFormat>
  <Paragraphs>129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Tema do Office</vt:lpstr>
      <vt:lpstr>EN05171 - TEORIA DE SISTEMAS APLICADA A INFORMATICA</vt:lpstr>
      <vt:lpstr>Professora</vt:lpstr>
      <vt:lpstr>Ementa</vt:lpstr>
      <vt:lpstr>Objetivo</vt:lpstr>
      <vt:lpstr>Apresentação do PowerPoint</vt:lpstr>
      <vt:lpstr>Bibliografia</vt:lpstr>
      <vt:lpstr>Disciplina Clássica</vt:lpstr>
      <vt:lpstr>Bibliografia </vt:lpstr>
      <vt:lpstr>O que é?</vt:lpstr>
      <vt:lpstr>O que é?</vt:lpstr>
      <vt:lpstr>A teoria geral de sistema surgiu com os trabalhos do cientista (biólogo) austríaco Ludwig von Bertalanffy no final dos anos 30. Para preencher uma lacuna na pesquisa e na teoria da biologia. Os primeiros enunciados datam de 1925, foi proposta em 1937 pelo biólogo Ludwig von Bertalanffy, tendo alcançado o seu auge de divulgação na década de 60. (ALVAREZ, 1990). Em 1956 Ross Ashby introduziu o conceito na ciência cibernética. A pesquisa de Von Bertalanffy foi baseada numa visão diferente do reducionismo científico até então aplicada pela ciência convencional. Dizem alguns que foi uma reação contra o reducionismo e uma tentativa para criar a unificação científica.</vt:lpstr>
      <vt:lpstr>Conceito</vt:lpstr>
      <vt:lpstr>As Teorias da Administração</vt:lpstr>
      <vt:lpstr>No mundo de hoje!</vt:lpstr>
      <vt:lpstr>Para que?</vt:lpstr>
      <vt:lpstr>Os sistemas e modo de ação</vt:lpstr>
      <vt:lpstr>Paradigma</vt:lpstr>
      <vt:lpstr>Tipos de Sistemas</vt:lpstr>
      <vt:lpstr>Sistemas Naturais</vt:lpstr>
      <vt:lpstr>Sistemas Físicos</vt:lpstr>
      <vt:lpstr>Sistemas vivos  </vt:lpstr>
      <vt:lpstr>Sistemas feitos pelo homem</vt:lpstr>
      <vt:lpstr>Sistemas Automatizados</vt:lpstr>
      <vt:lpstr>Sistemas On-line</vt:lpstr>
      <vt:lpstr>Sistemas automatizados</vt:lpstr>
      <vt:lpstr>Sistemas automatizados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da apresentação aqui </dc:title>
  <dc:creator>Cassia Kahwage</dc:creator>
  <cp:lastModifiedBy>Cassia Kahwage</cp:lastModifiedBy>
  <cp:revision>1</cp:revision>
  <dcterms:created xsi:type="dcterms:W3CDTF">2022-08-28T13:29:17Z</dcterms:created>
  <dcterms:modified xsi:type="dcterms:W3CDTF">2022-09-14T21:55:24Z</dcterms:modified>
</cp:coreProperties>
</file>