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732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732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732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5071" y="192023"/>
            <a:ext cx="11802110" cy="6474460"/>
          </a:xfrm>
          <a:custGeom>
            <a:avLst/>
            <a:gdLst/>
            <a:ahLst/>
            <a:cxnLst/>
            <a:rect l="l" t="t" r="r" b="b"/>
            <a:pathLst>
              <a:path w="11802110" h="6474459">
                <a:moveTo>
                  <a:pt x="0" y="6473952"/>
                </a:moveTo>
                <a:lnTo>
                  <a:pt x="11801856" y="6473952"/>
                </a:lnTo>
                <a:lnTo>
                  <a:pt x="11801856" y="0"/>
                </a:lnTo>
                <a:lnTo>
                  <a:pt x="0" y="0"/>
                </a:lnTo>
                <a:lnTo>
                  <a:pt x="0" y="6473952"/>
                </a:lnTo>
                <a:close/>
              </a:path>
            </a:pathLst>
          </a:custGeom>
          <a:solidFill>
            <a:srgbClr val="F473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6072" y="6548628"/>
            <a:ext cx="11040110" cy="0"/>
          </a:xfrm>
          <a:custGeom>
            <a:avLst/>
            <a:gdLst/>
            <a:ahLst/>
            <a:cxnLst/>
            <a:rect l="l" t="t" r="r" b="b"/>
            <a:pathLst>
              <a:path w="11040110" h="0">
                <a:moveTo>
                  <a:pt x="1103998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E773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96595" y="6402331"/>
            <a:ext cx="261934" cy="2684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479" y="428066"/>
            <a:ext cx="11331041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4732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202692"/>
            <a:ext cx="11783568" cy="6472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25467" y="5571744"/>
            <a:ext cx="3941064" cy="890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4935" y="743153"/>
            <a:ext cx="68345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254">
                <a:solidFill>
                  <a:srgbClr val="FFFFFF"/>
                </a:solidFill>
              </a:rPr>
              <a:t>Ensemble</a:t>
            </a:r>
            <a:r>
              <a:rPr dirty="0" sz="5400" spc="495">
                <a:solidFill>
                  <a:srgbClr val="FFFFFF"/>
                </a:solidFill>
              </a:rPr>
              <a:t> </a:t>
            </a:r>
            <a:r>
              <a:rPr dirty="0" sz="5400" spc="250">
                <a:solidFill>
                  <a:srgbClr val="FFFFFF"/>
                </a:solidFill>
              </a:rPr>
              <a:t>Methods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428066"/>
            <a:ext cx="45878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8390" algn="l"/>
                <a:tab pos="3488690" algn="l"/>
              </a:tabLst>
            </a:pPr>
            <a:r>
              <a:rPr dirty="0" spc="295"/>
              <a:t>T</a:t>
            </a:r>
            <a:r>
              <a:rPr dirty="0" spc="295"/>
              <a:t>H</a:t>
            </a:r>
            <a:r>
              <a:rPr dirty="0"/>
              <a:t>E</a:t>
            </a:r>
            <a:r>
              <a:rPr dirty="0"/>
              <a:t>	</a:t>
            </a:r>
            <a:r>
              <a:rPr dirty="0" spc="300"/>
              <a:t>G</a:t>
            </a:r>
            <a:r>
              <a:rPr dirty="0" spc="295"/>
              <a:t>E</a:t>
            </a:r>
            <a:r>
              <a:rPr dirty="0" spc="295"/>
              <a:t>N</a:t>
            </a:r>
            <a:r>
              <a:rPr dirty="0" spc="295"/>
              <a:t>E</a:t>
            </a:r>
            <a:r>
              <a:rPr dirty="0" spc="295"/>
              <a:t>RA</a:t>
            </a:r>
            <a:r>
              <a:rPr dirty="0"/>
              <a:t>L</a:t>
            </a:r>
            <a:r>
              <a:rPr dirty="0"/>
              <a:t>	</a:t>
            </a:r>
            <a:r>
              <a:rPr dirty="0" spc="295"/>
              <a:t>I</a:t>
            </a:r>
            <a:r>
              <a:rPr dirty="0" spc="295"/>
              <a:t>D</a:t>
            </a:r>
            <a:r>
              <a:rPr dirty="0" spc="295"/>
              <a:t>E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16535"/>
            <a:ext cx="25241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B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L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1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8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D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76798" y="1075774"/>
            <a:ext cx="5160221" cy="538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428066"/>
            <a:ext cx="45878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8390" algn="l"/>
                <a:tab pos="3488690" algn="l"/>
              </a:tabLst>
            </a:pPr>
            <a:r>
              <a:rPr dirty="0" spc="295"/>
              <a:t>T</a:t>
            </a:r>
            <a:r>
              <a:rPr dirty="0" spc="295"/>
              <a:t>H</a:t>
            </a:r>
            <a:r>
              <a:rPr dirty="0"/>
              <a:t>E</a:t>
            </a:r>
            <a:r>
              <a:rPr dirty="0"/>
              <a:t>	</a:t>
            </a:r>
            <a:r>
              <a:rPr dirty="0" spc="300"/>
              <a:t>G</a:t>
            </a:r>
            <a:r>
              <a:rPr dirty="0" spc="295"/>
              <a:t>E</a:t>
            </a:r>
            <a:r>
              <a:rPr dirty="0" spc="295"/>
              <a:t>N</a:t>
            </a:r>
            <a:r>
              <a:rPr dirty="0" spc="295"/>
              <a:t>E</a:t>
            </a:r>
            <a:r>
              <a:rPr dirty="0" spc="295"/>
              <a:t>RA</a:t>
            </a:r>
            <a:r>
              <a:rPr dirty="0"/>
              <a:t>L</a:t>
            </a:r>
            <a:r>
              <a:rPr dirty="0"/>
              <a:t>	</a:t>
            </a:r>
            <a:r>
              <a:rPr dirty="0" spc="295"/>
              <a:t>I</a:t>
            </a:r>
            <a:r>
              <a:rPr dirty="0" spc="295"/>
              <a:t>D</a:t>
            </a:r>
            <a:r>
              <a:rPr dirty="0" spc="295"/>
              <a:t>E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16535"/>
            <a:ext cx="25241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B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L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1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8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D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5240" y="1874266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09" h="1269">
                <a:moveTo>
                  <a:pt x="0" y="1154"/>
                </a:moveTo>
                <a:lnTo>
                  <a:pt x="16441" y="1154"/>
                </a:lnTo>
                <a:lnTo>
                  <a:pt x="16441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25240" y="1873112"/>
            <a:ext cx="50800" cy="1270"/>
          </a:xfrm>
          <a:custGeom>
            <a:avLst/>
            <a:gdLst/>
            <a:ahLst/>
            <a:cxnLst/>
            <a:rect l="l" t="t" r="r" b="b"/>
            <a:pathLst>
              <a:path w="50800" h="1269">
                <a:moveTo>
                  <a:pt x="0" y="1154"/>
                </a:moveTo>
                <a:lnTo>
                  <a:pt x="50331" y="1154"/>
                </a:lnTo>
                <a:lnTo>
                  <a:pt x="50331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61736" y="1231732"/>
            <a:ext cx="73025" cy="643255"/>
          </a:xfrm>
          <a:custGeom>
            <a:avLst/>
            <a:gdLst/>
            <a:ahLst/>
            <a:cxnLst/>
            <a:rect l="l" t="t" r="r" b="b"/>
            <a:pathLst>
              <a:path w="73025" h="643255">
                <a:moveTo>
                  <a:pt x="72991" y="0"/>
                </a:moveTo>
                <a:lnTo>
                  <a:pt x="0" y="0"/>
                </a:lnTo>
                <a:lnTo>
                  <a:pt x="0" y="642968"/>
                </a:lnTo>
                <a:lnTo>
                  <a:pt x="9769" y="642313"/>
                </a:lnTo>
                <a:lnTo>
                  <a:pt x="18303" y="641565"/>
                </a:lnTo>
                <a:lnTo>
                  <a:pt x="28073" y="641565"/>
                </a:lnTo>
                <a:lnTo>
                  <a:pt x="36495" y="640910"/>
                </a:lnTo>
                <a:lnTo>
                  <a:pt x="54799" y="639601"/>
                </a:lnTo>
                <a:lnTo>
                  <a:pt x="64456" y="639600"/>
                </a:lnTo>
                <a:lnTo>
                  <a:pt x="72991" y="638946"/>
                </a:lnTo>
                <a:lnTo>
                  <a:pt x="72991" y="0"/>
                </a:lnTo>
                <a:close/>
              </a:path>
            </a:pathLst>
          </a:custGeom>
          <a:solidFill>
            <a:srgbClr val="FFF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97108" y="1231732"/>
            <a:ext cx="74295" cy="641350"/>
          </a:xfrm>
          <a:custGeom>
            <a:avLst/>
            <a:gdLst/>
            <a:ahLst/>
            <a:cxnLst/>
            <a:rect l="l" t="t" r="r" b="b"/>
            <a:pathLst>
              <a:path w="74295" h="641350">
                <a:moveTo>
                  <a:pt x="74114" y="0"/>
                </a:moveTo>
                <a:lnTo>
                  <a:pt x="0" y="0"/>
                </a:lnTo>
                <a:lnTo>
                  <a:pt x="0" y="640910"/>
                </a:lnTo>
                <a:lnTo>
                  <a:pt x="19426" y="639601"/>
                </a:lnTo>
                <a:lnTo>
                  <a:pt x="29084" y="639601"/>
                </a:lnTo>
                <a:lnTo>
                  <a:pt x="74114" y="636233"/>
                </a:lnTo>
                <a:lnTo>
                  <a:pt x="74114" y="0"/>
                </a:lnTo>
                <a:close/>
              </a:path>
            </a:pathLst>
          </a:custGeom>
          <a:solidFill>
            <a:srgbClr val="FFEE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33491" y="1231732"/>
            <a:ext cx="74295" cy="639445"/>
          </a:xfrm>
          <a:custGeom>
            <a:avLst/>
            <a:gdLst/>
            <a:ahLst/>
            <a:cxnLst/>
            <a:rect l="l" t="t" r="r" b="b"/>
            <a:pathLst>
              <a:path w="74295" h="639444">
                <a:moveTo>
                  <a:pt x="74226" y="0"/>
                </a:moveTo>
                <a:lnTo>
                  <a:pt x="0" y="0"/>
                </a:lnTo>
                <a:lnTo>
                  <a:pt x="0" y="638946"/>
                </a:lnTo>
                <a:lnTo>
                  <a:pt x="47500" y="635578"/>
                </a:lnTo>
                <a:lnTo>
                  <a:pt x="56034" y="634829"/>
                </a:lnTo>
                <a:lnTo>
                  <a:pt x="74226" y="633520"/>
                </a:lnTo>
                <a:lnTo>
                  <a:pt x="74226" y="0"/>
                </a:lnTo>
                <a:close/>
              </a:path>
            </a:pathLst>
          </a:custGeom>
          <a:solidFill>
            <a:srgbClr val="FFEA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69987" y="1231732"/>
            <a:ext cx="73025" cy="636270"/>
          </a:xfrm>
          <a:custGeom>
            <a:avLst/>
            <a:gdLst/>
            <a:ahLst/>
            <a:cxnLst/>
            <a:rect l="l" t="t" r="r" b="b"/>
            <a:pathLst>
              <a:path w="73025" h="636269">
                <a:moveTo>
                  <a:pt x="72991" y="0"/>
                </a:moveTo>
                <a:lnTo>
                  <a:pt x="0" y="0"/>
                </a:lnTo>
                <a:lnTo>
                  <a:pt x="0" y="636233"/>
                </a:lnTo>
                <a:lnTo>
                  <a:pt x="29196" y="634175"/>
                </a:lnTo>
                <a:lnTo>
                  <a:pt x="38966" y="632865"/>
                </a:lnTo>
                <a:lnTo>
                  <a:pt x="47500" y="632210"/>
                </a:lnTo>
                <a:lnTo>
                  <a:pt x="56034" y="631462"/>
                </a:lnTo>
                <a:lnTo>
                  <a:pt x="64456" y="630152"/>
                </a:lnTo>
                <a:lnTo>
                  <a:pt x="72991" y="629497"/>
                </a:lnTo>
                <a:lnTo>
                  <a:pt x="72991" y="0"/>
                </a:lnTo>
                <a:close/>
              </a:path>
            </a:pathLst>
          </a:custGeom>
          <a:solidFill>
            <a:srgbClr val="FFE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6483" y="1231732"/>
            <a:ext cx="73025" cy="633730"/>
          </a:xfrm>
          <a:custGeom>
            <a:avLst/>
            <a:gdLst/>
            <a:ahLst/>
            <a:cxnLst/>
            <a:rect l="l" t="t" r="r" b="b"/>
            <a:pathLst>
              <a:path w="73025" h="633730">
                <a:moveTo>
                  <a:pt x="72991" y="0"/>
                </a:moveTo>
                <a:lnTo>
                  <a:pt x="0" y="0"/>
                </a:lnTo>
                <a:lnTo>
                  <a:pt x="0" y="633520"/>
                </a:lnTo>
                <a:lnTo>
                  <a:pt x="9769" y="632210"/>
                </a:lnTo>
                <a:lnTo>
                  <a:pt x="19539" y="631462"/>
                </a:lnTo>
                <a:lnTo>
                  <a:pt x="29196" y="630152"/>
                </a:lnTo>
                <a:lnTo>
                  <a:pt x="38966" y="629497"/>
                </a:lnTo>
                <a:lnTo>
                  <a:pt x="47500" y="628094"/>
                </a:lnTo>
                <a:lnTo>
                  <a:pt x="56034" y="627439"/>
                </a:lnTo>
                <a:lnTo>
                  <a:pt x="64456" y="626129"/>
                </a:lnTo>
                <a:lnTo>
                  <a:pt x="72991" y="625474"/>
                </a:lnTo>
                <a:lnTo>
                  <a:pt x="72991" y="0"/>
                </a:lnTo>
                <a:close/>
              </a:path>
            </a:pathLst>
          </a:custGeom>
          <a:solidFill>
            <a:srgbClr val="FFDD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42978" y="1231732"/>
            <a:ext cx="73025" cy="629920"/>
          </a:xfrm>
          <a:custGeom>
            <a:avLst/>
            <a:gdLst/>
            <a:ahLst/>
            <a:cxnLst/>
            <a:rect l="l" t="t" r="r" b="b"/>
            <a:pathLst>
              <a:path w="73025" h="629919">
                <a:moveTo>
                  <a:pt x="72991" y="0"/>
                </a:moveTo>
                <a:lnTo>
                  <a:pt x="0" y="0"/>
                </a:lnTo>
                <a:lnTo>
                  <a:pt x="0" y="629497"/>
                </a:lnTo>
                <a:lnTo>
                  <a:pt x="9769" y="628094"/>
                </a:lnTo>
                <a:lnTo>
                  <a:pt x="19539" y="627439"/>
                </a:lnTo>
                <a:lnTo>
                  <a:pt x="38966" y="624726"/>
                </a:lnTo>
                <a:lnTo>
                  <a:pt x="47500" y="624071"/>
                </a:lnTo>
                <a:lnTo>
                  <a:pt x="56034" y="622762"/>
                </a:lnTo>
                <a:lnTo>
                  <a:pt x="64456" y="621358"/>
                </a:lnTo>
                <a:lnTo>
                  <a:pt x="72991" y="620049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79474" y="1231732"/>
            <a:ext cx="73025" cy="625475"/>
          </a:xfrm>
          <a:custGeom>
            <a:avLst/>
            <a:gdLst/>
            <a:ahLst/>
            <a:cxnLst/>
            <a:rect l="l" t="t" r="r" b="b"/>
            <a:pathLst>
              <a:path w="73025" h="625475">
                <a:moveTo>
                  <a:pt x="72991" y="0"/>
                </a:moveTo>
                <a:lnTo>
                  <a:pt x="0" y="0"/>
                </a:lnTo>
                <a:lnTo>
                  <a:pt x="0" y="625474"/>
                </a:lnTo>
                <a:lnTo>
                  <a:pt x="9769" y="624071"/>
                </a:lnTo>
                <a:lnTo>
                  <a:pt x="20662" y="622762"/>
                </a:lnTo>
                <a:lnTo>
                  <a:pt x="30431" y="621358"/>
                </a:lnTo>
                <a:lnTo>
                  <a:pt x="38966" y="619394"/>
                </a:lnTo>
                <a:lnTo>
                  <a:pt x="57157" y="616681"/>
                </a:lnTo>
                <a:lnTo>
                  <a:pt x="64456" y="614623"/>
                </a:lnTo>
                <a:lnTo>
                  <a:pt x="72991" y="613313"/>
                </a:lnTo>
                <a:lnTo>
                  <a:pt x="72991" y="0"/>
                </a:lnTo>
                <a:close/>
              </a:path>
            </a:pathLst>
          </a:custGeom>
          <a:solidFill>
            <a:srgbClr val="FFD2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15969" y="1231732"/>
            <a:ext cx="73025" cy="620395"/>
          </a:xfrm>
          <a:custGeom>
            <a:avLst/>
            <a:gdLst/>
            <a:ahLst/>
            <a:cxnLst/>
            <a:rect l="l" t="t" r="r" b="b"/>
            <a:pathLst>
              <a:path w="73025" h="620394">
                <a:moveTo>
                  <a:pt x="72991" y="0"/>
                </a:moveTo>
                <a:lnTo>
                  <a:pt x="0" y="0"/>
                </a:lnTo>
                <a:lnTo>
                  <a:pt x="0" y="620049"/>
                </a:lnTo>
                <a:lnTo>
                  <a:pt x="11004" y="617990"/>
                </a:lnTo>
                <a:lnTo>
                  <a:pt x="21897" y="616681"/>
                </a:lnTo>
                <a:lnTo>
                  <a:pt x="41324" y="612658"/>
                </a:lnTo>
                <a:lnTo>
                  <a:pt x="58392" y="608542"/>
                </a:lnTo>
                <a:lnTo>
                  <a:pt x="65692" y="605923"/>
                </a:lnTo>
                <a:lnTo>
                  <a:pt x="72991" y="603864"/>
                </a:lnTo>
                <a:lnTo>
                  <a:pt x="72991" y="0"/>
                </a:lnTo>
                <a:close/>
              </a:path>
            </a:pathLst>
          </a:custGeom>
          <a:solidFill>
            <a:srgbClr val="FFCE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52465" y="1231732"/>
            <a:ext cx="73025" cy="613410"/>
          </a:xfrm>
          <a:custGeom>
            <a:avLst/>
            <a:gdLst/>
            <a:ahLst/>
            <a:cxnLst/>
            <a:rect l="l" t="t" r="r" b="b"/>
            <a:pathLst>
              <a:path w="73025" h="613410">
                <a:moveTo>
                  <a:pt x="72991" y="0"/>
                </a:moveTo>
                <a:lnTo>
                  <a:pt x="0" y="0"/>
                </a:lnTo>
                <a:lnTo>
                  <a:pt x="0" y="613313"/>
                </a:lnTo>
                <a:lnTo>
                  <a:pt x="15833" y="609290"/>
                </a:lnTo>
                <a:lnTo>
                  <a:pt x="53564" y="597129"/>
                </a:lnTo>
                <a:lnTo>
                  <a:pt x="72991" y="579635"/>
                </a:lnTo>
                <a:lnTo>
                  <a:pt x="72991" y="0"/>
                </a:lnTo>
                <a:close/>
              </a:path>
            </a:pathLst>
          </a:custGeom>
          <a:solidFill>
            <a:srgbClr val="FFC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55728" y="1876575"/>
            <a:ext cx="60325" cy="1270"/>
          </a:xfrm>
          <a:custGeom>
            <a:avLst/>
            <a:gdLst/>
            <a:ahLst/>
            <a:cxnLst/>
            <a:rect l="l" t="t" r="r" b="b"/>
            <a:pathLst>
              <a:path w="60325" h="1269">
                <a:moveTo>
                  <a:pt x="0" y="1154"/>
                </a:moveTo>
                <a:lnTo>
                  <a:pt x="60137" y="1154"/>
                </a:lnTo>
                <a:lnTo>
                  <a:pt x="60137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49160" y="1876575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69">
                <a:moveTo>
                  <a:pt x="0" y="1154"/>
                </a:moveTo>
                <a:lnTo>
                  <a:pt x="30210" y="1154"/>
                </a:lnTo>
                <a:lnTo>
                  <a:pt x="3021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86790" y="1875421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4" h="1269">
                <a:moveTo>
                  <a:pt x="0" y="1154"/>
                </a:moveTo>
                <a:lnTo>
                  <a:pt x="19588" y="1154"/>
                </a:lnTo>
                <a:lnTo>
                  <a:pt x="1958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C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96427" y="1875421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69">
                <a:moveTo>
                  <a:pt x="0" y="1154"/>
                </a:moveTo>
                <a:lnTo>
                  <a:pt x="9952" y="1154"/>
                </a:lnTo>
                <a:lnTo>
                  <a:pt x="995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37856" y="1873112"/>
            <a:ext cx="32384" cy="1270"/>
          </a:xfrm>
          <a:custGeom>
            <a:avLst/>
            <a:gdLst/>
            <a:ahLst/>
            <a:cxnLst/>
            <a:rect l="l" t="t" r="r" b="b"/>
            <a:pathLst>
              <a:path w="32384" h="1269">
                <a:moveTo>
                  <a:pt x="0" y="1154"/>
                </a:moveTo>
                <a:lnTo>
                  <a:pt x="32027" y="1154"/>
                </a:lnTo>
                <a:lnTo>
                  <a:pt x="32027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95657" y="1231732"/>
            <a:ext cx="74295" cy="643890"/>
          </a:xfrm>
          <a:custGeom>
            <a:avLst/>
            <a:gdLst/>
            <a:ahLst/>
            <a:cxnLst/>
            <a:rect l="l" t="t" r="r" b="b"/>
            <a:pathLst>
              <a:path w="74295" h="643889">
                <a:moveTo>
                  <a:pt x="74226" y="0"/>
                </a:moveTo>
                <a:lnTo>
                  <a:pt x="0" y="0"/>
                </a:lnTo>
                <a:lnTo>
                  <a:pt x="0" y="640255"/>
                </a:lnTo>
                <a:lnTo>
                  <a:pt x="9769" y="640910"/>
                </a:lnTo>
                <a:lnTo>
                  <a:pt x="18303" y="640910"/>
                </a:lnTo>
                <a:lnTo>
                  <a:pt x="27961" y="641565"/>
                </a:lnTo>
                <a:lnTo>
                  <a:pt x="36495" y="641565"/>
                </a:lnTo>
                <a:lnTo>
                  <a:pt x="54799" y="642968"/>
                </a:lnTo>
                <a:lnTo>
                  <a:pt x="64456" y="642968"/>
                </a:lnTo>
                <a:lnTo>
                  <a:pt x="74226" y="643623"/>
                </a:lnTo>
                <a:lnTo>
                  <a:pt x="74226" y="0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59161" y="1231732"/>
            <a:ext cx="74295" cy="641985"/>
          </a:xfrm>
          <a:custGeom>
            <a:avLst/>
            <a:gdLst/>
            <a:ahLst/>
            <a:cxnLst/>
            <a:rect l="l" t="t" r="r" b="b"/>
            <a:pathLst>
              <a:path w="74295" h="641985">
                <a:moveTo>
                  <a:pt x="74226" y="0"/>
                </a:moveTo>
                <a:lnTo>
                  <a:pt x="0" y="0"/>
                </a:lnTo>
                <a:lnTo>
                  <a:pt x="0" y="637542"/>
                </a:lnTo>
                <a:lnTo>
                  <a:pt x="9769" y="638197"/>
                </a:lnTo>
                <a:lnTo>
                  <a:pt x="18303" y="638946"/>
                </a:lnTo>
                <a:lnTo>
                  <a:pt x="36495" y="640255"/>
                </a:lnTo>
                <a:lnTo>
                  <a:pt x="46265" y="640255"/>
                </a:lnTo>
                <a:lnTo>
                  <a:pt x="64456" y="641565"/>
                </a:lnTo>
                <a:lnTo>
                  <a:pt x="74226" y="641565"/>
                </a:lnTo>
                <a:lnTo>
                  <a:pt x="74226" y="0"/>
                </a:lnTo>
                <a:close/>
              </a:path>
            </a:pathLst>
          </a:custGeom>
          <a:solidFill>
            <a:srgbClr val="FFE4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22666" y="1231732"/>
            <a:ext cx="73025" cy="640715"/>
          </a:xfrm>
          <a:custGeom>
            <a:avLst/>
            <a:gdLst/>
            <a:ahLst/>
            <a:cxnLst/>
            <a:rect l="l" t="t" r="r" b="b"/>
            <a:pathLst>
              <a:path w="73025" h="640714">
                <a:moveTo>
                  <a:pt x="72991" y="0"/>
                </a:moveTo>
                <a:lnTo>
                  <a:pt x="0" y="0"/>
                </a:lnTo>
                <a:lnTo>
                  <a:pt x="0" y="634829"/>
                </a:lnTo>
                <a:lnTo>
                  <a:pt x="8534" y="635578"/>
                </a:lnTo>
                <a:lnTo>
                  <a:pt x="26838" y="636888"/>
                </a:lnTo>
                <a:lnTo>
                  <a:pt x="35260" y="637542"/>
                </a:lnTo>
                <a:lnTo>
                  <a:pt x="45029" y="638197"/>
                </a:lnTo>
                <a:lnTo>
                  <a:pt x="53564" y="638946"/>
                </a:lnTo>
                <a:lnTo>
                  <a:pt x="72991" y="640255"/>
                </a:lnTo>
                <a:lnTo>
                  <a:pt x="72991" y="0"/>
                </a:lnTo>
                <a:close/>
              </a:path>
            </a:pathLst>
          </a:custGeom>
          <a:solidFill>
            <a:srgbClr val="FFE1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86170" y="1231732"/>
            <a:ext cx="73025" cy="637540"/>
          </a:xfrm>
          <a:custGeom>
            <a:avLst/>
            <a:gdLst/>
            <a:ahLst/>
            <a:cxnLst/>
            <a:rect l="l" t="t" r="r" b="b"/>
            <a:pathLst>
              <a:path w="73025" h="637539">
                <a:moveTo>
                  <a:pt x="72991" y="0"/>
                </a:moveTo>
                <a:lnTo>
                  <a:pt x="0" y="0"/>
                </a:lnTo>
                <a:lnTo>
                  <a:pt x="0" y="631462"/>
                </a:lnTo>
                <a:lnTo>
                  <a:pt x="8534" y="632210"/>
                </a:lnTo>
                <a:lnTo>
                  <a:pt x="17068" y="633520"/>
                </a:lnTo>
                <a:lnTo>
                  <a:pt x="72991" y="637542"/>
                </a:lnTo>
                <a:lnTo>
                  <a:pt x="72991" y="0"/>
                </a:lnTo>
                <a:close/>
              </a:path>
            </a:pathLst>
          </a:custGeom>
          <a:solidFill>
            <a:srgbClr val="FFD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49674" y="1231732"/>
            <a:ext cx="73025" cy="635000"/>
          </a:xfrm>
          <a:custGeom>
            <a:avLst/>
            <a:gdLst/>
            <a:ahLst/>
            <a:cxnLst/>
            <a:rect l="l" t="t" r="r" b="b"/>
            <a:pathLst>
              <a:path w="73025" h="635000">
                <a:moveTo>
                  <a:pt x="72991" y="0"/>
                </a:moveTo>
                <a:lnTo>
                  <a:pt x="0" y="0"/>
                </a:lnTo>
                <a:lnTo>
                  <a:pt x="0" y="627439"/>
                </a:lnTo>
                <a:lnTo>
                  <a:pt x="8534" y="628094"/>
                </a:lnTo>
                <a:lnTo>
                  <a:pt x="17068" y="629497"/>
                </a:lnTo>
                <a:lnTo>
                  <a:pt x="25603" y="630152"/>
                </a:lnTo>
                <a:lnTo>
                  <a:pt x="35372" y="631462"/>
                </a:lnTo>
                <a:lnTo>
                  <a:pt x="45029" y="632210"/>
                </a:lnTo>
                <a:lnTo>
                  <a:pt x="53564" y="633520"/>
                </a:lnTo>
                <a:lnTo>
                  <a:pt x="72991" y="634829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13179" y="1231732"/>
            <a:ext cx="73025" cy="631825"/>
          </a:xfrm>
          <a:custGeom>
            <a:avLst/>
            <a:gdLst/>
            <a:ahLst/>
            <a:cxnLst/>
            <a:rect l="l" t="t" r="r" b="b"/>
            <a:pathLst>
              <a:path w="73025" h="631825">
                <a:moveTo>
                  <a:pt x="72991" y="0"/>
                </a:moveTo>
                <a:lnTo>
                  <a:pt x="0" y="0"/>
                </a:lnTo>
                <a:lnTo>
                  <a:pt x="0" y="622762"/>
                </a:lnTo>
                <a:lnTo>
                  <a:pt x="8534" y="624071"/>
                </a:lnTo>
                <a:lnTo>
                  <a:pt x="17068" y="625474"/>
                </a:lnTo>
                <a:lnTo>
                  <a:pt x="25603" y="626129"/>
                </a:lnTo>
                <a:lnTo>
                  <a:pt x="35372" y="627439"/>
                </a:lnTo>
                <a:lnTo>
                  <a:pt x="43794" y="628094"/>
                </a:lnTo>
                <a:lnTo>
                  <a:pt x="53564" y="629497"/>
                </a:lnTo>
                <a:lnTo>
                  <a:pt x="63333" y="630152"/>
                </a:lnTo>
                <a:lnTo>
                  <a:pt x="72991" y="631462"/>
                </a:lnTo>
                <a:lnTo>
                  <a:pt x="72991" y="0"/>
                </a:lnTo>
                <a:close/>
              </a:path>
            </a:pathLst>
          </a:custGeom>
          <a:solidFill>
            <a:srgbClr val="FFD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76796" y="1231732"/>
            <a:ext cx="73025" cy="628015"/>
          </a:xfrm>
          <a:custGeom>
            <a:avLst/>
            <a:gdLst/>
            <a:ahLst/>
            <a:cxnLst/>
            <a:rect l="l" t="t" r="r" b="b"/>
            <a:pathLst>
              <a:path w="73025" h="628014">
                <a:moveTo>
                  <a:pt x="72878" y="0"/>
                </a:moveTo>
                <a:lnTo>
                  <a:pt x="0" y="0"/>
                </a:lnTo>
                <a:lnTo>
                  <a:pt x="0" y="616681"/>
                </a:lnTo>
                <a:lnTo>
                  <a:pt x="8422" y="617990"/>
                </a:lnTo>
                <a:lnTo>
                  <a:pt x="15721" y="619394"/>
                </a:lnTo>
                <a:lnTo>
                  <a:pt x="24255" y="620703"/>
                </a:lnTo>
                <a:lnTo>
                  <a:pt x="34025" y="622013"/>
                </a:lnTo>
                <a:lnTo>
                  <a:pt x="42559" y="623416"/>
                </a:lnTo>
                <a:lnTo>
                  <a:pt x="72878" y="627439"/>
                </a:lnTo>
                <a:lnTo>
                  <a:pt x="72878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39065" y="1231732"/>
            <a:ext cx="74295" cy="622935"/>
          </a:xfrm>
          <a:custGeom>
            <a:avLst/>
            <a:gdLst/>
            <a:ahLst/>
            <a:cxnLst/>
            <a:rect l="l" t="t" r="r" b="b"/>
            <a:pathLst>
              <a:path w="74295" h="622935">
                <a:moveTo>
                  <a:pt x="74114" y="0"/>
                </a:moveTo>
                <a:lnTo>
                  <a:pt x="0" y="0"/>
                </a:lnTo>
                <a:lnTo>
                  <a:pt x="0" y="608542"/>
                </a:lnTo>
                <a:lnTo>
                  <a:pt x="8534" y="610600"/>
                </a:lnTo>
                <a:lnTo>
                  <a:pt x="15833" y="612658"/>
                </a:lnTo>
                <a:lnTo>
                  <a:pt x="24255" y="614623"/>
                </a:lnTo>
                <a:lnTo>
                  <a:pt x="34025" y="616026"/>
                </a:lnTo>
                <a:lnTo>
                  <a:pt x="43794" y="617990"/>
                </a:lnTo>
                <a:lnTo>
                  <a:pt x="53452" y="619394"/>
                </a:lnTo>
                <a:lnTo>
                  <a:pt x="63221" y="621358"/>
                </a:lnTo>
                <a:lnTo>
                  <a:pt x="74114" y="622762"/>
                </a:lnTo>
                <a:lnTo>
                  <a:pt x="74114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02569" y="1231732"/>
            <a:ext cx="74295" cy="617220"/>
          </a:xfrm>
          <a:custGeom>
            <a:avLst/>
            <a:gdLst/>
            <a:ahLst/>
            <a:cxnLst/>
            <a:rect l="l" t="t" r="r" b="b"/>
            <a:pathLst>
              <a:path w="74295" h="617219">
                <a:moveTo>
                  <a:pt x="74226" y="0"/>
                </a:moveTo>
                <a:lnTo>
                  <a:pt x="0" y="0"/>
                </a:lnTo>
                <a:lnTo>
                  <a:pt x="0" y="595819"/>
                </a:lnTo>
                <a:lnTo>
                  <a:pt x="6063" y="598439"/>
                </a:lnTo>
                <a:lnTo>
                  <a:pt x="49858" y="611910"/>
                </a:lnTo>
                <a:lnTo>
                  <a:pt x="74226" y="616681"/>
                </a:lnTo>
                <a:lnTo>
                  <a:pt x="74226" y="0"/>
                </a:lnTo>
                <a:close/>
              </a:path>
            </a:pathLst>
          </a:custGeom>
          <a:solidFill>
            <a:srgbClr val="FFC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07209" y="1231732"/>
            <a:ext cx="0" cy="603885"/>
          </a:xfrm>
          <a:custGeom>
            <a:avLst/>
            <a:gdLst/>
            <a:ahLst/>
            <a:cxnLst/>
            <a:rect l="l" t="t" r="r" b="b"/>
            <a:pathLst>
              <a:path w="0" h="603885">
                <a:moveTo>
                  <a:pt x="0" y="0"/>
                </a:moveTo>
                <a:lnTo>
                  <a:pt x="0" y="603864"/>
                </a:lnTo>
              </a:path>
            </a:pathLst>
          </a:custGeom>
          <a:ln w="36495">
            <a:solidFill>
              <a:srgbClr val="FF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86736" y="1165686"/>
            <a:ext cx="1038860" cy="132715"/>
          </a:xfrm>
          <a:custGeom>
            <a:avLst/>
            <a:gdLst/>
            <a:ahLst/>
            <a:cxnLst/>
            <a:rect l="l" t="t" r="r" b="b"/>
            <a:pathLst>
              <a:path w="1038859" h="132715">
                <a:moveTo>
                  <a:pt x="519360" y="0"/>
                </a:moveTo>
                <a:lnTo>
                  <a:pt x="414814" y="1403"/>
                </a:lnTo>
                <a:lnTo>
                  <a:pt x="364843" y="2712"/>
                </a:lnTo>
                <a:lnTo>
                  <a:pt x="271190" y="8138"/>
                </a:lnTo>
                <a:lnTo>
                  <a:pt x="188541" y="14874"/>
                </a:lnTo>
                <a:lnTo>
                  <a:pt x="118021" y="24323"/>
                </a:lnTo>
                <a:lnTo>
                  <a:pt x="63221" y="34426"/>
                </a:lnTo>
                <a:lnTo>
                  <a:pt x="23132" y="46587"/>
                </a:lnTo>
                <a:lnTo>
                  <a:pt x="0" y="66046"/>
                </a:lnTo>
                <a:lnTo>
                  <a:pt x="2470" y="72781"/>
                </a:lnTo>
                <a:lnTo>
                  <a:pt x="41324" y="91678"/>
                </a:lnTo>
                <a:lnTo>
                  <a:pt x="88824" y="103185"/>
                </a:lnTo>
                <a:lnTo>
                  <a:pt x="188541" y="117311"/>
                </a:lnTo>
                <a:lnTo>
                  <a:pt x="271190" y="124047"/>
                </a:lnTo>
                <a:lnTo>
                  <a:pt x="364843" y="129473"/>
                </a:lnTo>
                <a:lnTo>
                  <a:pt x="414814" y="130782"/>
                </a:lnTo>
                <a:lnTo>
                  <a:pt x="519360" y="132092"/>
                </a:lnTo>
                <a:lnTo>
                  <a:pt x="624018" y="130782"/>
                </a:lnTo>
                <a:lnTo>
                  <a:pt x="673876" y="129473"/>
                </a:lnTo>
                <a:lnTo>
                  <a:pt x="766294" y="124047"/>
                </a:lnTo>
                <a:lnTo>
                  <a:pt x="848943" y="117311"/>
                </a:lnTo>
                <a:lnTo>
                  <a:pt x="919576" y="107863"/>
                </a:lnTo>
                <a:lnTo>
                  <a:pt x="975498" y="97759"/>
                </a:lnTo>
                <a:lnTo>
                  <a:pt x="1015587" y="85598"/>
                </a:lnTo>
                <a:lnTo>
                  <a:pt x="1038720" y="66046"/>
                </a:lnTo>
                <a:lnTo>
                  <a:pt x="1036250" y="59310"/>
                </a:lnTo>
                <a:lnTo>
                  <a:pt x="997396" y="40507"/>
                </a:lnTo>
                <a:lnTo>
                  <a:pt x="949895" y="29000"/>
                </a:lnTo>
                <a:lnTo>
                  <a:pt x="886674" y="19551"/>
                </a:lnTo>
                <a:lnTo>
                  <a:pt x="766294" y="8138"/>
                </a:lnTo>
                <a:lnTo>
                  <a:pt x="673876" y="2712"/>
                </a:lnTo>
                <a:lnTo>
                  <a:pt x="624018" y="1403"/>
                </a:lnTo>
                <a:lnTo>
                  <a:pt x="519360" y="0"/>
                </a:lnTo>
                <a:close/>
              </a:path>
            </a:pathLst>
          </a:custGeom>
          <a:solidFill>
            <a:srgbClr val="FFC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88857" y="1231291"/>
            <a:ext cx="36830" cy="644525"/>
          </a:xfrm>
          <a:custGeom>
            <a:avLst/>
            <a:gdLst/>
            <a:ahLst/>
            <a:cxnLst/>
            <a:rect l="l" t="t" r="r" b="b"/>
            <a:pathLst>
              <a:path w="36829" h="644525">
                <a:moveTo>
                  <a:pt x="0" y="644129"/>
                </a:moveTo>
                <a:lnTo>
                  <a:pt x="36383" y="644129"/>
                </a:lnTo>
                <a:lnTo>
                  <a:pt x="36383" y="0"/>
                </a:lnTo>
                <a:lnTo>
                  <a:pt x="0" y="0"/>
                </a:lnTo>
                <a:lnTo>
                  <a:pt x="0" y="644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25240" y="1874266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09" h="1269">
                <a:moveTo>
                  <a:pt x="0" y="1154"/>
                </a:moveTo>
                <a:lnTo>
                  <a:pt x="16441" y="1154"/>
                </a:lnTo>
                <a:lnTo>
                  <a:pt x="16441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25240" y="1873112"/>
            <a:ext cx="50800" cy="1270"/>
          </a:xfrm>
          <a:custGeom>
            <a:avLst/>
            <a:gdLst/>
            <a:ahLst/>
            <a:cxnLst/>
            <a:rect l="l" t="t" r="r" b="b"/>
            <a:pathLst>
              <a:path w="50800" h="1269">
                <a:moveTo>
                  <a:pt x="0" y="1154"/>
                </a:moveTo>
                <a:lnTo>
                  <a:pt x="50331" y="1154"/>
                </a:lnTo>
                <a:lnTo>
                  <a:pt x="50331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25240" y="1231291"/>
            <a:ext cx="73025" cy="641985"/>
          </a:xfrm>
          <a:custGeom>
            <a:avLst/>
            <a:gdLst/>
            <a:ahLst/>
            <a:cxnLst/>
            <a:rect l="l" t="t" r="r" b="b"/>
            <a:pathLst>
              <a:path w="73025" h="641985">
                <a:moveTo>
                  <a:pt x="0" y="641820"/>
                </a:moveTo>
                <a:lnTo>
                  <a:pt x="72991" y="641820"/>
                </a:lnTo>
                <a:lnTo>
                  <a:pt x="72991" y="0"/>
                </a:lnTo>
                <a:lnTo>
                  <a:pt x="0" y="0"/>
                </a:lnTo>
                <a:lnTo>
                  <a:pt x="0" y="641820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61736" y="1231732"/>
            <a:ext cx="73025" cy="643255"/>
          </a:xfrm>
          <a:custGeom>
            <a:avLst/>
            <a:gdLst/>
            <a:ahLst/>
            <a:cxnLst/>
            <a:rect l="l" t="t" r="r" b="b"/>
            <a:pathLst>
              <a:path w="73025" h="643255">
                <a:moveTo>
                  <a:pt x="72991" y="0"/>
                </a:moveTo>
                <a:lnTo>
                  <a:pt x="0" y="0"/>
                </a:lnTo>
                <a:lnTo>
                  <a:pt x="0" y="642968"/>
                </a:lnTo>
                <a:lnTo>
                  <a:pt x="9769" y="642313"/>
                </a:lnTo>
                <a:lnTo>
                  <a:pt x="18303" y="641565"/>
                </a:lnTo>
                <a:lnTo>
                  <a:pt x="28073" y="641565"/>
                </a:lnTo>
                <a:lnTo>
                  <a:pt x="36495" y="640910"/>
                </a:lnTo>
                <a:lnTo>
                  <a:pt x="54799" y="639601"/>
                </a:lnTo>
                <a:lnTo>
                  <a:pt x="64456" y="639600"/>
                </a:lnTo>
                <a:lnTo>
                  <a:pt x="72991" y="638946"/>
                </a:lnTo>
                <a:lnTo>
                  <a:pt x="72991" y="0"/>
                </a:lnTo>
                <a:close/>
              </a:path>
            </a:pathLst>
          </a:custGeom>
          <a:solidFill>
            <a:srgbClr val="FFF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97108" y="1231732"/>
            <a:ext cx="74295" cy="641350"/>
          </a:xfrm>
          <a:custGeom>
            <a:avLst/>
            <a:gdLst/>
            <a:ahLst/>
            <a:cxnLst/>
            <a:rect l="l" t="t" r="r" b="b"/>
            <a:pathLst>
              <a:path w="74295" h="641350">
                <a:moveTo>
                  <a:pt x="74114" y="0"/>
                </a:moveTo>
                <a:lnTo>
                  <a:pt x="0" y="0"/>
                </a:lnTo>
                <a:lnTo>
                  <a:pt x="0" y="640910"/>
                </a:lnTo>
                <a:lnTo>
                  <a:pt x="19426" y="639601"/>
                </a:lnTo>
                <a:lnTo>
                  <a:pt x="29084" y="639601"/>
                </a:lnTo>
                <a:lnTo>
                  <a:pt x="74114" y="636233"/>
                </a:lnTo>
                <a:lnTo>
                  <a:pt x="74114" y="0"/>
                </a:lnTo>
                <a:close/>
              </a:path>
            </a:pathLst>
          </a:custGeom>
          <a:solidFill>
            <a:srgbClr val="FFEE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33491" y="1231732"/>
            <a:ext cx="74295" cy="639445"/>
          </a:xfrm>
          <a:custGeom>
            <a:avLst/>
            <a:gdLst/>
            <a:ahLst/>
            <a:cxnLst/>
            <a:rect l="l" t="t" r="r" b="b"/>
            <a:pathLst>
              <a:path w="74295" h="639444">
                <a:moveTo>
                  <a:pt x="74226" y="0"/>
                </a:moveTo>
                <a:lnTo>
                  <a:pt x="0" y="0"/>
                </a:lnTo>
                <a:lnTo>
                  <a:pt x="0" y="638946"/>
                </a:lnTo>
                <a:lnTo>
                  <a:pt x="47500" y="635578"/>
                </a:lnTo>
                <a:lnTo>
                  <a:pt x="56034" y="634829"/>
                </a:lnTo>
                <a:lnTo>
                  <a:pt x="74226" y="633520"/>
                </a:lnTo>
                <a:lnTo>
                  <a:pt x="74226" y="0"/>
                </a:lnTo>
                <a:close/>
              </a:path>
            </a:pathLst>
          </a:custGeom>
          <a:solidFill>
            <a:srgbClr val="FFEA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69987" y="1231732"/>
            <a:ext cx="73025" cy="636270"/>
          </a:xfrm>
          <a:custGeom>
            <a:avLst/>
            <a:gdLst/>
            <a:ahLst/>
            <a:cxnLst/>
            <a:rect l="l" t="t" r="r" b="b"/>
            <a:pathLst>
              <a:path w="73025" h="636269">
                <a:moveTo>
                  <a:pt x="72991" y="0"/>
                </a:moveTo>
                <a:lnTo>
                  <a:pt x="0" y="0"/>
                </a:lnTo>
                <a:lnTo>
                  <a:pt x="0" y="636233"/>
                </a:lnTo>
                <a:lnTo>
                  <a:pt x="29196" y="634175"/>
                </a:lnTo>
                <a:lnTo>
                  <a:pt x="38966" y="632865"/>
                </a:lnTo>
                <a:lnTo>
                  <a:pt x="47500" y="632210"/>
                </a:lnTo>
                <a:lnTo>
                  <a:pt x="56034" y="631462"/>
                </a:lnTo>
                <a:lnTo>
                  <a:pt x="64456" y="630152"/>
                </a:lnTo>
                <a:lnTo>
                  <a:pt x="72991" y="629497"/>
                </a:lnTo>
                <a:lnTo>
                  <a:pt x="72991" y="0"/>
                </a:lnTo>
                <a:close/>
              </a:path>
            </a:pathLst>
          </a:custGeom>
          <a:solidFill>
            <a:srgbClr val="FFE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206483" y="1231732"/>
            <a:ext cx="73025" cy="633730"/>
          </a:xfrm>
          <a:custGeom>
            <a:avLst/>
            <a:gdLst/>
            <a:ahLst/>
            <a:cxnLst/>
            <a:rect l="l" t="t" r="r" b="b"/>
            <a:pathLst>
              <a:path w="73025" h="633730">
                <a:moveTo>
                  <a:pt x="72991" y="0"/>
                </a:moveTo>
                <a:lnTo>
                  <a:pt x="0" y="0"/>
                </a:lnTo>
                <a:lnTo>
                  <a:pt x="0" y="633520"/>
                </a:lnTo>
                <a:lnTo>
                  <a:pt x="9769" y="632210"/>
                </a:lnTo>
                <a:lnTo>
                  <a:pt x="19539" y="631462"/>
                </a:lnTo>
                <a:lnTo>
                  <a:pt x="29196" y="630152"/>
                </a:lnTo>
                <a:lnTo>
                  <a:pt x="38966" y="629497"/>
                </a:lnTo>
                <a:lnTo>
                  <a:pt x="47500" y="628094"/>
                </a:lnTo>
                <a:lnTo>
                  <a:pt x="56034" y="627439"/>
                </a:lnTo>
                <a:lnTo>
                  <a:pt x="64456" y="626129"/>
                </a:lnTo>
                <a:lnTo>
                  <a:pt x="72991" y="625474"/>
                </a:lnTo>
                <a:lnTo>
                  <a:pt x="72991" y="0"/>
                </a:lnTo>
                <a:close/>
              </a:path>
            </a:pathLst>
          </a:custGeom>
          <a:solidFill>
            <a:srgbClr val="FFDD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242978" y="1231732"/>
            <a:ext cx="73025" cy="629920"/>
          </a:xfrm>
          <a:custGeom>
            <a:avLst/>
            <a:gdLst/>
            <a:ahLst/>
            <a:cxnLst/>
            <a:rect l="l" t="t" r="r" b="b"/>
            <a:pathLst>
              <a:path w="73025" h="629919">
                <a:moveTo>
                  <a:pt x="72991" y="0"/>
                </a:moveTo>
                <a:lnTo>
                  <a:pt x="0" y="0"/>
                </a:lnTo>
                <a:lnTo>
                  <a:pt x="0" y="629497"/>
                </a:lnTo>
                <a:lnTo>
                  <a:pt x="9769" y="628094"/>
                </a:lnTo>
                <a:lnTo>
                  <a:pt x="19539" y="627439"/>
                </a:lnTo>
                <a:lnTo>
                  <a:pt x="38966" y="624726"/>
                </a:lnTo>
                <a:lnTo>
                  <a:pt x="47500" y="624071"/>
                </a:lnTo>
                <a:lnTo>
                  <a:pt x="56034" y="622762"/>
                </a:lnTo>
                <a:lnTo>
                  <a:pt x="64456" y="621358"/>
                </a:lnTo>
                <a:lnTo>
                  <a:pt x="72991" y="620049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79474" y="1231732"/>
            <a:ext cx="73025" cy="625475"/>
          </a:xfrm>
          <a:custGeom>
            <a:avLst/>
            <a:gdLst/>
            <a:ahLst/>
            <a:cxnLst/>
            <a:rect l="l" t="t" r="r" b="b"/>
            <a:pathLst>
              <a:path w="73025" h="625475">
                <a:moveTo>
                  <a:pt x="72991" y="0"/>
                </a:moveTo>
                <a:lnTo>
                  <a:pt x="0" y="0"/>
                </a:lnTo>
                <a:lnTo>
                  <a:pt x="0" y="625474"/>
                </a:lnTo>
                <a:lnTo>
                  <a:pt x="9769" y="624071"/>
                </a:lnTo>
                <a:lnTo>
                  <a:pt x="20662" y="622762"/>
                </a:lnTo>
                <a:lnTo>
                  <a:pt x="30431" y="621358"/>
                </a:lnTo>
                <a:lnTo>
                  <a:pt x="38966" y="619394"/>
                </a:lnTo>
                <a:lnTo>
                  <a:pt x="57157" y="616681"/>
                </a:lnTo>
                <a:lnTo>
                  <a:pt x="64456" y="614623"/>
                </a:lnTo>
                <a:lnTo>
                  <a:pt x="72991" y="613313"/>
                </a:lnTo>
                <a:lnTo>
                  <a:pt x="72991" y="0"/>
                </a:lnTo>
                <a:close/>
              </a:path>
            </a:pathLst>
          </a:custGeom>
          <a:solidFill>
            <a:srgbClr val="FFD2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15969" y="1231732"/>
            <a:ext cx="73025" cy="620395"/>
          </a:xfrm>
          <a:custGeom>
            <a:avLst/>
            <a:gdLst/>
            <a:ahLst/>
            <a:cxnLst/>
            <a:rect l="l" t="t" r="r" b="b"/>
            <a:pathLst>
              <a:path w="73025" h="620394">
                <a:moveTo>
                  <a:pt x="72991" y="0"/>
                </a:moveTo>
                <a:lnTo>
                  <a:pt x="0" y="0"/>
                </a:lnTo>
                <a:lnTo>
                  <a:pt x="0" y="620049"/>
                </a:lnTo>
                <a:lnTo>
                  <a:pt x="11004" y="617990"/>
                </a:lnTo>
                <a:lnTo>
                  <a:pt x="21897" y="616681"/>
                </a:lnTo>
                <a:lnTo>
                  <a:pt x="41324" y="612658"/>
                </a:lnTo>
                <a:lnTo>
                  <a:pt x="58392" y="608542"/>
                </a:lnTo>
                <a:lnTo>
                  <a:pt x="65692" y="605923"/>
                </a:lnTo>
                <a:lnTo>
                  <a:pt x="72991" y="603864"/>
                </a:lnTo>
                <a:lnTo>
                  <a:pt x="72991" y="0"/>
                </a:lnTo>
                <a:close/>
              </a:path>
            </a:pathLst>
          </a:custGeom>
          <a:solidFill>
            <a:srgbClr val="FFCE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52465" y="1231732"/>
            <a:ext cx="73025" cy="613410"/>
          </a:xfrm>
          <a:custGeom>
            <a:avLst/>
            <a:gdLst/>
            <a:ahLst/>
            <a:cxnLst/>
            <a:rect l="l" t="t" r="r" b="b"/>
            <a:pathLst>
              <a:path w="73025" h="613410">
                <a:moveTo>
                  <a:pt x="72991" y="0"/>
                </a:moveTo>
                <a:lnTo>
                  <a:pt x="0" y="0"/>
                </a:lnTo>
                <a:lnTo>
                  <a:pt x="0" y="613313"/>
                </a:lnTo>
                <a:lnTo>
                  <a:pt x="15833" y="609290"/>
                </a:lnTo>
                <a:lnTo>
                  <a:pt x="53564" y="597129"/>
                </a:lnTo>
                <a:lnTo>
                  <a:pt x="72991" y="579635"/>
                </a:lnTo>
                <a:lnTo>
                  <a:pt x="72991" y="0"/>
                </a:lnTo>
                <a:close/>
              </a:path>
            </a:pathLst>
          </a:custGeom>
          <a:solidFill>
            <a:srgbClr val="FFC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52361" y="1231291"/>
            <a:ext cx="36830" cy="645795"/>
          </a:xfrm>
          <a:custGeom>
            <a:avLst/>
            <a:gdLst/>
            <a:ahLst/>
            <a:cxnLst/>
            <a:rect l="l" t="t" r="r" b="b"/>
            <a:pathLst>
              <a:path w="36829" h="645794">
                <a:moveTo>
                  <a:pt x="0" y="645283"/>
                </a:moveTo>
                <a:lnTo>
                  <a:pt x="36495" y="645283"/>
                </a:lnTo>
                <a:lnTo>
                  <a:pt x="36495" y="0"/>
                </a:lnTo>
                <a:lnTo>
                  <a:pt x="0" y="0"/>
                </a:lnTo>
                <a:lnTo>
                  <a:pt x="0" y="645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15866" y="1231732"/>
            <a:ext cx="36830" cy="645795"/>
          </a:xfrm>
          <a:custGeom>
            <a:avLst/>
            <a:gdLst/>
            <a:ahLst/>
            <a:cxnLst/>
            <a:rect l="l" t="t" r="r" b="b"/>
            <a:pathLst>
              <a:path w="36829" h="645794">
                <a:moveTo>
                  <a:pt x="0" y="645681"/>
                </a:moveTo>
                <a:lnTo>
                  <a:pt x="36495" y="645681"/>
                </a:lnTo>
                <a:lnTo>
                  <a:pt x="36495" y="0"/>
                </a:lnTo>
                <a:lnTo>
                  <a:pt x="0" y="0"/>
                </a:lnTo>
                <a:lnTo>
                  <a:pt x="0" y="645681"/>
                </a:lnTo>
                <a:close/>
              </a:path>
            </a:pathLst>
          </a:custGeom>
          <a:solidFill>
            <a:srgbClr val="FFF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55728" y="1876575"/>
            <a:ext cx="60325" cy="1270"/>
          </a:xfrm>
          <a:custGeom>
            <a:avLst/>
            <a:gdLst/>
            <a:ahLst/>
            <a:cxnLst/>
            <a:rect l="l" t="t" r="r" b="b"/>
            <a:pathLst>
              <a:path w="60325" h="1269">
                <a:moveTo>
                  <a:pt x="0" y="1154"/>
                </a:moveTo>
                <a:lnTo>
                  <a:pt x="60137" y="1154"/>
                </a:lnTo>
                <a:lnTo>
                  <a:pt x="60137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79370" y="1231291"/>
            <a:ext cx="36830" cy="645795"/>
          </a:xfrm>
          <a:custGeom>
            <a:avLst/>
            <a:gdLst/>
            <a:ahLst/>
            <a:cxnLst/>
            <a:rect l="l" t="t" r="r" b="b"/>
            <a:pathLst>
              <a:path w="36829" h="645794">
                <a:moveTo>
                  <a:pt x="0" y="645283"/>
                </a:moveTo>
                <a:lnTo>
                  <a:pt x="36495" y="645283"/>
                </a:lnTo>
                <a:lnTo>
                  <a:pt x="36495" y="0"/>
                </a:lnTo>
                <a:lnTo>
                  <a:pt x="0" y="0"/>
                </a:lnTo>
                <a:lnTo>
                  <a:pt x="0" y="645283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49160" y="1876575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69">
                <a:moveTo>
                  <a:pt x="0" y="1154"/>
                </a:moveTo>
                <a:lnTo>
                  <a:pt x="30210" y="1154"/>
                </a:lnTo>
                <a:lnTo>
                  <a:pt x="3021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42874" y="1231291"/>
            <a:ext cx="36830" cy="645795"/>
          </a:xfrm>
          <a:custGeom>
            <a:avLst/>
            <a:gdLst/>
            <a:ahLst/>
            <a:cxnLst/>
            <a:rect l="l" t="t" r="r" b="b"/>
            <a:pathLst>
              <a:path w="36829" h="645794">
                <a:moveTo>
                  <a:pt x="0" y="645283"/>
                </a:moveTo>
                <a:lnTo>
                  <a:pt x="36495" y="645283"/>
                </a:lnTo>
                <a:lnTo>
                  <a:pt x="36495" y="0"/>
                </a:lnTo>
                <a:lnTo>
                  <a:pt x="0" y="0"/>
                </a:lnTo>
                <a:lnTo>
                  <a:pt x="0" y="645283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786790" y="1875421"/>
            <a:ext cx="56515" cy="1270"/>
          </a:xfrm>
          <a:custGeom>
            <a:avLst/>
            <a:gdLst/>
            <a:ahLst/>
            <a:cxnLst/>
            <a:rect l="l" t="t" r="r" b="b"/>
            <a:pathLst>
              <a:path w="56515" h="1269">
                <a:moveTo>
                  <a:pt x="0" y="1154"/>
                </a:moveTo>
                <a:lnTo>
                  <a:pt x="56084" y="1154"/>
                </a:lnTo>
                <a:lnTo>
                  <a:pt x="56084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C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806379" y="1231291"/>
            <a:ext cx="36830" cy="644525"/>
          </a:xfrm>
          <a:custGeom>
            <a:avLst/>
            <a:gdLst/>
            <a:ahLst/>
            <a:cxnLst/>
            <a:rect l="l" t="t" r="r" b="b"/>
            <a:pathLst>
              <a:path w="36829" h="644525">
                <a:moveTo>
                  <a:pt x="0" y="644129"/>
                </a:moveTo>
                <a:lnTo>
                  <a:pt x="36495" y="644129"/>
                </a:lnTo>
                <a:lnTo>
                  <a:pt x="36495" y="0"/>
                </a:lnTo>
                <a:lnTo>
                  <a:pt x="0" y="0"/>
                </a:lnTo>
                <a:lnTo>
                  <a:pt x="0" y="644129"/>
                </a:lnTo>
                <a:close/>
              </a:path>
            </a:pathLst>
          </a:custGeom>
          <a:solidFill>
            <a:srgbClr val="FFEC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796427" y="1875421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69">
                <a:moveTo>
                  <a:pt x="0" y="1154"/>
                </a:moveTo>
                <a:lnTo>
                  <a:pt x="9952" y="1154"/>
                </a:lnTo>
                <a:lnTo>
                  <a:pt x="995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770781" y="1874266"/>
            <a:ext cx="36195" cy="1270"/>
          </a:xfrm>
          <a:custGeom>
            <a:avLst/>
            <a:gdLst/>
            <a:ahLst/>
            <a:cxnLst/>
            <a:rect l="l" t="t" r="r" b="b"/>
            <a:pathLst>
              <a:path w="36195" h="1269">
                <a:moveTo>
                  <a:pt x="0" y="1154"/>
                </a:moveTo>
                <a:lnTo>
                  <a:pt x="35598" y="1154"/>
                </a:lnTo>
                <a:lnTo>
                  <a:pt x="3559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737856" y="1873112"/>
            <a:ext cx="68580" cy="1270"/>
          </a:xfrm>
          <a:custGeom>
            <a:avLst/>
            <a:gdLst/>
            <a:ahLst/>
            <a:cxnLst/>
            <a:rect l="l" t="t" r="r" b="b"/>
            <a:pathLst>
              <a:path w="68579" h="1269">
                <a:moveTo>
                  <a:pt x="0" y="1154"/>
                </a:moveTo>
                <a:lnTo>
                  <a:pt x="68522" y="1154"/>
                </a:lnTo>
                <a:lnTo>
                  <a:pt x="6852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733388" y="1231291"/>
            <a:ext cx="73025" cy="641985"/>
          </a:xfrm>
          <a:custGeom>
            <a:avLst/>
            <a:gdLst/>
            <a:ahLst/>
            <a:cxnLst/>
            <a:rect l="l" t="t" r="r" b="b"/>
            <a:pathLst>
              <a:path w="73025" h="641985">
                <a:moveTo>
                  <a:pt x="0" y="641820"/>
                </a:moveTo>
                <a:lnTo>
                  <a:pt x="72991" y="641820"/>
                </a:lnTo>
                <a:lnTo>
                  <a:pt x="72991" y="0"/>
                </a:lnTo>
                <a:lnTo>
                  <a:pt x="0" y="0"/>
                </a:lnTo>
                <a:lnTo>
                  <a:pt x="0" y="641820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95657" y="1231732"/>
            <a:ext cx="74295" cy="643890"/>
          </a:xfrm>
          <a:custGeom>
            <a:avLst/>
            <a:gdLst/>
            <a:ahLst/>
            <a:cxnLst/>
            <a:rect l="l" t="t" r="r" b="b"/>
            <a:pathLst>
              <a:path w="74295" h="643889">
                <a:moveTo>
                  <a:pt x="74226" y="0"/>
                </a:moveTo>
                <a:lnTo>
                  <a:pt x="0" y="0"/>
                </a:lnTo>
                <a:lnTo>
                  <a:pt x="0" y="640255"/>
                </a:lnTo>
                <a:lnTo>
                  <a:pt x="9769" y="640910"/>
                </a:lnTo>
                <a:lnTo>
                  <a:pt x="18303" y="640910"/>
                </a:lnTo>
                <a:lnTo>
                  <a:pt x="27961" y="641565"/>
                </a:lnTo>
                <a:lnTo>
                  <a:pt x="36495" y="641565"/>
                </a:lnTo>
                <a:lnTo>
                  <a:pt x="54799" y="642968"/>
                </a:lnTo>
                <a:lnTo>
                  <a:pt x="64456" y="642968"/>
                </a:lnTo>
                <a:lnTo>
                  <a:pt x="74226" y="643623"/>
                </a:lnTo>
                <a:lnTo>
                  <a:pt x="74226" y="0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659161" y="1231732"/>
            <a:ext cx="74295" cy="641985"/>
          </a:xfrm>
          <a:custGeom>
            <a:avLst/>
            <a:gdLst/>
            <a:ahLst/>
            <a:cxnLst/>
            <a:rect l="l" t="t" r="r" b="b"/>
            <a:pathLst>
              <a:path w="74295" h="641985">
                <a:moveTo>
                  <a:pt x="74226" y="0"/>
                </a:moveTo>
                <a:lnTo>
                  <a:pt x="0" y="0"/>
                </a:lnTo>
                <a:lnTo>
                  <a:pt x="0" y="637542"/>
                </a:lnTo>
                <a:lnTo>
                  <a:pt x="9769" y="638197"/>
                </a:lnTo>
                <a:lnTo>
                  <a:pt x="18303" y="638946"/>
                </a:lnTo>
                <a:lnTo>
                  <a:pt x="36495" y="640255"/>
                </a:lnTo>
                <a:lnTo>
                  <a:pt x="46265" y="640255"/>
                </a:lnTo>
                <a:lnTo>
                  <a:pt x="64456" y="641565"/>
                </a:lnTo>
                <a:lnTo>
                  <a:pt x="74226" y="641565"/>
                </a:lnTo>
                <a:lnTo>
                  <a:pt x="74226" y="0"/>
                </a:lnTo>
                <a:close/>
              </a:path>
            </a:pathLst>
          </a:custGeom>
          <a:solidFill>
            <a:srgbClr val="FFE4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22666" y="1231732"/>
            <a:ext cx="73025" cy="640715"/>
          </a:xfrm>
          <a:custGeom>
            <a:avLst/>
            <a:gdLst/>
            <a:ahLst/>
            <a:cxnLst/>
            <a:rect l="l" t="t" r="r" b="b"/>
            <a:pathLst>
              <a:path w="73025" h="640714">
                <a:moveTo>
                  <a:pt x="72991" y="0"/>
                </a:moveTo>
                <a:lnTo>
                  <a:pt x="0" y="0"/>
                </a:lnTo>
                <a:lnTo>
                  <a:pt x="0" y="634829"/>
                </a:lnTo>
                <a:lnTo>
                  <a:pt x="8534" y="635578"/>
                </a:lnTo>
                <a:lnTo>
                  <a:pt x="26838" y="636888"/>
                </a:lnTo>
                <a:lnTo>
                  <a:pt x="35260" y="637542"/>
                </a:lnTo>
                <a:lnTo>
                  <a:pt x="45029" y="638197"/>
                </a:lnTo>
                <a:lnTo>
                  <a:pt x="53564" y="638946"/>
                </a:lnTo>
                <a:lnTo>
                  <a:pt x="72991" y="640255"/>
                </a:lnTo>
                <a:lnTo>
                  <a:pt x="72991" y="0"/>
                </a:lnTo>
                <a:close/>
              </a:path>
            </a:pathLst>
          </a:custGeom>
          <a:solidFill>
            <a:srgbClr val="FFE1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586170" y="1231732"/>
            <a:ext cx="73025" cy="637540"/>
          </a:xfrm>
          <a:custGeom>
            <a:avLst/>
            <a:gdLst/>
            <a:ahLst/>
            <a:cxnLst/>
            <a:rect l="l" t="t" r="r" b="b"/>
            <a:pathLst>
              <a:path w="73025" h="637539">
                <a:moveTo>
                  <a:pt x="72991" y="0"/>
                </a:moveTo>
                <a:lnTo>
                  <a:pt x="0" y="0"/>
                </a:lnTo>
                <a:lnTo>
                  <a:pt x="0" y="631462"/>
                </a:lnTo>
                <a:lnTo>
                  <a:pt x="8534" y="632210"/>
                </a:lnTo>
                <a:lnTo>
                  <a:pt x="17068" y="633520"/>
                </a:lnTo>
                <a:lnTo>
                  <a:pt x="72991" y="637542"/>
                </a:lnTo>
                <a:lnTo>
                  <a:pt x="72991" y="0"/>
                </a:lnTo>
                <a:close/>
              </a:path>
            </a:pathLst>
          </a:custGeom>
          <a:solidFill>
            <a:srgbClr val="FFD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549674" y="1231732"/>
            <a:ext cx="73025" cy="635000"/>
          </a:xfrm>
          <a:custGeom>
            <a:avLst/>
            <a:gdLst/>
            <a:ahLst/>
            <a:cxnLst/>
            <a:rect l="l" t="t" r="r" b="b"/>
            <a:pathLst>
              <a:path w="73025" h="635000">
                <a:moveTo>
                  <a:pt x="72991" y="0"/>
                </a:moveTo>
                <a:lnTo>
                  <a:pt x="0" y="0"/>
                </a:lnTo>
                <a:lnTo>
                  <a:pt x="0" y="627439"/>
                </a:lnTo>
                <a:lnTo>
                  <a:pt x="8534" y="628094"/>
                </a:lnTo>
                <a:lnTo>
                  <a:pt x="17068" y="629497"/>
                </a:lnTo>
                <a:lnTo>
                  <a:pt x="25603" y="630152"/>
                </a:lnTo>
                <a:lnTo>
                  <a:pt x="35372" y="631462"/>
                </a:lnTo>
                <a:lnTo>
                  <a:pt x="45029" y="632210"/>
                </a:lnTo>
                <a:lnTo>
                  <a:pt x="53564" y="633520"/>
                </a:lnTo>
                <a:lnTo>
                  <a:pt x="72991" y="634829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513179" y="1231732"/>
            <a:ext cx="73025" cy="631825"/>
          </a:xfrm>
          <a:custGeom>
            <a:avLst/>
            <a:gdLst/>
            <a:ahLst/>
            <a:cxnLst/>
            <a:rect l="l" t="t" r="r" b="b"/>
            <a:pathLst>
              <a:path w="73025" h="631825">
                <a:moveTo>
                  <a:pt x="72991" y="0"/>
                </a:moveTo>
                <a:lnTo>
                  <a:pt x="0" y="0"/>
                </a:lnTo>
                <a:lnTo>
                  <a:pt x="0" y="622762"/>
                </a:lnTo>
                <a:lnTo>
                  <a:pt x="8534" y="624071"/>
                </a:lnTo>
                <a:lnTo>
                  <a:pt x="17068" y="625474"/>
                </a:lnTo>
                <a:lnTo>
                  <a:pt x="25603" y="626129"/>
                </a:lnTo>
                <a:lnTo>
                  <a:pt x="35372" y="627439"/>
                </a:lnTo>
                <a:lnTo>
                  <a:pt x="43794" y="628094"/>
                </a:lnTo>
                <a:lnTo>
                  <a:pt x="53564" y="629497"/>
                </a:lnTo>
                <a:lnTo>
                  <a:pt x="63333" y="630152"/>
                </a:lnTo>
                <a:lnTo>
                  <a:pt x="72991" y="631462"/>
                </a:lnTo>
                <a:lnTo>
                  <a:pt x="72991" y="0"/>
                </a:lnTo>
                <a:close/>
              </a:path>
            </a:pathLst>
          </a:custGeom>
          <a:solidFill>
            <a:srgbClr val="FFD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76796" y="1231732"/>
            <a:ext cx="73025" cy="628015"/>
          </a:xfrm>
          <a:custGeom>
            <a:avLst/>
            <a:gdLst/>
            <a:ahLst/>
            <a:cxnLst/>
            <a:rect l="l" t="t" r="r" b="b"/>
            <a:pathLst>
              <a:path w="73025" h="628014">
                <a:moveTo>
                  <a:pt x="72878" y="0"/>
                </a:moveTo>
                <a:lnTo>
                  <a:pt x="0" y="0"/>
                </a:lnTo>
                <a:lnTo>
                  <a:pt x="0" y="616681"/>
                </a:lnTo>
                <a:lnTo>
                  <a:pt x="8422" y="617990"/>
                </a:lnTo>
                <a:lnTo>
                  <a:pt x="15721" y="619394"/>
                </a:lnTo>
                <a:lnTo>
                  <a:pt x="24255" y="620703"/>
                </a:lnTo>
                <a:lnTo>
                  <a:pt x="34025" y="622013"/>
                </a:lnTo>
                <a:lnTo>
                  <a:pt x="42559" y="623416"/>
                </a:lnTo>
                <a:lnTo>
                  <a:pt x="72878" y="627439"/>
                </a:lnTo>
                <a:lnTo>
                  <a:pt x="72878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39065" y="1231732"/>
            <a:ext cx="74295" cy="622935"/>
          </a:xfrm>
          <a:custGeom>
            <a:avLst/>
            <a:gdLst/>
            <a:ahLst/>
            <a:cxnLst/>
            <a:rect l="l" t="t" r="r" b="b"/>
            <a:pathLst>
              <a:path w="74295" h="622935">
                <a:moveTo>
                  <a:pt x="74114" y="0"/>
                </a:moveTo>
                <a:lnTo>
                  <a:pt x="0" y="0"/>
                </a:lnTo>
                <a:lnTo>
                  <a:pt x="0" y="608542"/>
                </a:lnTo>
                <a:lnTo>
                  <a:pt x="8534" y="610600"/>
                </a:lnTo>
                <a:lnTo>
                  <a:pt x="15833" y="612658"/>
                </a:lnTo>
                <a:lnTo>
                  <a:pt x="24255" y="614623"/>
                </a:lnTo>
                <a:lnTo>
                  <a:pt x="34025" y="616026"/>
                </a:lnTo>
                <a:lnTo>
                  <a:pt x="43794" y="617990"/>
                </a:lnTo>
                <a:lnTo>
                  <a:pt x="53452" y="619394"/>
                </a:lnTo>
                <a:lnTo>
                  <a:pt x="63221" y="621358"/>
                </a:lnTo>
                <a:lnTo>
                  <a:pt x="74114" y="622762"/>
                </a:lnTo>
                <a:lnTo>
                  <a:pt x="74114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402569" y="1231732"/>
            <a:ext cx="74295" cy="617220"/>
          </a:xfrm>
          <a:custGeom>
            <a:avLst/>
            <a:gdLst/>
            <a:ahLst/>
            <a:cxnLst/>
            <a:rect l="l" t="t" r="r" b="b"/>
            <a:pathLst>
              <a:path w="74295" h="617219">
                <a:moveTo>
                  <a:pt x="74226" y="0"/>
                </a:moveTo>
                <a:lnTo>
                  <a:pt x="0" y="0"/>
                </a:lnTo>
                <a:lnTo>
                  <a:pt x="0" y="595819"/>
                </a:lnTo>
                <a:lnTo>
                  <a:pt x="6063" y="598439"/>
                </a:lnTo>
                <a:lnTo>
                  <a:pt x="49858" y="611910"/>
                </a:lnTo>
                <a:lnTo>
                  <a:pt x="74226" y="616681"/>
                </a:lnTo>
                <a:lnTo>
                  <a:pt x="74226" y="0"/>
                </a:lnTo>
                <a:close/>
              </a:path>
            </a:pathLst>
          </a:custGeom>
          <a:solidFill>
            <a:srgbClr val="FFC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412900" y="1231732"/>
            <a:ext cx="0" cy="608965"/>
          </a:xfrm>
          <a:custGeom>
            <a:avLst/>
            <a:gdLst/>
            <a:ahLst/>
            <a:cxnLst/>
            <a:rect l="l" t="t" r="r" b="b"/>
            <a:pathLst>
              <a:path w="0" h="608964">
                <a:moveTo>
                  <a:pt x="0" y="0"/>
                </a:moveTo>
                <a:lnTo>
                  <a:pt x="0" y="608542"/>
                </a:lnTo>
              </a:path>
            </a:pathLst>
          </a:custGeom>
          <a:ln w="52329">
            <a:solidFill>
              <a:srgbClr val="FFCC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407209" y="1231732"/>
            <a:ext cx="0" cy="603885"/>
          </a:xfrm>
          <a:custGeom>
            <a:avLst/>
            <a:gdLst/>
            <a:ahLst/>
            <a:cxnLst/>
            <a:rect l="l" t="t" r="r" b="b"/>
            <a:pathLst>
              <a:path w="0" h="603885">
                <a:moveTo>
                  <a:pt x="0" y="0"/>
                </a:moveTo>
                <a:lnTo>
                  <a:pt x="0" y="603864"/>
                </a:lnTo>
              </a:path>
            </a:pathLst>
          </a:custGeom>
          <a:ln w="36495">
            <a:solidFill>
              <a:srgbClr val="FF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86736" y="1165686"/>
            <a:ext cx="1038860" cy="132715"/>
          </a:xfrm>
          <a:custGeom>
            <a:avLst/>
            <a:gdLst/>
            <a:ahLst/>
            <a:cxnLst/>
            <a:rect l="l" t="t" r="r" b="b"/>
            <a:pathLst>
              <a:path w="1038859" h="132715">
                <a:moveTo>
                  <a:pt x="519360" y="0"/>
                </a:moveTo>
                <a:lnTo>
                  <a:pt x="414814" y="1403"/>
                </a:lnTo>
                <a:lnTo>
                  <a:pt x="364843" y="2712"/>
                </a:lnTo>
                <a:lnTo>
                  <a:pt x="271190" y="8138"/>
                </a:lnTo>
                <a:lnTo>
                  <a:pt x="188541" y="14874"/>
                </a:lnTo>
                <a:lnTo>
                  <a:pt x="118021" y="24323"/>
                </a:lnTo>
                <a:lnTo>
                  <a:pt x="63221" y="34426"/>
                </a:lnTo>
                <a:lnTo>
                  <a:pt x="23132" y="46587"/>
                </a:lnTo>
                <a:lnTo>
                  <a:pt x="0" y="66046"/>
                </a:lnTo>
                <a:lnTo>
                  <a:pt x="2470" y="72781"/>
                </a:lnTo>
                <a:lnTo>
                  <a:pt x="41324" y="91678"/>
                </a:lnTo>
                <a:lnTo>
                  <a:pt x="88824" y="103185"/>
                </a:lnTo>
                <a:lnTo>
                  <a:pt x="188541" y="117311"/>
                </a:lnTo>
                <a:lnTo>
                  <a:pt x="271190" y="124047"/>
                </a:lnTo>
                <a:lnTo>
                  <a:pt x="364843" y="129473"/>
                </a:lnTo>
                <a:lnTo>
                  <a:pt x="414814" y="130782"/>
                </a:lnTo>
                <a:lnTo>
                  <a:pt x="519360" y="132092"/>
                </a:lnTo>
                <a:lnTo>
                  <a:pt x="624018" y="130782"/>
                </a:lnTo>
                <a:lnTo>
                  <a:pt x="673876" y="129473"/>
                </a:lnTo>
                <a:lnTo>
                  <a:pt x="766294" y="124047"/>
                </a:lnTo>
                <a:lnTo>
                  <a:pt x="848943" y="117311"/>
                </a:lnTo>
                <a:lnTo>
                  <a:pt x="919576" y="107863"/>
                </a:lnTo>
                <a:lnTo>
                  <a:pt x="975498" y="97759"/>
                </a:lnTo>
                <a:lnTo>
                  <a:pt x="1015587" y="85598"/>
                </a:lnTo>
                <a:lnTo>
                  <a:pt x="1038720" y="66046"/>
                </a:lnTo>
                <a:lnTo>
                  <a:pt x="1036250" y="59310"/>
                </a:lnTo>
                <a:lnTo>
                  <a:pt x="997396" y="40507"/>
                </a:lnTo>
                <a:lnTo>
                  <a:pt x="949895" y="29000"/>
                </a:lnTo>
                <a:lnTo>
                  <a:pt x="886674" y="19551"/>
                </a:lnTo>
                <a:lnTo>
                  <a:pt x="766294" y="8138"/>
                </a:lnTo>
                <a:lnTo>
                  <a:pt x="673876" y="2712"/>
                </a:lnTo>
                <a:lnTo>
                  <a:pt x="624018" y="1403"/>
                </a:lnTo>
                <a:lnTo>
                  <a:pt x="519360" y="0"/>
                </a:lnTo>
                <a:close/>
              </a:path>
            </a:pathLst>
          </a:custGeom>
          <a:solidFill>
            <a:srgbClr val="FFC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499858" y="3267572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5" h="1270">
                <a:moveTo>
                  <a:pt x="0" y="1154"/>
                </a:moveTo>
                <a:lnTo>
                  <a:pt x="16712" y="1154"/>
                </a:lnTo>
                <a:lnTo>
                  <a:pt x="1671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499858" y="3266417"/>
            <a:ext cx="50165" cy="1270"/>
          </a:xfrm>
          <a:custGeom>
            <a:avLst/>
            <a:gdLst/>
            <a:ahLst/>
            <a:cxnLst/>
            <a:rect l="l" t="t" r="r" b="b"/>
            <a:pathLst>
              <a:path w="50164" h="1270">
                <a:moveTo>
                  <a:pt x="0" y="1154"/>
                </a:moveTo>
                <a:lnTo>
                  <a:pt x="50006" y="1154"/>
                </a:lnTo>
                <a:lnTo>
                  <a:pt x="50006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536354" y="2615804"/>
            <a:ext cx="73025" cy="652780"/>
          </a:xfrm>
          <a:custGeom>
            <a:avLst/>
            <a:gdLst/>
            <a:ahLst/>
            <a:cxnLst/>
            <a:rect l="l" t="t" r="r" b="b"/>
            <a:pathLst>
              <a:path w="73025" h="652779">
                <a:moveTo>
                  <a:pt x="72991" y="0"/>
                </a:moveTo>
                <a:lnTo>
                  <a:pt x="0" y="0"/>
                </a:lnTo>
                <a:lnTo>
                  <a:pt x="0" y="652230"/>
                </a:lnTo>
                <a:lnTo>
                  <a:pt x="18191" y="650826"/>
                </a:lnTo>
                <a:lnTo>
                  <a:pt x="27961" y="650826"/>
                </a:lnTo>
                <a:lnTo>
                  <a:pt x="46152" y="649517"/>
                </a:lnTo>
                <a:lnTo>
                  <a:pt x="54687" y="648768"/>
                </a:lnTo>
                <a:lnTo>
                  <a:pt x="64456" y="648768"/>
                </a:lnTo>
                <a:lnTo>
                  <a:pt x="72991" y="648114"/>
                </a:lnTo>
                <a:lnTo>
                  <a:pt x="72991" y="0"/>
                </a:lnTo>
                <a:close/>
              </a:path>
            </a:pathLst>
          </a:custGeom>
          <a:solidFill>
            <a:srgbClr val="FFF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571614" y="2615804"/>
            <a:ext cx="74295" cy="650240"/>
          </a:xfrm>
          <a:custGeom>
            <a:avLst/>
            <a:gdLst/>
            <a:ahLst/>
            <a:cxnLst/>
            <a:rect l="l" t="t" r="r" b="b"/>
            <a:pathLst>
              <a:path w="74295" h="650239">
                <a:moveTo>
                  <a:pt x="74226" y="0"/>
                </a:moveTo>
                <a:lnTo>
                  <a:pt x="0" y="0"/>
                </a:lnTo>
                <a:lnTo>
                  <a:pt x="0" y="650172"/>
                </a:lnTo>
                <a:lnTo>
                  <a:pt x="9769" y="649517"/>
                </a:lnTo>
                <a:lnTo>
                  <a:pt x="19426" y="648768"/>
                </a:lnTo>
                <a:lnTo>
                  <a:pt x="29196" y="648768"/>
                </a:lnTo>
                <a:lnTo>
                  <a:pt x="47388" y="647459"/>
                </a:lnTo>
                <a:lnTo>
                  <a:pt x="55922" y="646710"/>
                </a:lnTo>
                <a:lnTo>
                  <a:pt x="74226" y="645401"/>
                </a:lnTo>
                <a:lnTo>
                  <a:pt x="74226" y="0"/>
                </a:lnTo>
                <a:close/>
              </a:path>
            </a:pathLst>
          </a:custGeom>
          <a:solidFill>
            <a:srgbClr val="FFEE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608109" y="2615804"/>
            <a:ext cx="74295" cy="648335"/>
          </a:xfrm>
          <a:custGeom>
            <a:avLst/>
            <a:gdLst/>
            <a:ahLst/>
            <a:cxnLst/>
            <a:rect l="l" t="t" r="r" b="b"/>
            <a:pathLst>
              <a:path w="74295" h="648335">
                <a:moveTo>
                  <a:pt x="74226" y="0"/>
                </a:moveTo>
                <a:lnTo>
                  <a:pt x="0" y="0"/>
                </a:lnTo>
                <a:lnTo>
                  <a:pt x="0" y="648114"/>
                </a:lnTo>
                <a:lnTo>
                  <a:pt x="9769" y="647459"/>
                </a:lnTo>
                <a:lnTo>
                  <a:pt x="19426" y="646710"/>
                </a:lnTo>
                <a:lnTo>
                  <a:pt x="65692" y="643342"/>
                </a:lnTo>
                <a:lnTo>
                  <a:pt x="74226" y="642594"/>
                </a:lnTo>
                <a:lnTo>
                  <a:pt x="74226" y="0"/>
                </a:lnTo>
                <a:close/>
              </a:path>
            </a:pathLst>
          </a:custGeom>
          <a:solidFill>
            <a:srgbClr val="FFEA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644605" y="2615804"/>
            <a:ext cx="73025" cy="645795"/>
          </a:xfrm>
          <a:custGeom>
            <a:avLst/>
            <a:gdLst/>
            <a:ahLst/>
            <a:cxnLst/>
            <a:rect l="l" t="t" r="r" b="b"/>
            <a:pathLst>
              <a:path w="73025" h="645795">
                <a:moveTo>
                  <a:pt x="72991" y="0"/>
                </a:moveTo>
                <a:lnTo>
                  <a:pt x="0" y="0"/>
                </a:lnTo>
                <a:lnTo>
                  <a:pt x="0" y="645401"/>
                </a:lnTo>
                <a:lnTo>
                  <a:pt x="29196" y="643342"/>
                </a:lnTo>
                <a:lnTo>
                  <a:pt x="38853" y="641939"/>
                </a:lnTo>
                <a:lnTo>
                  <a:pt x="55922" y="640630"/>
                </a:lnTo>
                <a:lnTo>
                  <a:pt x="64456" y="639226"/>
                </a:lnTo>
                <a:lnTo>
                  <a:pt x="72991" y="638571"/>
                </a:lnTo>
                <a:lnTo>
                  <a:pt x="72991" y="0"/>
                </a:lnTo>
                <a:close/>
              </a:path>
            </a:pathLst>
          </a:custGeom>
          <a:solidFill>
            <a:srgbClr val="FFE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681101" y="2615804"/>
            <a:ext cx="73025" cy="642620"/>
          </a:xfrm>
          <a:custGeom>
            <a:avLst/>
            <a:gdLst/>
            <a:ahLst/>
            <a:cxnLst/>
            <a:rect l="l" t="t" r="r" b="b"/>
            <a:pathLst>
              <a:path w="73025" h="642620">
                <a:moveTo>
                  <a:pt x="72991" y="0"/>
                </a:moveTo>
                <a:lnTo>
                  <a:pt x="0" y="0"/>
                </a:lnTo>
                <a:lnTo>
                  <a:pt x="0" y="642594"/>
                </a:lnTo>
                <a:lnTo>
                  <a:pt x="9657" y="641284"/>
                </a:lnTo>
                <a:lnTo>
                  <a:pt x="19426" y="640630"/>
                </a:lnTo>
                <a:lnTo>
                  <a:pt x="29196" y="639226"/>
                </a:lnTo>
                <a:lnTo>
                  <a:pt x="38853" y="638571"/>
                </a:lnTo>
                <a:lnTo>
                  <a:pt x="47388" y="637168"/>
                </a:lnTo>
                <a:lnTo>
                  <a:pt x="55922" y="636513"/>
                </a:lnTo>
                <a:lnTo>
                  <a:pt x="64456" y="635110"/>
                </a:lnTo>
                <a:lnTo>
                  <a:pt x="72991" y="634455"/>
                </a:lnTo>
                <a:lnTo>
                  <a:pt x="72991" y="0"/>
                </a:lnTo>
                <a:close/>
              </a:path>
            </a:pathLst>
          </a:custGeom>
          <a:solidFill>
            <a:srgbClr val="FFDD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717596" y="2615804"/>
            <a:ext cx="73025" cy="638810"/>
          </a:xfrm>
          <a:custGeom>
            <a:avLst/>
            <a:gdLst/>
            <a:ahLst/>
            <a:cxnLst/>
            <a:rect l="l" t="t" r="r" b="b"/>
            <a:pathLst>
              <a:path w="73025" h="638810">
                <a:moveTo>
                  <a:pt x="72991" y="0"/>
                </a:moveTo>
                <a:lnTo>
                  <a:pt x="0" y="0"/>
                </a:lnTo>
                <a:lnTo>
                  <a:pt x="0" y="638571"/>
                </a:lnTo>
                <a:lnTo>
                  <a:pt x="9657" y="637168"/>
                </a:lnTo>
                <a:lnTo>
                  <a:pt x="19426" y="636513"/>
                </a:lnTo>
                <a:lnTo>
                  <a:pt x="38853" y="633707"/>
                </a:lnTo>
                <a:lnTo>
                  <a:pt x="47388" y="633052"/>
                </a:lnTo>
                <a:lnTo>
                  <a:pt x="55922" y="631742"/>
                </a:lnTo>
                <a:lnTo>
                  <a:pt x="72991" y="628936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54092" y="2615804"/>
            <a:ext cx="73025" cy="635000"/>
          </a:xfrm>
          <a:custGeom>
            <a:avLst/>
            <a:gdLst/>
            <a:ahLst/>
            <a:cxnLst/>
            <a:rect l="l" t="t" r="r" b="b"/>
            <a:pathLst>
              <a:path w="73025" h="635000">
                <a:moveTo>
                  <a:pt x="72991" y="0"/>
                </a:moveTo>
                <a:lnTo>
                  <a:pt x="0" y="0"/>
                </a:lnTo>
                <a:lnTo>
                  <a:pt x="0" y="634455"/>
                </a:lnTo>
                <a:lnTo>
                  <a:pt x="9657" y="633052"/>
                </a:lnTo>
                <a:lnTo>
                  <a:pt x="20662" y="631742"/>
                </a:lnTo>
                <a:lnTo>
                  <a:pt x="30319" y="630339"/>
                </a:lnTo>
                <a:lnTo>
                  <a:pt x="38853" y="628281"/>
                </a:lnTo>
                <a:lnTo>
                  <a:pt x="57157" y="625568"/>
                </a:lnTo>
                <a:lnTo>
                  <a:pt x="64456" y="623510"/>
                </a:lnTo>
                <a:lnTo>
                  <a:pt x="72991" y="622107"/>
                </a:lnTo>
                <a:lnTo>
                  <a:pt x="72991" y="0"/>
                </a:lnTo>
                <a:close/>
              </a:path>
            </a:pathLst>
          </a:custGeom>
          <a:solidFill>
            <a:srgbClr val="FFD2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790587" y="2615804"/>
            <a:ext cx="73025" cy="629285"/>
          </a:xfrm>
          <a:custGeom>
            <a:avLst/>
            <a:gdLst/>
            <a:ahLst/>
            <a:cxnLst/>
            <a:rect l="l" t="t" r="r" b="b"/>
            <a:pathLst>
              <a:path w="73025" h="629285">
                <a:moveTo>
                  <a:pt x="72991" y="0"/>
                </a:moveTo>
                <a:lnTo>
                  <a:pt x="0" y="0"/>
                </a:lnTo>
                <a:lnTo>
                  <a:pt x="0" y="628936"/>
                </a:lnTo>
                <a:lnTo>
                  <a:pt x="10892" y="626878"/>
                </a:lnTo>
                <a:lnTo>
                  <a:pt x="21897" y="625568"/>
                </a:lnTo>
                <a:lnTo>
                  <a:pt x="41324" y="621452"/>
                </a:lnTo>
                <a:lnTo>
                  <a:pt x="58392" y="617336"/>
                </a:lnTo>
                <a:lnTo>
                  <a:pt x="65692" y="614623"/>
                </a:lnTo>
                <a:lnTo>
                  <a:pt x="72991" y="612565"/>
                </a:lnTo>
                <a:lnTo>
                  <a:pt x="72991" y="0"/>
                </a:lnTo>
                <a:close/>
              </a:path>
            </a:pathLst>
          </a:custGeom>
          <a:solidFill>
            <a:srgbClr val="FFCE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27083" y="2615804"/>
            <a:ext cx="73025" cy="622300"/>
          </a:xfrm>
          <a:custGeom>
            <a:avLst/>
            <a:gdLst/>
            <a:ahLst/>
            <a:cxnLst/>
            <a:rect l="l" t="t" r="r" b="b"/>
            <a:pathLst>
              <a:path w="73025" h="622300">
                <a:moveTo>
                  <a:pt x="72878" y="0"/>
                </a:moveTo>
                <a:lnTo>
                  <a:pt x="0" y="0"/>
                </a:lnTo>
                <a:lnTo>
                  <a:pt x="0" y="622107"/>
                </a:lnTo>
                <a:lnTo>
                  <a:pt x="15721" y="617990"/>
                </a:lnTo>
                <a:lnTo>
                  <a:pt x="53452" y="605735"/>
                </a:lnTo>
                <a:lnTo>
                  <a:pt x="72878" y="587961"/>
                </a:lnTo>
                <a:lnTo>
                  <a:pt x="72878" y="0"/>
                </a:lnTo>
                <a:close/>
              </a:path>
            </a:pathLst>
          </a:custGeom>
          <a:solidFill>
            <a:srgbClr val="FFC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29444" y="3269880"/>
            <a:ext cx="60960" cy="1270"/>
          </a:xfrm>
          <a:custGeom>
            <a:avLst/>
            <a:gdLst/>
            <a:ahLst/>
            <a:cxnLst/>
            <a:rect l="l" t="t" r="r" b="b"/>
            <a:pathLst>
              <a:path w="60960" h="1270">
                <a:moveTo>
                  <a:pt x="0" y="1154"/>
                </a:moveTo>
                <a:lnTo>
                  <a:pt x="60926" y="1154"/>
                </a:lnTo>
                <a:lnTo>
                  <a:pt x="60926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322835" y="3269880"/>
            <a:ext cx="31115" cy="1270"/>
          </a:xfrm>
          <a:custGeom>
            <a:avLst/>
            <a:gdLst/>
            <a:ahLst/>
            <a:cxnLst/>
            <a:rect l="l" t="t" r="r" b="b"/>
            <a:pathLst>
              <a:path w="31114" h="1270">
                <a:moveTo>
                  <a:pt x="0" y="1154"/>
                </a:moveTo>
                <a:lnTo>
                  <a:pt x="31040" y="1154"/>
                </a:lnTo>
                <a:lnTo>
                  <a:pt x="3104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60932" y="3268726"/>
            <a:ext cx="20320" cy="1270"/>
          </a:xfrm>
          <a:custGeom>
            <a:avLst/>
            <a:gdLst/>
            <a:ahLst/>
            <a:cxnLst/>
            <a:rect l="l" t="t" r="r" b="b"/>
            <a:pathLst>
              <a:path w="20320" h="1270">
                <a:moveTo>
                  <a:pt x="0" y="1154"/>
                </a:moveTo>
                <a:lnTo>
                  <a:pt x="19952" y="1154"/>
                </a:lnTo>
                <a:lnTo>
                  <a:pt x="1995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C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70626" y="3268726"/>
            <a:ext cx="10795" cy="1270"/>
          </a:xfrm>
          <a:custGeom>
            <a:avLst/>
            <a:gdLst/>
            <a:ahLst/>
            <a:cxnLst/>
            <a:rect l="l" t="t" r="r" b="b"/>
            <a:pathLst>
              <a:path w="10795" h="1270">
                <a:moveTo>
                  <a:pt x="0" y="1154"/>
                </a:moveTo>
                <a:lnTo>
                  <a:pt x="10258" y="1154"/>
                </a:lnTo>
                <a:lnTo>
                  <a:pt x="1025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12636" y="3266417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70">
                <a:moveTo>
                  <a:pt x="0" y="1154"/>
                </a:moveTo>
                <a:lnTo>
                  <a:pt x="31752" y="1154"/>
                </a:lnTo>
                <a:lnTo>
                  <a:pt x="3175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236428" y="3267572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70">
                <a:moveTo>
                  <a:pt x="0" y="1154"/>
                </a:moveTo>
                <a:lnTo>
                  <a:pt x="7961" y="1154"/>
                </a:lnTo>
                <a:lnTo>
                  <a:pt x="7961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212137" y="3266417"/>
            <a:ext cx="32384" cy="1270"/>
          </a:xfrm>
          <a:custGeom>
            <a:avLst/>
            <a:gdLst/>
            <a:ahLst/>
            <a:cxnLst/>
            <a:rect l="l" t="t" r="r" b="b"/>
            <a:pathLst>
              <a:path w="32385" h="1270">
                <a:moveTo>
                  <a:pt x="0" y="1154"/>
                </a:moveTo>
                <a:lnTo>
                  <a:pt x="32251" y="1154"/>
                </a:lnTo>
                <a:lnTo>
                  <a:pt x="32251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177932" y="3265263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0" y="1154"/>
                </a:moveTo>
                <a:lnTo>
                  <a:pt x="29960" y="1154"/>
                </a:lnTo>
                <a:lnTo>
                  <a:pt x="2996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33779" y="2615804"/>
            <a:ext cx="74295" cy="650875"/>
          </a:xfrm>
          <a:custGeom>
            <a:avLst/>
            <a:gdLst/>
            <a:ahLst/>
            <a:cxnLst/>
            <a:rect l="l" t="t" r="r" b="b"/>
            <a:pathLst>
              <a:path w="74295" h="650875">
                <a:moveTo>
                  <a:pt x="74114" y="0"/>
                </a:moveTo>
                <a:lnTo>
                  <a:pt x="0" y="0"/>
                </a:lnTo>
                <a:lnTo>
                  <a:pt x="0" y="646710"/>
                </a:lnTo>
                <a:lnTo>
                  <a:pt x="18191" y="648114"/>
                </a:lnTo>
                <a:lnTo>
                  <a:pt x="27961" y="648768"/>
                </a:lnTo>
                <a:lnTo>
                  <a:pt x="36495" y="649517"/>
                </a:lnTo>
                <a:lnTo>
                  <a:pt x="46152" y="649517"/>
                </a:lnTo>
                <a:lnTo>
                  <a:pt x="64456" y="650826"/>
                </a:lnTo>
                <a:lnTo>
                  <a:pt x="74114" y="650826"/>
                </a:lnTo>
                <a:lnTo>
                  <a:pt x="74114" y="0"/>
                </a:lnTo>
                <a:close/>
              </a:path>
            </a:pathLst>
          </a:custGeom>
          <a:solidFill>
            <a:srgbClr val="FFE4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97284" y="2615804"/>
            <a:ext cx="73025" cy="649605"/>
          </a:xfrm>
          <a:custGeom>
            <a:avLst/>
            <a:gdLst/>
            <a:ahLst/>
            <a:cxnLst/>
            <a:rect l="l" t="t" r="r" b="b"/>
            <a:pathLst>
              <a:path w="73025" h="649604">
                <a:moveTo>
                  <a:pt x="72991" y="0"/>
                </a:moveTo>
                <a:lnTo>
                  <a:pt x="0" y="0"/>
                </a:lnTo>
                <a:lnTo>
                  <a:pt x="0" y="643997"/>
                </a:lnTo>
                <a:lnTo>
                  <a:pt x="8534" y="644652"/>
                </a:lnTo>
                <a:lnTo>
                  <a:pt x="16956" y="645401"/>
                </a:lnTo>
                <a:lnTo>
                  <a:pt x="72991" y="649517"/>
                </a:lnTo>
                <a:lnTo>
                  <a:pt x="72991" y="0"/>
                </a:lnTo>
                <a:close/>
              </a:path>
            </a:pathLst>
          </a:custGeom>
          <a:solidFill>
            <a:srgbClr val="FFE1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60788" y="2615804"/>
            <a:ext cx="73025" cy="647065"/>
          </a:xfrm>
          <a:custGeom>
            <a:avLst/>
            <a:gdLst/>
            <a:ahLst/>
            <a:cxnLst/>
            <a:rect l="l" t="t" r="r" b="b"/>
            <a:pathLst>
              <a:path w="73025" h="647064">
                <a:moveTo>
                  <a:pt x="72991" y="0"/>
                </a:moveTo>
                <a:lnTo>
                  <a:pt x="0" y="0"/>
                </a:lnTo>
                <a:lnTo>
                  <a:pt x="0" y="640630"/>
                </a:lnTo>
                <a:lnTo>
                  <a:pt x="8534" y="641284"/>
                </a:lnTo>
                <a:lnTo>
                  <a:pt x="16956" y="642594"/>
                </a:lnTo>
                <a:lnTo>
                  <a:pt x="45029" y="644652"/>
                </a:lnTo>
                <a:lnTo>
                  <a:pt x="53452" y="645401"/>
                </a:lnTo>
                <a:lnTo>
                  <a:pt x="72991" y="646710"/>
                </a:lnTo>
                <a:lnTo>
                  <a:pt x="72991" y="0"/>
                </a:lnTo>
                <a:close/>
              </a:path>
            </a:pathLst>
          </a:custGeom>
          <a:solidFill>
            <a:srgbClr val="FFD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024292" y="2615804"/>
            <a:ext cx="73025" cy="644525"/>
          </a:xfrm>
          <a:custGeom>
            <a:avLst/>
            <a:gdLst/>
            <a:ahLst/>
            <a:cxnLst/>
            <a:rect l="l" t="t" r="r" b="b"/>
            <a:pathLst>
              <a:path w="73025" h="644525">
                <a:moveTo>
                  <a:pt x="72991" y="0"/>
                </a:moveTo>
                <a:lnTo>
                  <a:pt x="0" y="0"/>
                </a:lnTo>
                <a:lnTo>
                  <a:pt x="0" y="636513"/>
                </a:lnTo>
                <a:lnTo>
                  <a:pt x="8534" y="637168"/>
                </a:lnTo>
                <a:lnTo>
                  <a:pt x="17068" y="638571"/>
                </a:lnTo>
                <a:lnTo>
                  <a:pt x="25490" y="639226"/>
                </a:lnTo>
                <a:lnTo>
                  <a:pt x="35260" y="640630"/>
                </a:lnTo>
                <a:lnTo>
                  <a:pt x="45029" y="641284"/>
                </a:lnTo>
                <a:lnTo>
                  <a:pt x="53452" y="642594"/>
                </a:lnTo>
                <a:lnTo>
                  <a:pt x="72991" y="643997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987797" y="2615804"/>
            <a:ext cx="73025" cy="640715"/>
          </a:xfrm>
          <a:custGeom>
            <a:avLst/>
            <a:gdLst/>
            <a:ahLst/>
            <a:cxnLst/>
            <a:rect l="l" t="t" r="r" b="b"/>
            <a:pathLst>
              <a:path w="73025" h="640714">
                <a:moveTo>
                  <a:pt x="72991" y="0"/>
                </a:moveTo>
                <a:lnTo>
                  <a:pt x="0" y="0"/>
                </a:lnTo>
                <a:lnTo>
                  <a:pt x="0" y="631742"/>
                </a:lnTo>
                <a:lnTo>
                  <a:pt x="8534" y="633052"/>
                </a:lnTo>
                <a:lnTo>
                  <a:pt x="17068" y="634455"/>
                </a:lnTo>
                <a:lnTo>
                  <a:pt x="25490" y="635110"/>
                </a:lnTo>
                <a:lnTo>
                  <a:pt x="35260" y="636513"/>
                </a:lnTo>
                <a:lnTo>
                  <a:pt x="43794" y="637168"/>
                </a:lnTo>
                <a:lnTo>
                  <a:pt x="53564" y="638571"/>
                </a:lnTo>
                <a:lnTo>
                  <a:pt x="63221" y="639226"/>
                </a:lnTo>
                <a:lnTo>
                  <a:pt x="72991" y="640630"/>
                </a:lnTo>
                <a:lnTo>
                  <a:pt x="72991" y="0"/>
                </a:lnTo>
                <a:close/>
              </a:path>
            </a:pathLst>
          </a:custGeom>
          <a:solidFill>
            <a:srgbClr val="FFD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51301" y="2615804"/>
            <a:ext cx="73025" cy="636905"/>
          </a:xfrm>
          <a:custGeom>
            <a:avLst/>
            <a:gdLst/>
            <a:ahLst/>
            <a:cxnLst/>
            <a:rect l="l" t="t" r="r" b="b"/>
            <a:pathLst>
              <a:path w="73025" h="636904">
                <a:moveTo>
                  <a:pt x="72991" y="0"/>
                </a:moveTo>
                <a:lnTo>
                  <a:pt x="0" y="0"/>
                </a:lnTo>
                <a:lnTo>
                  <a:pt x="0" y="625568"/>
                </a:lnTo>
                <a:lnTo>
                  <a:pt x="8534" y="626878"/>
                </a:lnTo>
                <a:lnTo>
                  <a:pt x="15833" y="628281"/>
                </a:lnTo>
                <a:lnTo>
                  <a:pt x="24367" y="629684"/>
                </a:lnTo>
                <a:lnTo>
                  <a:pt x="34025" y="630994"/>
                </a:lnTo>
                <a:lnTo>
                  <a:pt x="42559" y="632397"/>
                </a:lnTo>
                <a:lnTo>
                  <a:pt x="63221" y="635110"/>
                </a:lnTo>
                <a:lnTo>
                  <a:pt x="72991" y="636513"/>
                </a:lnTo>
                <a:lnTo>
                  <a:pt x="72991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13570" y="2615804"/>
            <a:ext cx="74295" cy="631825"/>
          </a:xfrm>
          <a:custGeom>
            <a:avLst/>
            <a:gdLst/>
            <a:ahLst/>
            <a:cxnLst/>
            <a:rect l="l" t="t" r="r" b="b"/>
            <a:pathLst>
              <a:path w="74295" h="631825">
                <a:moveTo>
                  <a:pt x="74226" y="0"/>
                </a:moveTo>
                <a:lnTo>
                  <a:pt x="0" y="0"/>
                </a:lnTo>
                <a:lnTo>
                  <a:pt x="0" y="617336"/>
                </a:lnTo>
                <a:lnTo>
                  <a:pt x="8534" y="619394"/>
                </a:lnTo>
                <a:lnTo>
                  <a:pt x="15833" y="621452"/>
                </a:lnTo>
                <a:lnTo>
                  <a:pt x="24367" y="623510"/>
                </a:lnTo>
                <a:lnTo>
                  <a:pt x="34137" y="624820"/>
                </a:lnTo>
                <a:lnTo>
                  <a:pt x="43794" y="626878"/>
                </a:lnTo>
                <a:lnTo>
                  <a:pt x="53564" y="628281"/>
                </a:lnTo>
                <a:lnTo>
                  <a:pt x="63221" y="630339"/>
                </a:lnTo>
                <a:lnTo>
                  <a:pt x="74226" y="631742"/>
                </a:lnTo>
                <a:lnTo>
                  <a:pt x="74226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877075" y="2615804"/>
            <a:ext cx="74295" cy="626110"/>
          </a:xfrm>
          <a:custGeom>
            <a:avLst/>
            <a:gdLst/>
            <a:ahLst/>
            <a:cxnLst/>
            <a:rect l="l" t="t" r="r" b="b"/>
            <a:pathLst>
              <a:path w="74295" h="626110">
                <a:moveTo>
                  <a:pt x="74226" y="0"/>
                </a:moveTo>
                <a:lnTo>
                  <a:pt x="0" y="0"/>
                </a:lnTo>
                <a:lnTo>
                  <a:pt x="0" y="604332"/>
                </a:lnTo>
                <a:lnTo>
                  <a:pt x="6063" y="607045"/>
                </a:lnTo>
                <a:lnTo>
                  <a:pt x="13363" y="609852"/>
                </a:lnTo>
                <a:lnTo>
                  <a:pt x="30431" y="615278"/>
                </a:lnTo>
                <a:lnTo>
                  <a:pt x="40201" y="617990"/>
                </a:lnTo>
                <a:lnTo>
                  <a:pt x="49858" y="620797"/>
                </a:lnTo>
                <a:lnTo>
                  <a:pt x="62098" y="623510"/>
                </a:lnTo>
                <a:lnTo>
                  <a:pt x="74226" y="625568"/>
                </a:lnTo>
                <a:lnTo>
                  <a:pt x="74226" y="0"/>
                </a:lnTo>
                <a:close/>
              </a:path>
            </a:pathLst>
          </a:custGeom>
          <a:solidFill>
            <a:srgbClr val="FFC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881770" y="2615804"/>
            <a:ext cx="0" cy="612775"/>
          </a:xfrm>
          <a:custGeom>
            <a:avLst/>
            <a:gdLst/>
            <a:ahLst/>
            <a:cxnLst/>
            <a:rect l="l" t="t" r="r" b="b"/>
            <a:pathLst>
              <a:path w="0" h="612775">
                <a:moveTo>
                  <a:pt x="0" y="0"/>
                </a:moveTo>
                <a:lnTo>
                  <a:pt x="0" y="612565"/>
                </a:lnTo>
              </a:path>
            </a:pathLst>
          </a:custGeom>
          <a:ln w="36383">
            <a:solidFill>
              <a:srgbClr val="FF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61354" y="2548822"/>
            <a:ext cx="1038860" cy="133985"/>
          </a:xfrm>
          <a:custGeom>
            <a:avLst/>
            <a:gdLst/>
            <a:ahLst/>
            <a:cxnLst/>
            <a:rect l="l" t="t" r="r" b="b"/>
            <a:pathLst>
              <a:path w="1038860" h="133985">
                <a:moveTo>
                  <a:pt x="519247" y="0"/>
                </a:moveTo>
                <a:lnTo>
                  <a:pt x="414702" y="1403"/>
                </a:lnTo>
                <a:lnTo>
                  <a:pt x="364843" y="2712"/>
                </a:lnTo>
                <a:lnTo>
                  <a:pt x="271190" y="8232"/>
                </a:lnTo>
                <a:lnTo>
                  <a:pt x="188429" y="15061"/>
                </a:lnTo>
                <a:lnTo>
                  <a:pt x="117908" y="24603"/>
                </a:lnTo>
                <a:lnTo>
                  <a:pt x="63221" y="34894"/>
                </a:lnTo>
                <a:lnTo>
                  <a:pt x="23020" y="47149"/>
                </a:lnTo>
                <a:lnTo>
                  <a:pt x="0" y="66981"/>
                </a:lnTo>
                <a:lnTo>
                  <a:pt x="2358" y="73810"/>
                </a:lnTo>
                <a:lnTo>
                  <a:pt x="41324" y="92988"/>
                </a:lnTo>
                <a:lnTo>
                  <a:pt x="88712" y="104588"/>
                </a:lnTo>
                <a:lnTo>
                  <a:pt x="188429" y="118901"/>
                </a:lnTo>
                <a:lnTo>
                  <a:pt x="271190" y="125824"/>
                </a:lnTo>
                <a:lnTo>
                  <a:pt x="364843" y="131250"/>
                </a:lnTo>
                <a:lnTo>
                  <a:pt x="414702" y="132653"/>
                </a:lnTo>
                <a:lnTo>
                  <a:pt x="519247" y="133963"/>
                </a:lnTo>
                <a:lnTo>
                  <a:pt x="623906" y="132653"/>
                </a:lnTo>
                <a:lnTo>
                  <a:pt x="673764" y="131250"/>
                </a:lnTo>
                <a:lnTo>
                  <a:pt x="766182" y="125824"/>
                </a:lnTo>
                <a:lnTo>
                  <a:pt x="848943" y="118901"/>
                </a:lnTo>
                <a:lnTo>
                  <a:pt x="919464" y="109359"/>
                </a:lnTo>
                <a:lnTo>
                  <a:pt x="975386" y="99162"/>
                </a:lnTo>
                <a:lnTo>
                  <a:pt x="1015587" y="86814"/>
                </a:lnTo>
                <a:lnTo>
                  <a:pt x="1038608" y="66981"/>
                </a:lnTo>
                <a:lnTo>
                  <a:pt x="1036250" y="60152"/>
                </a:lnTo>
                <a:lnTo>
                  <a:pt x="997283" y="40974"/>
                </a:lnTo>
                <a:lnTo>
                  <a:pt x="949895" y="29374"/>
                </a:lnTo>
                <a:lnTo>
                  <a:pt x="886674" y="19832"/>
                </a:lnTo>
                <a:lnTo>
                  <a:pt x="766182" y="8232"/>
                </a:lnTo>
                <a:lnTo>
                  <a:pt x="673764" y="2712"/>
                </a:lnTo>
                <a:lnTo>
                  <a:pt x="623906" y="1403"/>
                </a:lnTo>
                <a:lnTo>
                  <a:pt x="519247" y="0"/>
                </a:lnTo>
                <a:close/>
              </a:path>
            </a:pathLst>
          </a:custGeom>
          <a:solidFill>
            <a:srgbClr val="FFC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463362" y="2615362"/>
            <a:ext cx="36830" cy="653415"/>
          </a:xfrm>
          <a:custGeom>
            <a:avLst/>
            <a:gdLst/>
            <a:ahLst/>
            <a:cxnLst/>
            <a:rect l="l" t="t" r="r" b="b"/>
            <a:pathLst>
              <a:path w="36829" h="653414">
                <a:moveTo>
                  <a:pt x="0" y="653364"/>
                </a:moveTo>
                <a:lnTo>
                  <a:pt x="36495" y="653364"/>
                </a:lnTo>
                <a:lnTo>
                  <a:pt x="36495" y="0"/>
                </a:lnTo>
                <a:lnTo>
                  <a:pt x="0" y="0"/>
                </a:lnTo>
                <a:lnTo>
                  <a:pt x="0" y="653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99858" y="3267572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5" h="1270">
                <a:moveTo>
                  <a:pt x="0" y="1154"/>
                </a:moveTo>
                <a:lnTo>
                  <a:pt x="16712" y="1154"/>
                </a:lnTo>
                <a:lnTo>
                  <a:pt x="1671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499858" y="3266417"/>
            <a:ext cx="50165" cy="1270"/>
          </a:xfrm>
          <a:custGeom>
            <a:avLst/>
            <a:gdLst/>
            <a:ahLst/>
            <a:cxnLst/>
            <a:rect l="l" t="t" r="r" b="b"/>
            <a:pathLst>
              <a:path w="50164" h="1270">
                <a:moveTo>
                  <a:pt x="0" y="1154"/>
                </a:moveTo>
                <a:lnTo>
                  <a:pt x="50006" y="1154"/>
                </a:lnTo>
                <a:lnTo>
                  <a:pt x="50006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499858" y="2615362"/>
            <a:ext cx="73025" cy="651510"/>
          </a:xfrm>
          <a:custGeom>
            <a:avLst/>
            <a:gdLst/>
            <a:ahLst/>
            <a:cxnLst/>
            <a:rect l="l" t="t" r="r" b="b"/>
            <a:pathLst>
              <a:path w="73025" h="651510">
                <a:moveTo>
                  <a:pt x="0" y="651055"/>
                </a:moveTo>
                <a:lnTo>
                  <a:pt x="72991" y="651055"/>
                </a:lnTo>
                <a:lnTo>
                  <a:pt x="72991" y="0"/>
                </a:lnTo>
                <a:lnTo>
                  <a:pt x="0" y="0"/>
                </a:lnTo>
                <a:lnTo>
                  <a:pt x="0" y="651055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536354" y="2615804"/>
            <a:ext cx="73025" cy="652780"/>
          </a:xfrm>
          <a:custGeom>
            <a:avLst/>
            <a:gdLst/>
            <a:ahLst/>
            <a:cxnLst/>
            <a:rect l="l" t="t" r="r" b="b"/>
            <a:pathLst>
              <a:path w="73025" h="652779">
                <a:moveTo>
                  <a:pt x="72991" y="0"/>
                </a:moveTo>
                <a:lnTo>
                  <a:pt x="0" y="0"/>
                </a:lnTo>
                <a:lnTo>
                  <a:pt x="0" y="652230"/>
                </a:lnTo>
                <a:lnTo>
                  <a:pt x="18191" y="650826"/>
                </a:lnTo>
                <a:lnTo>
                  <a:pt x="27961" y="650826"/>
                </a:lnTo>
                <a:lnTo>
                  <a:pt x="46152" y="649517"/>
                </a:lnTo>
                <a:lnTo>
                  <a:pt x="54687" y="648768"/>
                </a:lnTo>
                <a:lnTo>
                  <a:pt x="64456" y="648768"/>
                </a:lnTo>
                <a:lnTo>
                  <a:pt x="72991" y="648114"/>
                </a:lnTo>
                <a:lnTo>
                  <a:pt x="72991" y="0"/>
                </a:lnTo>
                <a:close/>
              </a:path>
            </a:pathLst>
          </a:custGeom>
          <a:solidFill>
            <a:srgbClr val="FFF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571614" y="2615804"/>
            <a:ext cx="74295" cy="650240"/>
          </a:xfrm>
          <a:custGeom>
            <a:avLst/>
            <a:gdLst/>
            <a:ahLst/>
            <a:cxnLst/>
            <a:rect l="l" t="t" r="r" b="b"/>
            <a:pathLst>
              <a:path w="74295" h="650239">
                <a:moveTo>
                  <a:pt x="74226" y="0"/>
                </a:moveTo>
                <a:lnTo>
                  <a:pt x="0" y="0"/>
                </a:lnTo>
                <a:lnTo>
                  <a:pt x="0" y="650172"/>
                </a:lnTo>
                <a:lnTo>
                  <a:pt x="9769" y="649517"/>
                </a:lnTo>
                <a:lnTo>
                  <a:pt x="19426" y="648768"/>
                </a:lnTo>
                <a:lnTo>
                  <a:pt x="29196" y="648768"/>
                </a:lnTo>
                <a:lnTo>
                  <a:pt x="47388" y="647459"/>
                </a:lnTo>
                <a:lnTo>
                  <a:pt x="55922" y="646710"/>
                </a:lnTo>
                <a:lnTo>
                  <a:pt x="74226" y="645401"/>
                </a:lnTo>
                <a:lnTo>
                  <a:pt x="74226" y="0"/>
                </a:lnTo>
                <a:close/>
              </a:path>
            </a:pathLst>
          </a:custGeom>
          <a:solidFill>
            <a:srgbClr val="FFEE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608109" y="2615804"/>
            <a:ext cx="74295" cy="648335"/>
          </a:xfrm>
          <a:custGeom>
            <a:avLst/>
            <a:gdLst/>
            <a:ahLst/>
            <a:cxnLst/>
            <a:rect l="l" t="t" r="r" b="b"/>
            <a:pathLst>
              <a:path w="74295" h="648335">
                <a:moveTo>
                  <a:pt x="74226" y="0"/>
                </a:moveTo>
                <a:lnTo>
                  <a:pt x="0" y="0"/>
                </a:lnTo>
                <a:lnTo>
                  <a:pt x="0" y="648114"/>
                </a:lnTo>
                <a:lnTo>
                  <a:pt x="9769" y="647459"/>
                </a:lnTo>
                <a:lnTo>
                  <a:pt x="19426" y="646710"/>
                </a:lnTo>
                <a:lnTo>
                  <a:pt x="65692" y="643342"/>
                </a:lnTo>
                <a:lnTo>
                  <a:pt x="74226" y="642594"/>
                </a:lnTo>
                <a:lnTo>
                  <a:pt x="74226" y="0"/>
                </a:lnTo>
                <a:close/>
              </a:path>
            </a:pathLst>
          </a:custGeom>
          <a:solidFill>
            <a:srgbClr val="FFEA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644605" y="2615804"/>
            <a:ext cx="73025" cy="645795"/>
          </a:xfrm>
          <a:custGeom>
            <a:avLst/>
            <a:gdLst/>
            <a:ahLst/>
            <a:cxnLst/>
            <a:rect l="l" t="t" r="r" b="b"/>
            <a:pathLst>
              <a:path w="73025" h="645795">
                <a:moveTo>
                  <a:pt x="72991" y="0"/>
                </a:moveTo>
                <a:lnTo>
                  <a:pt x="0" y="0"/>
                </a:lnTo>
                <a:lnTo>
                  <a:pt x="0" y="645401"/>
                </a:lnTo>
                <a:lnTo>
                  <a:pt x="29196" y="643342"/>
                </a:lnTo>
                <a:lnTo>
                  <a:pt x="38853" y="641939"/>
                </a:lnTo>
                <a:lnTo>
                  <a:pt x="55922" y="640630"/>
                </a:lnTo>
                <a:lnTo>
                  <a:pt x="64456" y="639226"/>
                </a:lnTo>
                <a:lnTo>
                  <a:pt x="72991" y="638571"/>
                </a:lnTo>
                <a:lnTo>
                  <a:pt x="72991" y="0"/>
                </a:lnTo>
                <a:close/>
              </a:path>
            </a:pathLst>
          </a:custGeom>
          <a:solidFill>
            <a:srgbClr val="FFE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681101" y="2615804"/>
            <a:ext cx="73025" cy="642620"/>
          </a:xfrm>
          <a:custGeom>
            <a:avLst/>
            <a:gdLst/>
            <a:ahLst/>
            <a:cxnLst/>
            <a:rect l="l" t="t" r="r" b="b"/>
            <a:pathLst>
              <a:path w="73025" h="642620">
                <a:moveTo>
                  <a:pt x="72991" y="0"/>
                </a:moveTo>
                <a:lnTo>
                  <a:pt x="0" y="0"/>
                </a:lnTo>
                <a:lnTo>
                  <a:pt x="0" y="642594"/>
                </a:lnTo>
                <a:lnTo>
                  <a:pt x="9657" y="641284"/>
                </a:lnTo>
                <a:lnTo>
                  <a:pt x="19426" y="640630"/>
                </a:lnTo>
                <a:lnTo>
                  <a:pt x="29196" y="639226"/>
                </a:lnTo>
                <a:lnTo>
                  <a:pt x="38853" y="638571"/>
                </a:lnTo>
                <a:lnTo>
                  <a:pt x="47388" y="637168"/>
                </a:lnTo>
                <a:lnTo>
                  <a:pt x="55922" y="636513"/>
                </a:lnTo>
                <a:lnTo>
                  <a:pt x="64456" y="635110"/>
                </a:lnTo>
                <a:lnTo>
                  <a:pt x="72991" y="634455"/>
                </a:lnTo>
                <a:lnTo>
                  <a:pt x="72991" y="0"/>
                </a:lnTo>
                <a:close/>
              </a:path>
            </a:pathLst>
          </a:custGeom>
          <a:solidFill>
            <a:srgbClr val="FFDD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717596" y="2615804"/>
            <a:ext cx="73025" cy="638810"/>
          </a:xfrm>
          <a:custGeom>
            <a:avLst/>
            <a:gdLst/>
            <a:ahLst/>
            <a:cxnLst/>
            <a:rect l="l" t="t" r="r" b="b"/>
            <a:pathLst>
              <a:path w="73025" h="638810">
                <a:moveTo>
                  <a:pt x="72991" y="0"/>
                </a:moveTo>
                <a:lnTo>
                  <a:pt x="0" y="0"/>
                </a:lnTo>
                <a:lnTo>
                  <a:pt x="0" y="638571"/>
                </a:lnTo>
                <a:lnTo>
                  <a:pt x="9657" y="637168"/>
                </a:lnTo>
                <a:lnTo>
                  <a:pt x="19426" y="636513"/>
                </a:lnTo>
                <a:lnTo>
                  <a:pt x="38853" y="633707"/>
                </a:lnTo>
                <a:lnTo>
                  <a:pt x="47388" y="633052"/>
                </a:lnTo>
                <a:lnTo>
                  <a:pt x="55922" y="631742"/>
                </a:lnTo>
                <a:lnTo>
                  <a:pt x="72991" y="628936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754092" y="2615804"/>
            <a:ext cx="73025" cy="635000"/>
          </a:xfrm>
          <a:custGeom>
            <a:avLst/>
            <a:gdLst/>
            <a:ahLst/>
            <a:cxnLst/>
            <a:rect l="l" t="t" r="r" b="b"/>
            <a:pathLst>
              <a:path w="73025" h="635000">
                <a:moveTo>
                  <a:pt x="72991" y="0"/>
                </a:moveTo>
                <a:lnTo>
                  <a:pt x="0" y="0"/>
                </a:lnTo>
                <a:lnTo>
                  <a:pt x="0" y="634455"/>
                </a:lnTo>
                <a:lnTo>
                  <a:pt x="9657" y="633052"/>
                </a:lnTo>
                <a:lnTo>
                  <a:pt x="20662" y="631742"/>
                </a:lnTo>
                <a:lnTo>
                  <a:pt x="30319" y="630339"/>
                </a:lnTo>
                <a:lnTo>
                  <a:pt x="38853" y="628281"/>
                </a:lnTo>
                <a:lnTo>
                  <a:pt x="57157" y="625568"/>
                </a:lnTo>
                <a:lnTo>
                  <a:pt x="64456" y="623510"/>
                </a:lnTo>
                <a:lnTo>
                  <a:pt x="72991" y="622107"/>
                </a:lnTo>
                <a:lnTo>
                  <a:pt x="72991" y="0"/>
                </a:lnTo>
                <a:close/>
              </a:path>
            </a:pathLst>
          </a:custGeom>
          <a:solidFill>
            <a:srgbClr val="FFD2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790587" y="2615804"/>
            <a:ext cx="73025" cy="629285"/>
          </a:xfrm>
          <a:custGeom>
            <a:avLst/>
            <a:gdLst/>
            <a:ahLst/>
            <a:cxnLst/>
            <a:rect l="l" t="t" r="r" b="b"/>
            <a:pathLst>
              <a:path w="73025" h="629285">
                <a:moveTo>
                  <a:pt x="72991" y="0"/>
                </a:moveTo>
                <a:lnTo>
                  <a:pt x="0" y="0"/>
                </a:lnTo>
                <a:lnTo>
                  <a:pt x="0" y="628936"/>
                </a:lnTo>
                <a:lnTo>
                  <a:pt x="10892" y="626878"/>
                </a:lnTo>
                <a:lnTo>
                  <a:pt x="21897" y="625568"/>
                </a:lnTo>
                <a:lnTo>
                  <a:pt x="41324" y="621452"/>
                </a:lnTo>
                <a:lnTo>
                  <a:pt x="58392" y="617336"/>
                </a:lnTo>
                <a:lnTo>
                  <a:pt x="65692" y="614623"/>
                </a:lnTo>
                <a:lnTo>
                  <a:pt x="72991" y="612565"/>
                </a:lnTo>
                <a:lnTo>
                  <a:pt x="72991" y="0"/>
                </a:lnTo>
                <a:close/>
              </a:path>
            </a:pathLst>
          </a:custGeom>
          <a:solidFill>
            <a:srgbClr val="FFCE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827083" y="2615804"/>
            <a:ext cx="73025" cy="622300"/>
          </a:xfrm>
          <a:custGeom>
            <a:avLst/>
            <a:gdLst/>
            <a:ahLst/>
            <a:cxnLst/>
            <a:rect l="l" t="t" r="r" b="b"/>
            <a:pathLst>
              <a:path w="73025" h="622300">
                <a:moveTo>
                  <a:pt x="72878" y="0"/>
                </a:moveTo>
                <a:lnTo>
                  <a:pt x="0" y="0"/>
                </a:lnTo>
                <a:lnTo>
                  <a:pt x="0" y="622107"/>
                </a:lnTo>
                <a:lnTo>
                  <a:pt x="15721" y="617990"/>
                </a:lnTo>
                <a:lnTo>
                  <a:pt x="53452" y="605735"/>
                </a:lnTo>
                <a:lnTo>
                  <a:pt x="72878" y="587961"/>
                </a:lnTo>
                <a:lnTo>
                  <a:pt x="72878" y="0"/>
                </a:lnTo>
                <a:close/>
              </a:path>
            </a:pathLst>
          </a:custGeom>
          <a:solidFill>
            <a:srgbClr val="FFC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426867" y="2615362"/>
            <a:ext cx="36830" cy="654685"/>
          </a:xfrm>
          <a:custGeom>
            <a:avLst/>
            <a:gdLst/>
            <a:ahLst/>
            <a:cxnLst/>
            <a:rect l="l" t="t" r="r" b="b"/>
            <a:pathLst>
              <a:path w="36829" h="654685">
                <a:moveTo>
                  <a:pt x="0" y="654518"/>
                </a:moveTo>
                <a:lnTo>
                  <a:pt x="36495" y="654518"/>
                </a:lnTo>
                <a:lnTo>
                  <a:pt x="36495" y="0"/>
                </a:lnTo>
                <a:lnTo>
                  <a:pt x="0" y="0"/>
                </a:lnTo>
                <a:lnTo>
                  <a:pt x="0" y="654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390371" y="2615804"/>
            <a:ext cx="36830" cy="655320"/>
          </a:xfrm>
          <a:custGeom>
            <a:avLst/>
            <a:gdLst/>
            <a:ahLst/>
            <a:cxnLst/>
            <a:rect l="l" t="t" r="r" b="b"/>
            <a:pathLst>
              <a:path w="36829" h="655320">
                <a:moveTo>
                  <a:pt x="0" y="654943"/>
                </a:moveTo>
                <a:lnTo>
                  <a:pt x="36495" y="654943"/>
                </a:lnTo>
                <a:lnTo>
                  <a:pt x="36495" y="0"/>
                </a:lnTo>
                <a:lnTo>
                  <a:pt x="0" y="0"/>
                </a:lnTo>
                <a:lnTo>
                  <a:pt x="0" y="654943"/>
                </a:lnTo>
                <a:close/>
              </a:path>
            </a:pathLst>
          </a:custGeom>
          <a:solidFill>
            <a:srgbClr val="FFF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329444" y="3269880"/>
            <a:ext cx="60960" cy="1270"/>
          </a:xfrm>
          <a:custGeom>
            <a:avLst/>
            <a:gdLst/>
            <a:ahLst/>
            <a:cxnLst/>
            <a:rect l="l" t="t" r="r" b="b"/>
            <a:pathLst>
              <a:path w="60960" h="1270">
                <a:moveTo>
                  <a:pt x="0" y="1154"/>
                </a:moveTo>
                <a:lnTo>
                  <a:pt x="60926" y="1154"/>
                </a:lnTo>
                <a:lnTo>
                  <a:pt x="60926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353876" y="2615362"/>
            <a:ext cx="36830" cy="654685"/>
          </a:xfrm>
          <a:custGeom>
            <a:avLst/>
            <a:gdLst/>
            <a:ahLst/>
            <a:cxnLst/>
            <a:rect l="l" t="t" r="r" b="b"/>
            <a:pathLst>
              <a:path w="36829" h="654685">
                <a:moveTo>
                  <a:pt x="0" y="654518"/>
                </a:moveTo>
                <a:lnTo>
                  <a:pt x="36495" y="654518"/>
                </a:lnTo>
                <a:lnTo>
                  <a:pt x="36495" y="0"/>
                </a:lnTo>
                <a:lnTo>
                  <a:pt x="0" y="0"/>
                </a:lnTo>
                <a:lnTo>
                  <a:pt x="0" y="654518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322835" y="3269880"/>
            <a:ext cx="31115" cy="1270"/>
          </a:xfrm>
          <a:custGeom>
            <a:avLst/>
            <a:gdLst/>
            <a:ahLst/>
            <a:cxnLst/>
            <a:rect l="l" t="t" r="r" b="b"/>
            <a:pathLst>
              <a:path w="31114" h="1270">
                <a:moveTo>
                  <a:pt x="0" y="1154"/>
                </a:moveTo>
                <a:lnTo>
                  <a:pt x="31040" y="1154"/>
                </a:lnTo>
                <a:lnTo>
                  <a:pt x="3104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17380" y="2615362"/>
            <a:ext cx="36830" cy="654685"/>
          </a:xfrm>
          <a:custGeom>
            <a:avLst/>
            <a:gdLst/>
            <a:ahLst/>
            <a:cxnLst/>
            <a:rect l="l" t="t" r="r" b="b"/>
            <a:pathLst>
              <a:path w="36829" h="654685">
                <a:moveTo>
                  <a:pt x="0" y="654518"/>
                </a:moveTo>
                <a:lnTo>
                  <a:pt x="36495" y="654518"/>
                </a:lnTo>
                <a:lnTo>
                  <a:pt x="36495" y="0"/>
                </a:lnTo>
                <a:lnTo>
                  <a:pt x="0" y="0"/>
                </a:lnTo>
                <a:lnTo>
                  <a:pt x="0" y="654518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260932" y="3268726"/>
            <a:ext cx="56515" cy="1270"/>
          </a:xfrm>
          <a:custGeom>
            <a:avLst/>
            <a:gdLst/>
            <a:ahLst/>
            <a:cxnLst/>
            <a:rect l="l" t="t" r="r" b="b"/>
            <a:pathLst>
              <a:path w="56514" h="1270">
                <a:moveTo>
                  <a:pt x="0" y="1154"/>
                </a:moveTo>
                <a:lnTo>
                  <a:pt x="56447" y="1154"/>
                </a:lnTo>
                <a:lnTo>
                  <a:pt x="56447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C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280884" y="2615362"/>
            <a:ext cx="36830" cy="653415"/>
          </a:xfrm>
          <a:custGeom>
            <a:avLst/>
            <a:gdLst/>
            <a:ahLst/>
            <a:cxnLst/>
            <a:rect l="l" t="t" r="r" b="b"/>
            <a:pathLst>
              <a:path w="36829" h="653414">
                <a:moveTo>
                  <a:pt x="0" y="653364"/>
                </a:moveTo>
                <a:lnTo>
                  <a:pt x="36495" y="653364"/>
                </a:lnTo>
                <a:lnTo>
                  <a:pt x="36495" y="0"/>
                </a:lnTo>
                <a:lnTo>
                  <a:pt x="0" y="0"/>
                </a:lnTo>
                <a:lnTo>
                  <a:pt x="0" y="653364"/>
                </a:lnTo>
                <a:close/>
              </a:path>
            </a:pathLst>
          </a:custGeom>
          <a:solidFill>
            <a:srgbClr val="FFEC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270626" y="3268726"/>
            <a:ext cx="10795" cy="1270"/>
          </a:xfrm>
          <a:custGeom>
            <a:avLst/>
            <a:gdLst/>
            <a:ahLst/>
            <a:cxnLst/>
            <a:rect l="l" t="t" r="r" b="b"/>
            <a:pathLst>
              <a:path w="10795" h="1270">
                <a:moveTo>
                  <a:pt x="0" y="1154"/>
                </a:moveTo>
                <a:lnTo>
                  <a:pt x="10258" y="1154"/>
                </a:lnTo>
                <a:lnTo>
                  <a:pt x="1025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212636" y="3266417"/>
            <a:ext cx="68580" cy="1270"/>
          </a:xfrm>
          <a:custGeom>
            <a:avLst/>
            <a:gdLst/>
            <a:ahLst/>
            <a:cxnLst/>
            <a:rect l="l" t="t" r="r" b="b"/>
            <a:pathLst>
              <a:path w="68579" h="1270">
                <a:moveTo>
                  <a:pt x="0" y="1154"/>
                </a:moveTo>
                <a:lnTo>
                  <a:pt x="68248" y="1154"/>
                </a:lnTo>
                <a:lnTo>
                  <a:pt x="6824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244389" y="2615362"/>
            <a:ext cx="36830" cy="653415"/>
          </a:xfrm>
          <a:custGeom>
            <a:avLst/>
            <a:gdLst/>
            <a:ahLst/>
            <a:cxnLst/>
            <a:rect l="l" t="t" r="r" b="b"/>
            <a:pathLst>
              <a:path w="36829" h="653414">
                <a:moveTo>
                  <a:pt x="0" y="653364"/>
                </a:moveTo>
                <a:lnTo>
                  <a:pt x="36495" y="653364"/>
                </a:lnTo>
                <a:lnTo>
                  <a:pt x="36495" y="0"/>
                </a:lnTo>
                <a:lnTo>
                  <a:pt x="0" y="0"/>
                </a:lnTo>
                <a:lnTo>
                  <a:pt x="0" y="65336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236428" y="3267572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70">
                <a:moveTo>
                  <a:pt x="0" y="1154"/>
                </a:moveTo>
                <a:lnTo>
                  <a:pt x="7961" y="1154"/>
                </a:lnTo>
                <a:lnTo>
                  <a:pt x="7961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212137" y="3266417"/>
            <a:ext cx="32384" cy="1270"/>
          </a:xfrm>
          <a:custGeom>
            <a:avLst/>
            <a:gdLst/>
            <a:ahLst/>
            <a:cxnLst/>
            <a:rect l="l" t="t" r="r" b="b"/>
            <a:pathLst>
              <a:path w="32385" h="1270">
                <a:moveTo>
                  <a:pt x="0" y="1154"/>
                </a:moveTo>
                <a:lnTo>
                  <a:pt x="32251" y="1154"/>
                </a:lnTo>
                <a:lnTo>
                  <a:pt x="32251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177932" y="3265263"/>
            <a:ext cx="66675" cy="1270"/>
          </a:xfrm>
          <a:custGeom>
            <a:avLst/>
            <a:gdLst/>
            <a:ahLst/>
            <a:cxnLst/>
            <a:rect l="l" t="t" r="r" b="b"/>
            <a:pathLst>
              <a:path w="66675" h="1270">
                <a:moveTo>
                  <a:pt x="0" y="1154"/>
                </a:moveTo>
                <a:lnTo>
                  <a:pt x="66456" y="1154"/>
                </a:lnTo>
                <a:lnTo>
                  <a:pt x="66456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170275" y="2615362"/>
            <a:ext cx="74295" cy="650240"/>
          </a:xfrm>
          <a:custGeom>
            <a:avLst/>
            <a:gdLst/>
            <a:ahLst/>
            <a:cxnLst/>
            <a:rect l="l" t="t" r="r" b="b"/>
            <a:pathLst>
              <a:path w="74295" h="650239">
                <a:moveTo>
                  <a:pt x="0" y="649901"/>
                </a:moveTo>
                <a:lnTo>
                  <a:pt x="74114" y="649901"/>
                </a:lnTo>
                <a:lnTo>
                  <a:pt x="74114" y="0"/>
                </a:lnTo>
                <a:lnTo>
                  <a:pt x="0" y="0"/>
                </a:lnTo>
                <a:lnTo>
                  <a:pt x="0" y="649901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133779" y="2615804"/>
            <a:ext cx="74295" cy="650875"/>
          </a:xfrm>
          <a:custGeom>
            <a:avLst/>
            <a:gdLst/>
            <a:ahLst/>
            <a:cxnLst/>
            <a:rect l="l" t="t" r="r" b="b"/>
            <a:pathLst>
              <a:path w="74295" h="650875">
                <a:moveTo>
                  <a:pt x="74114" y="0"/>
                </a:moveTo>
                <a:lnTo>
                  <a:pt x="0" y="0"/>
                </a:lnTo>
                <a:lnTo>
                  <a:pt x="0" y="646710"/>
                </a:lnTo>
                <a:lnTo>
                  <a:pt x="18191" y="648114"/>
                </a:lnTo>
                <a:lnTo>
                  <a:pt x="27961" y="648768"/>
                </a:lnTo>
                <a:lnTo>
                  <a:pt x="36495" y="649517"/>
                </a:lnTo>
                <a:lnTo>
                  <a:pt x="46152" y="649517"/>
                </a:lnTo>
                <a:lnTo>
                  <a:pt x="64456" y="650826"/>
                </a:lnTo>
                <a:lnTo>
                  <a:pt x="74114" y="650826"/>
                </a:lnTo>
                <a:lnTo>
                  <a:pt x="74114" y="0"/>
                </a:lnTo>
                <a:close/>
              </a:path>
            </a:pathLst>
          </a:custGeom>
          <a:solidFill>
            <a:srgbClr val="FFE4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097284" y="2615804"/>
            <a:ext cx="73025" cy="649605"/>
          </a:xfrm>
          <a:custGeom>
            <a:avLst/>
            <a:gdLst/>
            <a:ahLst/>
            <a:cxnLst/>
            <a:rect l="l" t="t" r="r" b="b"/>
            <a:pathLst>
              <a:path w="73025" h="649604">
                <a:moveTo>
                  <a:pt x="72991" y="0"/>
                </a:moveTo>
                <a:lnTo>
                  <a:pt x="0" y="0"/>
                </a:lnTo>
                <a:lnTo>
                  <a:pt x="0" y="643997"/>
                </a:lnTo>
                <a:lnTo>
                  <a:pt x="8534" y="644652"/>
                </a:lnTo>
                <a:lnTo>
                  <a:pt x="16956" y="645401"/>
                </a:lnTo>
                <a:lnTo>
                  <a:pt x="72991" y="649517"/>
                </a:lnTo>
                <a:lnTo>
                  <a:pt x="72991" y="0"/>
                </a:lnTo>
                <a:close/>
              </a:path>
            </a:pathLst>
          </a:custGeom>
          <a:solidFill>
            <a:srgbClr val="FFE1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060788" y="2615804"/>
            <a:ext cx="73025" cy="647065"/>
          </a:xfrm>
          <a:custGeom>
            <a:avLst/>
            <a:gdLst/>
            <a:ahLst/>
            <a:cxnLst/>
            <a:rect l="l" t="t" r="r" b="b"/>
            <a:pathLst>
              <a:path w="73025" h="647064">
                <a:moveTo>
                  <a:pt x="72991" y="0"/>
                </a:moveTo>
                <a:lnTo>
                  <a:pt x="0" y="0"/>
                </a:lnTo>
                <a:lnTo>
                  <a:pt x="0" y="640630"/>
                </a:lnTo>
                <a:lnTo>
                  <a:pt x="8534" y="641284"/>
                </a:lnTo>
                <a:lnTo>
                  <a:pt x="16956" y="642594"/>
                </a:lnTo>
                <a:lnTo>
                  <a:pt x="45029" y="644652"/>
                </a:lnTo>
                <a:lnTo>
                  <a:pt x="53452" y="645401"/>
                </a:lnTo>
                <a:lnTo>
                  <a:pt x="72991" y="646710"/>
                </a:lnTo>
                <a:lnTo>
                  <a:pt x="72991" y="0"/>
                </a:lnTo>
                <a:close/>
              </a:path>
            </a:pathLst>
          </a:custGeom>
          <a:solidFill>
            <a:srgbClr val="FFD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024292" y="2615804"/>
            <a:ext cx="73025" cy="644525"/>
          </a:xfrm>
          <a:custGeom>
            <a:avLst/>
            <a:gdLst/>
            <a:ahLst/>
            <a:cxnLst/>
            <a:rect l="l" t="t" r="r" b="b"/>
            <a:pathLst>
              <a:path w="73025" h="644525">
                <a:moveTo>
                  <a:pt x="72991" y="0"/>
                </a:moveTo>
                <a:lnTo>
                  <a:pt x="0" y="0"/>
                </a:lnTo>
                <a:lnTo>
                  <a:pt x="0" y="636513"/>
                </a:lnTo>
                <a:lnTo>
                  <a:pt x="8534" y="637168"/>
                </a:lnTo>
                <a:lnTo>
                  <a:pt x="17068" y="638571"/>
                </a:lnTo>
                <a:lnTo>
                  <a:pt x="25490" y="639226"/>
                </a:lnTo>
                <a:lnTo>
                  <a:pt x="35260" y="640630"/>
                </a:lnTo>
                <a:lnTo>
                  <a:pt x="45029" y="641284"/>
                </a:lnTo>
                <a:lnTo>
                  <a:pt x="53452" y="642594"/>
                </a:lnTo>
                <a:lnTo>
                  <a:pt x="72991" y="643997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987797" y="2615804"/>
            <a:ext cx="73025" cy="640715"/>
          </a:xfrm>
          <a:custGeom>
            <a:avLst/>
            <a:gdLst/>
            <a:ahLst/>
            <a:cxnLst/>
            <a:rect l="l" t="t" r="r" b="b"/>
            <a:pathLst>
              <a:path w="73025" h="640714">
                <a:moveTo>
                  <a:pt x="72991" y="0"/>
                </a:moveTo>
                <a:lnTo>
                  <a:pt x="0" y="0"/>
                </a:lnTo>
                <a:lnTo>
                  <a:pt x="0" y="631742"/>
                </a:lnTo>
                <a:lnTo>
                  <a:pt x="8534" y="633052"/>
                </a:lnTo>
                <a:lnTo>
                  <a:pt x="17068" y="634455"/>
                </a:lnTo>
                <a:lnTo>
                  <a:pt x="25490" y="635110"/>
                </a:lnTo>
                <a:lnTo>
                  <a:pt x="35260" y="636513"/>
                </a:lnTo>
                <a:lnTo>
                  <a:pt x="43794" y="637168"/>
                </a:lnTo>
                <a:lnTo>
                  <a:pt x="53564" y="638571"/>
                </a:lnTo>
                <a:lnTo>
                  <a:pt x="63221" y="639226"/>
                </a:lnTo>
                <a:lnTo>
                  <a:pt x="72991" y="640630"/>
                </a:lnTo>
                <a:lnTo>
                  <a:pt x="72991" y="0"/>
                </a:lnTo>
                <a:close/>
              </a:path>
            </a:pathLst>
          </a:custGeom>
          <a:solidFill>
            <a:srgbClr val="FFD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951301" y="2615804"/>
            <a:ext cx="73025" cy="636905"/>
          </a:xfrm>
          <a:custGeom>
            <a:avLst/>
            <a:gdLst/>
            <a:ahLst/>
            <a:cxnLst/>
            <a:rect l="l" t="t" r="r" b="b"/>
            <a:pathLst>
              <a:path w="73025" h="636904">
                <a:moveTo>
                  <a:pt x="72991" y="0"/>
                </a:moveTo>
                <a:lnTo>
                  <a:pt x="0" y="0"/>
                </a:lnTo>
                <a:lnTo>
                  <a:pt x="0" y="625568"/>
                </a:lnTo>
                <a:lnTo>
                  <a:pt x="8534" y="626878"/>
                </a:lnTo>
                <a:lnTo>
                  <a:pt x="15833" y="628281"/>
                </a:lnTo>
                <a:lnTo>
                  <a:pt x="24367" y="629684"/>
                </a:lnTo>
                <a:lnTo>
                  <a:pt x="34025" y="630994"/>
                </a:lnTo>
                <a:lnTo>
                  <a:pt x="42559" y="632397"/>
                </a:lnTo>
                <a:lnTo>
                  <a:pt x="63221" y="635110"/>
                </a:lnTo>
                <a:lnTo>
                  <a:pt x="72991" y="636513"/>
                </a:lnTo>
                <a:lnTo>
                  <a:pt x="72991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913570" y="2615804"/>
            <a:ext cx="74295" cy="631825"/>
          </a:xfrm>
          <a:custGeom>
            <a:avLst/>
            <a:gdLst/>
            <a:ahLst/>
            <a:cxnLst/>
            <a:rect l="l" t="t" r="r" b="b"/>
            <a:pathLst>
              <a:path w="74295" h="631825">
                <a:moveTo>
                  <a:pt x="74226" y="0"/>
                </a:moveTo>
                <a:lnTo>
                  <a:pt x="0" y="0"/>
                </a:lnTo>
                <a:lnTo>
                  <a:pt x="0" y="617336"/>
                </a:lnTo>
                <a:lnTo>
                  <a:pt x="8534" y="619394"/>
                </a:lnTo>
                <a:lnTo>
                  <a:pt x="15833" y="621452"/>
                </a:lnTo>
                <a:lnTo>
                  <a:pt x="24367" y="623510"/>
                </a:lnTo>
                <a:lnTo>
                  <a:pt x="34137" y="624820"/>
                </a:lnTo>
                <a:lnTo>
                  <a:pt x="43794" y="626878"/>
                </a:lnTo>
                <a:lnTo>
                  <a:pt x="53564" y="628281"/>
                </a:lnTo>
                <a:lnTo>
                  <a:pt x="63221" y="630339"/>
                </a:lnTo>
                <a:lnTo>
                  <a:pt x="74226" y="631742"/>
                </a:lnTo>
                <a:lnTo>
                  <a:pt x="74226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877075" y="2615804"/>
            <a:ext cx="74295" cy="626110"/>
          </a:xfrm>
          <a:custGeom>
            <a:avLst/>
            <a:gdLst/>
            <a:ahLst/>
            <a:cxnLst/>
            <a:rect l="l" t="t" r="r" b="b"/>
            <a:pathLst>
              <a:path w="74295" h="626110">
                <a:moveTo>
                  <a:pt x="74226" y="0"/>
                </a:moveTo>
                <a:lnTo>
                  <a:pt x="0" y="0"/>
                </a:lnTo>
                <a:lnTo>
                  <a:pt x="0" y="604332"/>
                </a:lnTo>
                <a:lnTo>
                  <a:pt x="6063" y="607045"/>
                </a:lnTo>
                <a:lnTo>
                  <a:pt x="13363" y="609852"/>
                </a:lnTo>
                <a:lnTo>
                  <a:pt x="30431" y="615278"/>
                </a:lnTo>
                <a:lnTo>
                  <a:pt x="40201" y="617990"/>
                </a:lnTo>
                <a:lnTo>
                  <a:pt x="49858" y="620797"/>
                </a:lnTo>
                <a:lnTo>
                  <a:pt x="62098" y="623510"/>
                </a:lnTo>
                <a:lnTo>
                  <a:pt x="74226" y="625568"/>
                </a:lnTo>
                <a:lnTo>
                  <a:pt x="74226" y="0"/>
                </a:lnTo>
                <a:close/>
              </a:path>
            </a:pathLst>
          </a:custGeom>
          <a:solidFill>
            <a:srgbClr val="FFC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887462" y="2615804"/>
            <a:ext cx="0" cy="617855"/>
          </a:xfrm>
          <a:custGeom>
            <a:avLst/>
            <a:gdLst/>
            <a:ahLst/>
            <a:cxnLst/>
            <a:rect l="l" t="t" r="r" b="b"/>
            <a:pathLst>
              <a:path w="0" h="617855">
                <a:moveTo>
                  <a:pt x="0" y="0"/>
                </a:moveTo>
                <a:lnTo>
                  <a:pt x="0" y="617336"/>
                </a:lnTo>
              </a:path>
            </a:pathLst>
          </a:custGeom>
          <a:ln w="52216">
            <a:solidFill>
              <a:srgbClr val="FFCC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881770" y="2615804"/>
            <a:ext cx="0" cy="612775"/>
          </a:xfrm>
          <a:custGeom>
            <a:avLst/>
            <a:gdLst/>
            <a:ahLst/>
            <a:cxnLst/>
            <a:rect l="l" t="t" r="r" b="b"/>
            <a:pathLst>
              <a:path w="0" h="612775">
                <a:moveTo>
                  <a:pt x="0" y="0"/>
                </a:moveTo>
                <a:lnTo>
                  <a:pt x="0" y="612565"/>
                </a:lnTo>
              </a:path>
            </a:pathLst>
          </a:custGeom>
          <a:ln w="36383">
            <a:solidFill>
              <a:srgbClr val="FF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861354" y="2548822"/>
            <a:ext cx="1038860" cy="133985"/>
          </a:xfrm>
          <a:custGeom>
            <a:avLst/>
            <a:gdLst/>
            <a:ahLst/>
            <a:cxnLst/>
            <a:rect l="l" t="t" r="r" b="b"/>
            <a:pathLst>
              <a:path w="1038860" h="133985">
                <a:moveTo>
                  <a:pt x="519247" y="0"/>
                </a:moveTo>
                <a:lnTo>
                  <a:pt x="414702" y="1403"/>
                </a:lnTo>
                <a:lnTo>
                  <a:pt x="364843" y="2712"/>
                </a:lnTo>
                <a:lnTo>
                  <a:pt x="271190" y="8232"/>
                </a:lnTo>
                <a:lnTo>
                  <a:pt x="188429" y="15061"/>
                </a:lnTo>
                <a:lnTo>
                  <a:pt x="117908" y="24603"/>
                </a:lnTo>
                <a:lnTo>
                  <a:pt x="63221" y="34894"/>
                </a:lnTo>
                <a:lnTo>
                  <a:pt x="23020" y="47149"/>
                </a:lnTo>
                <a:lnTo>
                  <a:pt x="0" y="66981"/>
                </a:lnTo>
                <a:lnTo>
                  <a:pt x="2358" y="73810"/>
                </a:lnTo>
                <a:lnTo>
                  <a:pt x="41324" y="92988"/>
                </a:lnTo>
                <a:lnTo>
                  <a:pt x="88712" y="104588"/>
                </a:lnTo>
                <a:lnTo>
                  <a:pt x="188429" y="118901"/>
                </a:lnTo>
                <a:lnTo>
                  <a:pt x="271190" y="125824"/>
                </a:lnTo>
                <a:lnTo>
                  <a:pt x="364843" y="131250"/>
                </a:lnTo>
                <a:lnTo>
                  <a:pt x="414702" y="132653"/>
                </a:lnTo>
                <a:lnTo>
                  <a:pt x="519247" y="133963"/>
                </a:lnTo>
                <a:lnTo>
                  <a:pt x="623906" y="132653"/>
                </a:lnTo>
                <a:lnTo>
                  <a:pt x="673764" y="131250"/>
                </a:lnTo>
                <a:lnTo>
                  <a:pt x="766182" y="125824"/>
                </a:lnTo>
                <a:lnTo>
                  <a:pt x="848943" y="118901"/>
                </a:lnTo>
                <a:lnTo>
                  <a:pt x="919464" y="109359"/>
                </a:lnTo>
                <a:lnTo>
                  <a:pt x="975386" y="99162"/>
                </a:lnTo>
                <a:lnTo>
                  <a:pt x="1015587" y="86814"/>
                </a:lnTo>
                <a:lnTo>
                  <a:pt x="1038608" y="66981"/>
                </a:lnTo>
                <a:lnTo>
                  <a:pt x="1036250" y="60152"/>
                </a:lnTo>
                <a:lnTo>
                  <a:pt x="997283" y="40974"/>
                </a:lnTo>
                <a:lnTo>
                  <a:pt x="949895" y="29374"/>
                </a:lnTo>
                <a:lnTo>
                  <a:pt x="886674" y="19832"/>
                </a:lnTo>
                <a:lnTo>
                  <a:pt x="766182" y="8232"/>
                </a:lnTo>
                <a:lnTo>
                  <a:pt x="673764" y="2712"/>
                </a:lnTo>
                <a:lnTo>
                  <a:pt x="623906" y="1403"/>
                </a:lnTo>
                <a:lnTo>
                  <a:pt x="519247" y="0"/>
                </a:lnTo>
                <a:close/>
              </a:path>
            </a:pathLst>
          </a:custGeom>
          <a:solidFill>
            <a:srgbClr val="FFC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097129" y="3267571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5" h="1270">
                <a:moveTo>
                  <a:pt x="0" y="1154"/>
                </a:moveTo>
                <a:lnTo>
                  <a:pt x="16712" y="1154"/>
                </a:lnTo>
                <a:lnTo>
                  <a:pt x="1671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097129" y="3266417"/>
            <a:ext cx="50165" cy="1270"/>
          </a:xfrm>
          <a:custGeom>
            <a:avLst/>
            <a:gdLst/>
            <a:ahLst/>
            <a:cxnLst/>
            <a:rect l="l" t="t" r="r" b="b"/>
            <a:pathLst>
              <a:path w="50164" h="1270">
                <a:moveTo>
                  <a:pt x="0" y="1154"/>
                </a:moveTo>
                <a:lnTo>
                  <a:pt x="50006" y="1154"/>
                </a:lnTo>
                <a:lnTo>
                  <a:pt x="50006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133625" y="2615803"/>
            <a:ext cx="73025" cy="652780"/>
          </a:xfrm>
          <a:custGeom>
            <a:avLst/>
            <a:gdLst/>
            <a:ahLst/>
            <a:cxnLst/>
            <a:rect l="l" t="t" r="r" b="b"/>
            <a:pathLst>
              <a:path w="73025" h="652779">
                <a:moveTo>
                  <a:pt x="72991" y="0"/>
                </a:moveTo>
                <a:lnTo>
                  <a:pt x="0" y="0"/>
                </a:lnTo>
                <a:lnTo>
                  <a:pt x="0" y="652230"/>
                </a:lnTo>
                <a:lnTo>
                  <a:pt x="18191" y="650826"/>
                </a:lnTo>
                <a:lnTo>
                  <a:pt x="27961" y="650826"/>
                </a:lnTo>
                <a:lnTo>
                  <a:pt x="46152" y="649517"/>
                </a:lnTo>
                <a:lnTo>
                  <a:pt x="54687" y="648768"/>
                </a:lnTo>
                <a:lnTo>
                  <a:pt x="64456" y="648768"/>
                </a:lnTo>
                <a:lnTo>
                  <a:pt x="72991" y="648114"/>
                </a:lnTo>
                <a:lnTo>
                  <a:pt x="72991" y="0"/>
                </a:lnTo>
                <a:close/>
              </a:path>
            </a:pathLst>
          </a:custGeom>
          <a:solidFill>
            <a:srgbClr val="FFF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168885" y="2615803"/>
            <a:ext cx="74295" cy="650240"/>
          </a:xfrm>
          <a:custGeom>
            <a:avLst/>
            <a:gdLst/>
            <a:ahLst/>
            <a:cxnLst/>
            <a:rect l="l" t="t" r="r" b="b"/>
            <a:pathLst>
              <a:path w="74295" h="650239">
                <a:moveTo>
                  <a:pt x="74226" y="0"/>
                </a:moveTo>
                <a:lnTo>
                  <a:pt x="0" y="0"/>
                </a:lnTo>
                <a:lnTo>
                  <a:pt x="0" y="650172"/>
                </a:lnTo>
                <a:lnTo>
                  <a:pt x="9769" y="649517"/>
                </a:lnTo>
                <a:lnTo>
                  <a:pt x="19426" y="648768"/>
                </a:lnTo>
                <a:lnTo>
                  <a:pt x="29196" y="648768"/>
                </a:lnTo>
                <a:lnTo>
                  <a:pt x="47388" y="647459"/>
                </a:lnTo>
                <a:lnTo>
                  <a:pt x="55922" y="646710"/>
                </a:lnTo>
                <a:lnTo>
                  <a:pt x="74226" y="645401"/>
                </a:lnTo>
                <a:lnTo>
                  <a:pt x="74226" y="0"/>
                </a:lnTo>
                <a:close/>
              </a:path>
            </a:pathLst>
          </a:custGeom>
          <a:solidFill>
            <a:srgbClr val="FFEE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205381" y="2615803"/>
            <a:ext cx="74295" cy="648335"/>
          </a:xfrm>
          <a:custGeom>
            <a:avLst/>
            <a:gdLst/>
            <a:ahLst/>
            <a:cxnLst/>
            <a:rect l="l" t="t" r="r" b="b"/>
            <a:pathLst>
              <a:path w="74295" h="648335">
                <a:moveTo>
                  <a:pt x="74226" y="0"/>
                </a:moveTo>
                <a:lnTo>
                  <a:pt x="0" y="0"/>
                </a:lnTo>
                <a:lnTo>
                  <a:pt x="0" y="648114"/>
                </a:lnTo>
                <a:lnTo>
                  <a:pt x="9769" y="647459"/>
                </a:lnTo>
                <a:lnTo>
                  <a:pt x="19426" y="646710"/>
                </a:lnTo>
                <a:lnTo>
                  <a:pt x="65692" y="643342"/>
                </a:lnTo>
                <a:lnTo>
                  <a:pt x="74226" y="642594"/>
                </a:lnTo>
                <a:lnTo>
                  <a:pt x="74226" y="0"/>
                </a:lnTo>
                <a:close/>
              </a:path>
            </a:pathLst>
          </a:custGeom>
          <a:solidFill>
            <a:srgbClr val="FFEA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241876" y="2615803"/>
            <a:ext cx="73025" cy="645795"/>
          </a:xfrm>
          <a:custGeom>
            <a:avLst/>
            <a:gdLst/>
            <a:ahLst/>
            <a:cxnLst/>
            <a:rect l="l" t="t" r="r" b="b"/>
            <a:pathLst>
              <a:path w="73025" h="645795">
                <a:moveTo>
                  <a:pt x="72991" y="0"/>
                </a:moveTo>
                <a:lnTo>
                  <a:pt x="0" y="0"/>
                </a:lnTo>
                <a:lnTo>
                  <a:pt x="0" y="645401"/>
                </a:lnTo>
                <a:lnTo>
                  <a:pt x="29196" y="643342"/>
                </a:lnTo>
                <a:lnTo>
                  <a:pt x="38853" y="641939"/>
                </a:lnTo>
                <a:lnTo>
                  <a:pt x="55922" y="640630"/>
                </a:lnTo>
                <a:lnTo>
                  <a:pt x="64456" y="639226"/>
                </a:lnTo>
                <a:lnTo>
                  <a:pt x="72991" y="638571"/>
                </a:lnTo>
                <a:lnTo>
                  <a:pt x="72991" y="0"/>
                </a:lnTo>
                <a:close/>
              </a:path>
            </a:pathLst>
          </a:custGeom>
          <a:solidFill>
            <a:srgbClr val="FFE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278372" y="2615803"/>
            <a:ext cx="73025" cy="642620"/>
          </a:xfrm>
          <a:custGeom>
            <a:avLst/>
            <a:gdLst/>
            <a:ahLst/>
            <a:cxnLst/>
            <a:rect l="l" t="t" r="r" b="b"/>
            <a:pathLst>
              <a:path w="73025" h="642620">
                <a:moveTo>
                  <a:pt x="72991" y="0"/>
                </a:moveTo>
                <a:lnTo>
                  <a:pt x="0" y="0"/>
                </a:lnTo>
                <a:lnTo>
                  <a:pt x="0" y="642594"/>
                </a:lnTo>
                <a:lnTo>
                  <a:pt x="9657" y="641284"/>
                </a:lnTo>
                <a:lnTo>
                  <a:pt x="19426" y="640630"/>
                </a:lnTo>
                <a:lnTo>
                  <a:pt x="29196" y="639226"/>
                </a:lnTo>
                <a:lnTo>
                  <a:pt x="38853" y="638571"/>
                </a:lnTo>
                <a:lnTo>
                  <a:pt x="47388" y="637168"/>
                </a:lnTo>
                <a:lnTo>
                  <a:pt x="55922" y="636513"/>
                </a:lnTo>
                <a:lnTo>
                  <a:pt x="64456" y="635110"/>
                </a:lnTo>
                <a:lnTo>
                  <a:pt x="72991" y="634455"/>
                </a:lnTo>
                <a:lnTo>
                  <a:pt x="72991" y="0"/>
                </a:lnTo>
                <a:close/>
              </a:path>
            </a:pathLst>
          </a:custGeom>
          <a:solidFill>
            <a:srgbClr val="FFDD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314868" y="2615803"/>
            <a:ext cx="73025" cy="638810"/>
          </a:xfrm>
          <a:custGeom>
            <a:avLst/>
            <a:gdLst/>
            <a:ahLst/>
            <a:cxnLst/>
            <a:rect l="l" t="t" r="r" b="b"/>
            <a:pathLst>
              <a:path w="73025" h="638810">
                <a:moveTo>
                  <a:pt x="72991" y="0"/>
                </a:moveTo>
                <a:lnTo>
                  <a:pt x="0" y="0"/>
                </a:lnTo>
                <a:lnTo>
                  <a:pt x="0" y="638571"/>
                </a:lnTo>
                <a:lnTo>
                  <a:pt x="9657" y="637168"/>
                </a:lnTo>
                <a:lnTo>
                  <a:pt x="19426" y="636513"/>
                </a:lnTo>
                <a:lnTo>
                  <a:pt x="38853" y="633707"/>
                </a:lnTo>
                <a:lnTo>
                  <a:pt x="47388" y="633052"/>
                </a:lnTo>
                <a:lnTo>
                  <a:pt x="55922" y="631742"/>
                </a:lnTo>
                <a:lnTo>
                  <a:pt x="72991" y="628936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351363" y="2615803"/>
            <a:ext cx="73025" cy="635000"/>
          </a:xfrm>
          <a:custGeom>
            <a:avLst/>
            <a:gdLst/>
            <a:ahLst/>
            <a:cxnLst/>
            <a:rect l="l" t="t" r="r" b="b"/>
            <a:pathLst>
              <a:path w="73025" h="635000">
                <a:moveTo>
                  <a:pt x="72991" y="0"/>
                </a:moveTo>
                <a:lnTo>
                  <a:pt x="0" y="0"/>
                </a:lnTo>
                <a:lnTo>
                  <a:pt x="0" y="634455"/>
                </a:lnTo>
                <a:lnTo>
                  <a:pt x="9657" y="633052"/>
                </a:lnTo>
                <a:lnTo>
                  <a:pt x="20662" y="631742"/>
                </a:lnTo>
                <a:lnTo>
                  <a:pt x="30319" y="630339"/>
                </a:lnTo>
                <a:lnTo>
                  <a:pt x="38853" y="628281"/>
                </a:lnTo>
                <a:lnTo>
                  <a:pt x="57157" y="625568"/>
                </a:lnTo>
                <a:lnTo>
                  <a:pt x="64456" y="623510"/>
                </a:lnTo>
                <a:lnTo>
                  <a:pt x="72991" y="622107"/>
                </a:lnTo>
                <a:lnTo>
                  <a:pt x="72991" y="0"/>
                </a:lnTo>
                <a:close/>
              </a:path>
            </a:pathLst>
          </a:custGeom>
          <a:solidFill>
            <a:srgbClr val="FFD2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387859" y="2615803"/>
            <a:ext cx="73025" cy="629285"/>
          </a:xfrm>
          <a:custGeom>
            <a:avLst/>
            <a:gdLst/>
            <a:ahLst/>
            <a:cxnLst/>
            <a:rect l="l" t="t" r="r" b="b"/>
            <a:pathLst>
              <a:path w="73025" h="629285">
                <a:moveTo>
                  <a:pt x="72991" y="0"/>
                </a:moveTo>
                <a:lnTo>
                  <a:pt x="0" y="0"/>
                </a:lnTo>
                <a:lnTo>
                  <a:pt x="0" y="628936"/>
                </a:lnTo>
                <a:lnTo>
                  <a:pt x="10892" y="626878"/>
                </a:lnTo>
                <a:lnTo>
                  <a:pt x="21897" y="625568"/>
                </a:lnTo>
                <a:lnTo>
                  <a:pt x="41324" y="621452"/>
                </a:lnTo>
                <a:lnTo>
                  <a:pt x="58392" y="617336"/>
                </a:lnTo>
                <a:lnTo>
                  <a:pt x="65692" y="614623"/>
                </a:lnTo>
                <a:lnTo>
                  <a:pt x="72991" y="612565"/>
                </a:lnTo>
                <a:lnTo>
                  <a:pt x="72991" y="0"/>
                </a:lnTo>
                <a:close/>
              </a:path>
            </a:pathLst>
          </a:custGeom>
          <a:solidFill>
            <a:srgbClr val="FFCE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424354" y="2615803"/>
            <a:ext cx="73025" cy="622300"/>
          </a:xfrm>
          <a:custGeom>
            <a:avLst/>
            <a:gdLst/>
            <a:ahLst/>
            <a:cxnLst/>
            <a:rect l="l" t="t" r="r" b="b"/>
            <a:pathLst>
              <a:path w="73025" h="622300">
                <a:moveTo>
                  <a:pt x="72878" y="0"/>
                </a:moveTo>
                <a:lnTo>
                  <a:pt x="0" y="0"/>
                </a:lnTo>
                <a:lnTo>
                  <a:pt x="0" y="622107"/>
                </a:lnTo>
                <a:lnTo>
                  <a:pt x="15721" y="617990"/>
                </a:lnTo>
                <a:lnTo>
                  <a:pt x="53452" y="605735"/>
                </a:lnTo>
                <a:lnTo>
                  <a:pt x="72878" y="587961"/>
                </a:lnTo>
                <a:lnTo>
                  <a:pt x="72878" y="0"/>
                </a:lnTo>
                <a:close/>
              </a:path>
            </a:pathLst>
          </a:custGeom>
          <a:solidFill>
            <a:srgbClr val="FFC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926716" y="3269880"/>
            <a:ext cx="60960" cy="1270"/>
          </a:xfrm>
          <a:custGeom>
            <a:avLst/>
            <a:gdLst/>
            <a:ahLst/>
            <a:cxnLst/>
            <a:rect l="l" t="t" r="r" b="b"/>
            <a:pathLst>
              <a:path w="60960" h="1270">
                <a:moveTo>
                  <a:pt x="0" y="1154"/>
                </a:moveTo>
                <a:lnTo>
                  <a:pt x="60926" y="1154"/>
                </a:lnTo>
                <a:lnTo>
                  <a:pt x="60926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920106" y="3269880"/>
            <a:ext cx="31115" cy="1270"/>
          </a:xfrm>
          <a:custGeom>
            <a:avLst/>
            <a:gdLst/>
            <a:ahLst/>
            <a:cxnLst/>
            <a:rect l="l" t="t" r="r" b="b"/>
            <a:pathLst>
              <a:path w="31114" h="1270">
                <a:moveTo>
                  <a:pt x="0" y="1154"/>
                </a:moveTo>
                <a:lnTo>
                  <a:pt x="31040" y="1154"/>
                </a:lnTo>
                <a:lnTo>
                  <a:pt x="3104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858204" y="3268726"/>
            <a:ext cx="20320" cy="1270"/>
          </a:xfrm>
          <a:custGeom>
            <a:avLst/>
            <a:gdLst/>
            <a:ahLst/>
            <a:cxnLst/>
            <a:rect l="l" t="t" r="r" b="b"/>
            <a:pathLst>
              <a:path w="20320" h="1270">
                <a:moveTo>
                  <a:pt x="0" y="1154"/>
                </a:moveTo>
                <a:lnTo>
                  <a:pt x="19952" y="1154"/>
                </a:lnTo>
                <a:lnTo>
                  <a:pt x="1995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C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867897" y="3268726"/>
            <a:ext cx="10795" cy="1270"/>
          </a:xfrm>
          <a:custGeom>
            <a:avLst/>
            <a:gdLst/>
            <a:ahLst/>
            <a:cxnLst/>
            <a:rect l="l" t="t" r="r" b="b"/>
            <a:pathLst>
              <a:path w="10795" h="1270">
                <a:moveTo>
                  <a:pt x="0" y="1154"/>
                </a:moveTo>
                <a:lnTo>
                  <a:pt x="10258" y="1154"/>
                </a:lnTo>
                <a:lnTo>
                  <a:pt x="1025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809907" y="3266417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70">
                <a:moveTo>
                  <a:pt x="0" y="1154"/>
                </a:moveTo>
                <a:lnTo>
                  <a:pt x="31752" y="1154"/>
                </a:lnTo>
                <a:lnTo>
                  <a:pt x="3175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833699" y="3267571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70">
                <a:moveTo>
                  <a:pt x="0" y="1154"/>
                </a:moveTo>
                <a:lnTo>
                  <a:pt x="7961" y="1154"/>
                </a:lnTo>
                <a:lnTo>
                  <a:pt x="7961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809408" y="3266417"/>
            <a:ext cx="32384" cy="1270"/>
          </a:xfrm>
          <a:custGeom>
            <a:avLst/>
            <a:gdLst/>
            <a:ahLst/>
            <a:cxnLst/>
            <a:rect l="l" t="t" r="r" b="b"/>
            <a:pathLst>
              <a:path w="32385" h="1270">
                <a:moveTo>
                  <a:pt x="0" y="1154"/>
                </a:moveTo>
                <a:lnTo>
                  <a:pt x="32251" y="1154"/>
                </a:lnTo>
                <a:lnTo>
                  <a:pt x="32251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775204" y="3265263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0" y="1154"/>
                </a:moveTo>
                <a:lnTo>
                  <a:pt x="29960" y="1154"/>
                </a:lnTo>
                <a:lnTo>
                  <a:pt x="2996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731050" y="2615803"/>
            <a:ext cx="74295" cy="650875"/>
          </a:xfrm>
          <a:custGeom>
            <a:avLst/>
            <a:gdLst/>
            <a:ahLst/>
            <a:cxnLst/>
            <a:rect l="l" t="t" r="r" b="b"/>
            <a:pathLst>
              <a:path w="74295" h="650875">
                <a:moveTo>
                  <a:pt x="74114" y="0"/>
                </a:moveTo>
                <a:lnTo>
                  <a:pt x="0" y="0"/>
                </a:lnTo>
                <a:lnTo>
                  <a:pt x="0" y="646710"/>
                </a:lnTo>
                <a:lnTo>
                  <a:pt x="18191" y="648114"/>
                </a:lnTo>
                <a:lnTo>
                  <a:pt x="27961" y="648768"/>
                </a:lnTo>
                <a:lnTo>
                  <a:pt x="36495" y="649517"/>
                </a:lnTo>
                <a:lnTo>
                  <a:pt x="46152" y="649517"/>
                </a:lnTo>
                <a:lnTo>
                  <a:pt x="64456" y="650826"/>
                </a:lnTo>
                <a:lnTo>
                  <a:pt x="74114" y="650826"/>
                </a:lnTo>
                <a:lnTo>
                  <a:pt x="74114" y="0"/>
                </a:lnTo>
                <a:close/>
              </a:path>
            </a:pathLst>
          </a:custGeom>
          <a:solidFill>
            <a:srgbClr val="FFE4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694555" y="2615803"/>
            <a:ext cx="73025" cy="649605"/>
          </a:xfrm>
          <a:custGeom>
            <a:avLst/>
            <a:gdLst/>
            <a:ahLst/>
            <a:cxnLst/>
            <a:rect l="l" t="t" r="r" b="b"/>
            <a:pathLst>
              <a:path w="73025" h="649604">
                <a:moveTo>
                  <a:pt x="72991" y="0"/>
                </a:moveTo>
                <a:lnTo>
                  <a:pt x="0" y="0"/>
                </a:lnTo>
                <a:lnTo>
                  <a:pt x="0" y="643997"/>
                </a:lnTo>
                <a:lnTo>
                  <a:pt x="8534" y="644652"/>
                </a:lnTo>
                <a:lnTo>
                  <a:pt x="16956" y="645401"/>
                </a:lnTo>
                <a:lnTo>
                  <a:pt x="72991" y="649517"/>
                </a:lnTo>
                <a:lnTo>
                  <a:pt x="72991" y="0"/>
                </a:lnTo>
                <a:close/>
              </a:path>
            </a:pathLst>
          </a:custGeom>
          <a:solidFill>
            <a:srgbClr val="FFE1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658059" y="2615803"/>
            <a:ext cx="73025" cy="647065"/>
          </a:xfrm>
          <a:custGeom>
            <a:avLst/>
            <a:gdLst/>
            <a:ahLst/>
            <a:cxnLst/>
            <a:rect l="l" t="t" r="r" b="b"/>
            <a:pathLst>
              <a:path w="73025" h="647064">
                <a:moveTo>
                  <a:pt x="72991" y="0"/>
                </a:moveTo>
                <a:lnTo>
                  <a:pt x="0" y="0"/>
                </a:lnTo>
                <a:lnTo>
                  <a:pt x="0" y="640630"/>
                </a:lnTo>
                <a:lnTo>
                  <a:pt x="8534" y="641284"/>
                </a:lnTo>
                <a:lnTo>
                  <a:pt x="16956" y="642594"/>
                </a:lnTo>
                <a:lnTo>
                  <a:pt x="45029" y="644652"/>
                </a:lnTo>
                <a:lnTo>
                  <a:pt x="53452" y="645401"/>
                </a:lnTo>
                <a:lnTo>
                  <a:pt x="72991" y="646710"/>
                </a:lnTo>
                <a:lnTo>
                  <a:pt x="72991" y="0"/>
                </a:lnTo>
                <a:close/>
              </a:path>
            </a:pathLst>
          </a:custGeom>
          <a:solidFill>
            <a:srgbClr val="FFD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621564" y="2615803"/>
            <a:ext cx="73025" cy="644525"/>
          </a:xfrm>
          <a:custGeom>
            <a:avLst/>
            <a:gdLst/>
            <a:ahLst/>
            <a:cxnLst/>
            <a:rect l="l" t="t" r="r" b="b"/>
            <a:pathLst>
              <a:path w="73025" h="644525">
                <a:moveTo>
                  <a:pt x="72991" y="0"/>
                </a:moveTo>
                <a:lnTo>
                  <a:pt x="0" y="0"/>
                </a:lnTo>
                <a:lnTo>
                  <a:pt x="0" y="636513"/>
                </a:lnTo>
                <a:lnTo>
                  <a:pt x="8534" y="637168"/>
                </a:lnTo>
                <a:lnTo>
                  <a:pt x="17068" y="638571"/>
                </a:lnTo>
                <a:lnTo>
                  <a:pt x="25490" y="639226"/>
                </a:lnTo>
                <a:lnTo>
                  <a:pt x="35260" y="640630"/>
                </a:lnTo>
                <a:lnTo>
                  <a:pt x="45029" y="641284"/>
                </a:lnTo>
                <a:lnTo>
                  <a:pt x="53452" y="642594"/>
                </a:lnTo>
                <a:lnTo>
                  <a:pt x="72991" y="643997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585068" y="2615803"/>
            <a:ext cx="73025" cy="640715"/>
          </a:xfrm>
          <a:custGeom>
            <a:avLst/>
            <a:gdLst/>
            <a:ahLst/>
            <a:cxnLst/>
            <a:rect l="l" t="t" r="r" b="b"/>
            <a:pathLst>
              <a:path w="73025" h="640714">
                <a:moveTo>
                  <a:pt x="72991" y="0"/>
                </a:moveTo>
                <a:lnTo>
                  <a:pt x="0" y="0"/>
                </a:lnTo>
                <a:lnTo>
                  <a:pt x="0" y="631742"/>
                </a:lnTo>
                <a:lnTo>
                  <a:pt x="8534" y="633052"/>
                </a:lnTo>
                <a:lnTo>
                  <a:pt x="17068" y="634455"/>
                </a:lnTo>
                <a:lnTo>
                  <a:pt x="25490" y="635110"/>
                </a:lnTo>
                <a:lnTo>
                  <a:pt x="35260" y="636513"/>
                </a:lnTo>
                <a:lnTo>
                  <a:pt x="43794" y="637168"/>
                </a:lnTo>
                <a:lnTo>
                  <a:pt x="53564" y="638571"/>
                </a:lnTo>
                <a:lnTo>
                  <a:pt x="63221" y="639226"/>
                </a:lnTo>
                <a:lnTo>
                  <a:pt x="72991" y="640630"/>
                </a:lnTo>
                <a:lnTo>
                  <a:pt x="72991" y="0"/>
                </a:lnTo>
                <a:close/>
              </a:path>
            </a:pathLst>
          </a:custGeom>
          <a:solidFill>
            <a:srgbClr val="FFD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548572" y="2615803"/>
            <a:ext cx="73025" cy="636905"/>
          </a:xfrm>
          <a:custGeom>
            <a:avLst/>
            <a:gdLst/>
            <a:ahLst/>
            <a:cxnLst/>
            <a:rect l="l" t="t" r="r" b="b"/>
            <a:pathLst>
              <a:path w="73025" h="636904">
                <a:moveTo>
                  <a:pt x="72991" y="0"/>
                </a:moveTo>
                <a:lnTo>
                  <a:pt x="0" y="0"/>
                </a:lnTo>
                <a:lnTo>
                  <a:pt x="0" y="625568"/>
                </a:lnTo>
                <a:lnTo>
                  <a:pt x="8534" y="626878"/>
                </a:lnTo>
                <a:lnTo>
                  <a:pt x="15833" y="628281"/>
                </a:lnTo>
                <a:lnTo>
                  <a:pt x="24367" y="629684"/>
                </a:lnTo>
                <a:lnTo>
                  <a:pt x="34025" y="630994"/>
                </a:lnTo>
                <a:lnTo>
                  <a:pt x="42559" y="632397"/>
                </a:lnTo>
                <a:lnTo>
                  <a:pt x="63221" y="635110"/>
                </a:lnTo>
                <a:lnTo>
                  <a:pt x="72991" y="636513"/>
                </a:lnTo>
                <a:lnTo>
                  <a:pt x="72991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510842" y="2615803"/>
            <a:ext cx="74295" cy="631825"/>
          </a:xfrm>
          <a:custGeom>
            <a:avLst/>
            <a:gdLst/>
            <a:ahLst/>
            <a:cxnLst/>
            <a:rect l="l" t="t" r="r" b="b"/>
            <a:pathLst>
              <a:path w="74295" h="631825">
                <a:moveTo>
                  <a:pt x="74226" y="0"/>
                </a:moveTo>
                <a:lnTo>
                  <a:pt x="0" y="0"/>
                </a:lnTo>
                <a:lnTo>
                  <a:pt x="0" y="617336"/>
                </a:lnTo>
                <a:lnTo>
                  <a:pt x="8534" y="619394"/>
                </a:lnTo>
                <a:lnTo>
                  <a:pt x="15833" y="621452"/>
                </a:lnTo>
                <a:lnTo>
                  <a:pt x="24367" y="623510"/>
                </a:lnTo>
                <a:lnTo>
                  <a:pt x="34137" y="624820"/>
                </a:lnTo>
                <a:lnTo>
                  <a:pt x="43794" y="626878"/>
                </a:lnTo>
                <a:lnTo>
                  <a:pt x="53564" y="628281"/>
                </a:lnTo>
                <a:lnTo>
                  <a:pt x="63221" y="630339"/>
                </a:lnTo>
                <a:lnTo>
                  <a:pt x="74226" y="631742"/>
                </a:lnTo>
                <a:lnTo>
                  <a:pt x="74226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474346" y="2615803"/>
            <a:ext cx="74295" cy="626110"/>
          </a:xfrm>
          <a:custGeom>
            <a:avLst/>
            <a:gdLst/>
            <a:ahLst/>
            <a:cxnLst/>
            <a:rect l="l" t="t" r="r" b="b"/>
            <a:pathLst>
              <a:path w="74295" h="626110">
                <a:moveTo>
                  <a:pt x="74226" y="0"/>
                </a:moveTo>
                <a:lnTo>
                  <a:pt x="0" y="0"/>
                </a:lnTo>
                <a:lnTo>
                  <a:pt x="0" y="604332"/>
                </a:lnTo>
                <a:lnTo>
                  <a:pt x="6063" y="607045"/>
                </a:lnTo>
                <a:lnTo>
                  <a:pt x="13363" y="609852"/>
                </a:lnTo>
                <a:lnTo>
                  <a:pt x="30431" y="615278"/>
                </a:lnTo>
                <a:lnTo>
                  <a:pt x="40201" y="617990"/>
                </a:lnTo>
                <a:lnTo>
                  <a:pt x="49858" y="620797"/>
                </a:lnTo>
                <a:lnTo>
                  <a:pt x="62098" y="623510"/>
                </a:lnTo>
                <a:lnTo>
                  <a:pt x="74226" y="625568"/>
                </a:lnTo>
                <a:lnTo>
                  <a:pt x="74226" y="0"/>
                </a:lnTo>
                <a:close/>
              </a:path>
            </a:pathLst>
          </a:custGeom>
          <a:solidFill>
            <a:srgbClr val="FFC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479042" y="2615803"/>
            <a:ext cx="0" cy="612775"/>
          </a:xfrm>
          <a:custGeom>
            <a:avLst/>
            <a:gdLst/>
            <a:ahLst/>
            <a:cxnLst/>
            <a:rect l="l" t="t" r="r" b="b"/>
            <a:pathLst>
              <a:path w="0" h="612775">
                <a:moveTo>
                  <a:pt x="0" y="0"/>
                </a:moveTo>
                <a:lnTo>
                  <a:pt x="0" y="612565"/>
                </a:lnTo>
              </a:path>
            </a:pathLst>
          </a:custGeom>
          <a:ln w="36383">
            <a:solidFill>
              <a:srgbClr val="FF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458625" y="2548822"/>
            <a:ext cx="1038860" cy="133985"/>
          </a:xfrm>
          <a:custGeom>
            <a:avLst/>
            <a:gdLst/>
            <a:ahLst/>
            <a:cxnLst/>
            <a:rect l="l" t="t" r="r" b="b"/>
            <a:pathLst>
              <a:path w="1038860" h="133985">
                <a:moveTo>
                  <a:pt x="519247" y="0"/>
                </a:moveTo>
                <a:lnTo>
                  <a:pt x="414702" y="1403"/>
                </a:lnTo>
                <a:lnTo>
                  <a:pt x="364843" y="2712"/>
                </a:lnTo>
                <a:lnTo>
                  <a:pt x="271190" y="8232"/>
                </a:lnTo>
                <a:lnTo>
                  <a:pt x="188429" y="15061"/>
                </a:lnTo>
                <a:lnTo>
                  <a:pt x="117908" y="24603"/>
                </a:lnTo>
                <a:lnTo>
                  <a:pt x="63221" y="34894"/>
                </a:lnTo>
                <a:lnTo>
                  <a:pt x="23020" y="47149"/>
                </a:lnTo>
                <a:lnTo>
                  <a:pt x="0" y="66981"/>
                </a:lnTo>
                <a:lnTo>
                  <a:pt x="2358" y="73810"/>
                </a:lnTo>
                <a:lnTo>
                  <a:pt x="41324" y="92988"/>
                </a:lnTo>
                <a:lnTo>
                  <a:pt x="88712" y="104588"/>
                </a:lnTo>
                <a:lnTo>
                  <a:pt x="188429" y="118901"/>
                </a:lnTo>
                <a:lnTo>
                  <a:pt x="271190" y="125824"/>
                </a:lnTo>
                <a:lnTo>
                  <a:pt x="364843" y="131250"/>
                </a:lnTo>
                <a:lnTo>
                  <a:pt x="414702" y="132653"/>
                </a:lnTo>
                <a:lnTo>
                  <a:pt x="519247" y="133963"/>
                </a:lnTo>
                <a:lnTo>
                  <a:pt x="623906" y="132653"/>
                </a:lnTo>
                <a:lnTo>
                  <a:pt x="673764" y="131250"/>
                </a:lnTo>
                <a:lnTo>
                  <a:pt x="766182" y="125824"/>
                </a:lnTo>
                <a:lnTo>
                  <a:pt x="848943" y="118901"/>
                </a:lnTo>
                <a:lnTo>
                  <a:pt x="919464" y="109359"/>
                </a:lnTo>
                <a:lnTo>
                  <a:pt x="975386" y="99162"/>
                </a:lnTo>
                <a:lnTo>
                  <a:pt x="1015587" y="86814"/>
                </a:lnTo>
                <a:lnTo>
                  <a:pt x="1038608" y="66981"/>
                </a:lnTo>
                <a:lnTo>
                  <a:pt x="1036250" y="60152"/>
                </a:lnTo>
                <a:lnTo>
                  <a:pt x="997283" y="40974"/>
                </a:lnTo>
                <a:lnTo>
                  <a:pt x="949895" y="29374"/>
                </a:lnTo>
                <a:lnTo>
                  <a:pt x="886674" y="19832"/>
                </a:lnTo>
                <a:lnTo>
                  <a:pt x="766182" y="8232"/>
                </a:lnTo>
                <a:lnTo>
                  <a:pt x="673764" y="2712"/>
                </a:lnTo>
                <a:lnTo>
                  <a:pt x="623906" y="1403"/>
                </a:lnTo>
                <a:lnTo>
                  <a:pt x="519247" y="0"/>
                </a:lnTo>
                <a:close/>
              </a:path>
            </a:pathLst>
          </a:custGeom>
          <a:solidFill>
            <a:srgbClr val="FFC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060634" y="2615362"/>
            <a:ext cx="36830" cy="653415"/>
          </a:xfrm>
          <a:custGeom>
            <a:avLst/>
            <a:gdLst/>
            <a:ahLst/>
            <a:cxnLst/>
            <a:rect l="l" t="t" r="r" b="b"/>
            <a:pathLst>
              <a:path w="36829" h="653414">
                <a:moveTo>
                  <a:pt x="0" y="653364"/>
                </a:moveTo>
                <a:lnTo>
                  <a:pt x="36495" y="653364"/>
                </a:lnTo>
                <a:lnTo>
                  <a:pt x="36495" y="0"/>
                </a:lnTo>
                <a:lnTo>
                  <a:pt x="0" y="0"/>
                </a:lnTo>
                <a:lnTo>
                  <a:pt x="0" y="653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097129" y="3267571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5" h="1270">
                <a:moveTo>
                  <a:pt x="0" y="1154"/>
                </a:moveTo>
                <a:lnTo>
                  <a:pt x="16712" y="1154"/>
                </a:lnTo>
                <a:lnTo>
                  <a:pt x="1671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097129" y="3266417"/>
            <a:ext cx="50165" cy="1270"/>
          </a:xfrm>
          <a:custGeom>
            <a:avLst/>
            <a:gdLst/>
            <a:ahLst/>
            <a:cxnLst/>
            <a:rect l="l" t="t" r="r" b="b"/>
            <a:pathLst>
              <a:path w="50164" h="1270">
                <a:moveTo>
                  <a:pt x="0" y="1154"/>
                </a:moveTo>
                <a:lnTo>
                  <a:pt x="50006" y="1154"/>
                </a:lnTo>
                <a:lnTo>
                  <a:pt x="50006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097129" y="2615362"/>
            <a:ext cx="73025" cy="651510"/>
          </a:xfrm>
          <a:custGeom>
            <a:avLst/>
            <a:gdLst/>
            <a:ahLst/>
            <a:cxnLst/>
            <a:rect l="l" t="t" r="r" b="b"/>
            <a:pathLst>
              <a:path w="73025" h="651510">
                <a:moveTo>
                  <a:pt x="0" y="651055"/>
                </a:moveTo>
                <a:lnTo>
                  <a:pt x="72991" y="651055"/>
                </a:lnTo>
                <a:lnTo>
                  <a:pt x="72991" y="0"/>
                </a:lnTo>
                <a:lnTo>
                  <a:pt x="0" y="0"/>
                </a:lnTo>
                <a:lnTo>
                  <a:pt x="0" y="651055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133625" y="2615803"/>
            <a:ext cx="73025" cy="652780"/>
          </a:xfrm>
          <a:custGeom>
            <a:avLst/>
            <a:gdLst/>
            <a:ahLst/>
            <a:cxnLst/>
            <a:rect l="l" t="t" r="r" b="b"/>
            <a:pathLst>
              <a:path w="73025" h="652779">
                <a:moveTo>
                  <a:pt x="72991" y="0"/>
                </a:moveTo>
                <a:lnTo>
                  <a:pt x="0" y="0"/>
                </a:lnTo>
                <a:lnTo>
                  <a:pt x="0" y="652230"/>
                </a:lnTo>
                <a:lnTo>
                  <a:pt x="18191" y="650826"/>
                </a:lnTo>
                <a:lnTo>
                  <a:pt x="27961" y="650826"/>
                </a:lnTo>
                <a:lnTo>
                  <a:pt x="46152" y="649517"/>
                </a:lnTo>
                <a:lnTo>
                  <a:pt x="54687" y="648768"/>
                </a:lnTo>
                <a:lnTo>
                  <a:pt x="64456" y="648768"/>
                </a:lnTo>
                <a:lnTo>
                  <a:pt x="72991" y="648114"/>
                </a:lnTo>
                <a:lnTo>
                  <a:pt x="72991" y="0"/>
                </a:lnTo>
                <a:close/>
              </a:path>
            </a:pathLst>
          </a:custGeom>
          <a:solidFill>
            <a:srgbClr val="FFF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168885" y="2615803"/>
            <a:ext cx="74295" cy="650240"/>
          </a:xfrm>
          <a:custGeom>
            <a:avLst/>
            <a:gdLst/>
            <a:ahLst/>
            <a:cxnLst/>
            <a:rect l="l" t="t" r="r" b="b"/>
            <a:pathLst>
              <a:path w="74295" h="650239">
                <a:moveTo>
                  <a:pt x="74226" y="0"/>
                </a:moveTo>
                <a:lnTo>
                  <a:pt x="0" y="0"/>
                </a:lnTo>
                <a:lnTo>
                  <a:pt x="0" y="650172"/>
                </a:lnTo>
                <a:lnTo>
                  <a:pt x="9769" y="649517"/>
                </a:lnTo>
                <a:lnTo>
                  <a:pt x="19426" y="648768"/>
                </a:lnTo>
                <a:lnTo>
                  <a:pt x="29196" y="648768"/>
                </a:lnTo>
                <a:lnTo>
                  <a:pt x="47388" y="647459"/>
                </a:lnTo>
                <a:lnTo>
                  <a:pt x="55922" y="646710"/>
                </a:lnTo>
                <a:lnTo>
                  <a:pt x="74226" y="645401"/>
                </a:lnTo>
                <a:lnTo>
                  <a:pt x="74226" y="0"/>
                </a:lnTo>
                <a:close/>
              </a:path>
            </a:pathLst>
          </a:custGeom>
          <a:solidFill>
            <a:srgbClr val="FFEE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205381" y="2615803"/>
            <a:ext cx="74295" cy="648335"/>
          </a:xfrm>
          <a:custGeom>
            <a:avLst/>
            <a:gdLst/>
            <a:ahLst/>
            <a:cxnLst/>
            <a:rect l="l" t="t" r="r" b="b"/>
            <a:pathLst>
              <a:path w="74295" h="648335">
                <a:moveTo>
                  <a:pt x="74226" y="0"/>
                </a:moveTo>
                <a:lnTo>
                  <a:pt x="0" y="0"/>
                </a:lnTo>
                <a:lnTo>
                  <a:pt x="0" y="648114"/>
                </a:lnTo>
                <a:lnTo>
                  <a:pt x="9769" y="647459"/>
                </a:lnTo>
                <a:lnTo>
                  <a:pt x="19426" y="646710"/>
                </a:lnTo>
                <a:lnTo>
                  <a:pt x="65692" y="643342"/>
                </a:lnTo>
                <a:lnTo>
                  <a:pt x="74226" y="642594"/>
                </a:lnTo>
                <a:lnTo>
                  <a:pt x="74226" y="0"/>
                </a:lnTo>
                <a:close/>
              </a:path>
            </a:pathLst>
          </a:custGeom>
          <a:solidFill>
            <a:srgbClr val="FFEA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241876" y="2615803"/>
            <a:ext cx="73025" cy="645795"/>
          </a:xfrm>
          <a:custGeom>
            <a:avLst/>
            <a:gdLst/>
            <a:ahLst/>
            <a:cxnLst/>
            <a:rect l="l" t="t" r="r" b="b"/>
            <a:pathLst>
              <a:path w="73025" h="645795">
                <a:moveTo>
                  <a:pt x="72991" y="0"/>
                </a:moveTo>
                <a:lnTo>
                  <a:pt x="0" y="0"/>
                </a:lnTo>
                <a:lnTo>
                  <a:pt x="0" y="645401"/>
                </a:lnTo>
                <a:lnTo>
                  <a:pt x="29196" y="643342"/>
                </a:lnTo>
                <a:lnTo>
                  <a:pt x="38853" y="641939"/>
                </a:lnTo>
                <a:lnTo>
                  <a:pt x="55922" y="640630"/>
                </a:lnTo>
                <a:lnTo>
                  <a:pt x="64456" y="639226"/>
                </a:lnTo>
                <a:lnTo>
                  <a:pt x="72991" y="638571"/>
                </a:lnTo>
                <a:lnTo>
                  <a:pt x="72991" y="0"/>
                </a:lnTo>
                <a:close/>
              </a:path>
            </a:pathLst>
          </a:custGeom>
          <a:solidFill>
            <a:srgbClr val="FFE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278372" y="2615803"/>
            <a:ext cx="73025" cy="642620"/>
          </a:xfrm>
          <a:custGeom>
            <a:avLst/>
            <a:gdLst/>
            <a:ahLst/>
            <a:cxnLst/>
            <a:rect l="l" t="t" r="r" b="b"/>
            <a:pathLst>
              <a:path w="73025" h="642620">
                <a:moveTo>
                  <a:pt x="72991" y="0"/>
                </a:moveTo>
                <a:lnTo>
                  <a:pt x="0" y="0"/>
                </a:lnTo>
                <a:lnTo>
                  <a:pt x="0" y="642594"/>
                </a:lnTo>
                <a:lnTo>
                  <a:pt x="9657" y="641284"/>
                </a:lnTo>
                <a:lnTo>
                  <a:pt x="19426" y="640630"/>
                </a:lnTo>
                <a:lnTo>
                  <a:pt x="29196" y="639226"/>
                </a:lnTo>
                <a:lnTo>
                  <a:pt x="38853" y="638571"/>
                </a:lnTo>
                <a:lnTo>
                  <a:pt x="47388" y="637168"/>
                </a:lnTo>
                <a:lnTo>
                  <a:pt x="55922" y="636513"/>
                </a:lnTo>
                <a:lnTo>
                  <a:pt x="64456" y="635110"/>
                </a:lnTo>
                <a:lnTo>
                  <a:pt x="72991" y="634455"/>
                </a:lnTo>
                <a:lnTo>
                  <a:pt x="72991" y="0"/>
                </a:lnTo>
                <a:close/>
              </a:path>
            </a:pathLst>
          </a:custGeom>
          <a:solidFill>
            <a:srgbClr val="FFDD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314868" y="2615803"/>
            <a:ext cx="73025" cy="638810"/>
          </a:xfrm>
          <a:custGeom>
            <a:avLst/>
            <a:gdLst/>
            <a:ahLst/>
            <a:cxnLst/>
            <a:rect l="l" t="t" r="r" b="b"/>
            <a:pathLst>
              <a:path w="73025" h="638810">
                <a:moveTo>
                  <a:pt x="72991" y="0"/>
                </a:moveTo>
                <a:lnTo>
                  <a:pt x="0" y="0"/>
                </a:lnTo>
                <a:lnTo>
                  <a:pt x="0" y="638571"/>
                </a:lnTo>
                <a:lnTo>
                  <a:pt x="9657" y="637168"/>
                </a:lnTo>
                <a:lnTo>
                  <a:pt x="19426" y="636513"/>
                </a:lnTo>
                <a:lnTo>
                  <a:pt x="38853" y="633707"/>
                </a:lnTo>
                <a:lnTo>
                  <a:pt x="47388" y="633052"/>
                </a:lnTo>
                <a:lnTo>
                  <a:pt x="55922" y="631742"/>
                </a:lnTo>
                <a:lnTo>
                  <a:pt x="72991" y="628936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351363" y="2615803"/>
            <a:ext cx="73025" cy="635000"/>
          </a:xfrm>
          <a:custGeom>
            <a:avLst/>
            <a:gdLst/>
            <a:ahLst/>
            <a:cxnLst/>
            <a:rect l="l" t="t" r="r" b="b"/>
            <a:pathLst>
              <a:path w="73025" h="635000">
                <a:moveTo>
                  <a:pt x="72991" y="0"/>
                </a:moveTo>
                <a:lnTo>
                  <a:pt x="0" y="0"/>
                </a:lnTo>
                <a:lnTo>
                  <a:pt x="0" y="634455"/>
                </a:lnTo>
                <a:lnTo>
                  <a:pt x="9657" y="633052"/>
                </a:lnTo>
                <a:lnTo>
                  <a:pt x="20662" y="631742"/>
                </a:lnTo>
                <a:lnTo>
                  <a:pt x="30319" y="630339"/>
                </a:lnTo>
                <a:lnTo>
                  <a:pt x="38853" y="628281"/>
                </a:lnTo>
                <a:lnTo>
                  <a:pt x="57157" y="625568"/>
                </a:lnTo>
                <a:lnTo>
                  <a:pt x="64456" y="623510"/>
                </a:lnTo>
                <a:lnTo>
                  <a:pt x="72991" y="622107"/>
                </a:lnTo>
                <a:lnTo>
                  <a:pt x="72991" y="0"/>
                </a:lnTo>
                <a:close/>
              </a:path>
            </a:pathLst>
          </a:custGeom>
          <a:solidFill>
            <a:srgbClr val="FFD2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387859" y="2615803"/>
            <a:ext cx="73025" cy="629285"/>
          </a:xfrm>
          <a:custGeom>
            <a:avLst/>
            <a:gdLst/>
            <a:ahLst/>
            <a:cxnLst/>
            <a:rect l="l" t="t" r="r" b="b"/>
            <a:pathLst>
              <a:path w="73025" h="629285">
                <a:moveTo>
                  <a:pt x="72991" y="0"/>
                </a:moveTo>
                <a:lnTo>
                  <a:pt x="0" y="0"/>
                </a:lnTo>
                <a:lnTo>
                  <a:pt x="0" y="628936"/>
                </a:lnTo>
                <a:lnTo>
                  <a:pt x="10892" y="626878"/>
                </a:lnTo>
                <a:lnTo>
                  <a:pt x="21897" y="625568"/>
                </a:lnTo>
                <a:lnTo>
                  <a:pt x="41324" y="621452"/>
                </a:lnTo>
                <a:lnTo>
                  <a:pt x="58392" y="617336"/>
                </a:lnTo>
                <a:lnTo>
                  <a:pt x="65692" y="614623"/>
                </a:lnTo>
                <a:lnTo>
                  <a:pt x="72991" y="612565"/>
                </a:lnTo>
                <a:lnTo>
                  <a:pt x="72991" y="0"/>
                </a:lnTo>
                <a:close/>
              </a:path>
            </a:pathLst>
          </a:custGeom>
          <a:solidFill>
            <a:srgbClr val="FFCE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424354" y="2615803"/>
            <a:ext cx="73025" cy="622300"/>
          </a:xfrm>
          <a:custGeom>
            <a:avLst/>
            <a:gdLst/>
            <a:ahLst/>
            <a:cxnLst/>
            <a:rect l="l" t="t" r="r" b="b"/>
            <a:pathLst>
              <a:path w="73025" h="622300">
                <a:moveTo>
                  <a:pt x="72878" y="0"/>
                </a:moveTo>
                <a:lnTo>
                  <a:pt x="0" y="0"/>
                </a:lnTo>
                <a:lnTo>
                  <a:pt x="0" y="622107"/>
                </a:lnTo>
                <a:lnTo>
                  <a:pt x="15721" y="617990"/>
                </a:lnTo>
                <a:lnTo>
                  <a:pt x="53452" y="605735"/>
                </a:lnTo>
                <a:lnTo>
                  <a:pt x="72878" y="587961"/>
                </a:lnTo>
                <a:lnTo>
                  <a:pt x="72878" y="0"/>
                </a:lnTo>
                <a:close/>
              </a:path>
            </a:pathLst>
          </a:custGeom>
          <a:solidFill>
            <a:srgbClr val="FFC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024138" y="2615362"/>
            <a:ext cx="36830" cy="654685"/>
          </a:xfrm>
          <a:custGeom>
            <a:avLst/>
            <a:gdLst/>
            <a:ahLst/>
            <a:cxnLst/>
            <a:rect l="l" t="t" r="r" b="b"/>
            <a:pathLst>
              <a:path w="36829" h="654685">
                <a:moveTo>
                  <a:pt x="0" y="654518"/>
                </a:moveTo>
                <a:lnTo>
                  <a:pt x="36495" y="654518"/>
                </a:lnTo>
                <a:lnTo>
                  <a:pt x="36495" y="0"/>
                </a:lnTo>
                <a:lnTo>
                  <a:pt x="0" y="0"/>
                </a:lnTo>
                <a:lnTo>
                  <a:pt x="0" y="654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987643" y="2615803"/>
            <a:ext cx="36830" cy="655320"/>
          </a:xfrm>
          <a:custGeom>
            <a:avLst/>
            <a:gdLst/>
            <a:ahLst/>
            <a:cxnLst/>
            <a:rect l="l" t="t" r="r" b="b"/>
            <a:pathLst>
              <a:path w="36829" h="655320">
                <a:moveTo>
                  <a:pt x="0" y="654943"/>
                </a:moveTo>
                <a:lnTo>
                  <a:pt x="36495" y="654943"/>
                </a:lnTo>
                <a:lnTo>
                  <a:pt x="36495" y="0"/>
                </a:lnTo>
                <a:lnTo>
                  <a:pt x="0" y="0"/>
                </a:lnTo>
                <a:lnTo>
                  <a:pt x="0" y="654943"/>
                </a:lnTo>
                <a:close/>
              </a:path>
            </a:pathLst>
          </a:custGeom>
          <a:solidFill>
            <a:srgbClr val="FFF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926716" y="3269880"/>
            <a:ext cx="60960" cy="1270"/>
          </a:xfrm>
          <a:custGeom>
            <a:avLst/>
            <a:gdLst/>
            <a:ahLst/>
            <a:cxnLst/>
            <a:rect l="l" t="t" r="r" b="b"/>
            <a:pathLst>
              <a:path w="60960" h="1270">
                <a:moveTo>
                  <a:pt x="0" y="1154"/>
                </a:moveTo>
                <a:lnTo>
                  <a:pt x="60926" y="1154"/>
                </a:lnTo>
                <a:lnTo>
                  <a:pt x="60926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951147" y="2615362"/>
            <a:ext cx="36830" cy="654685"/>
          </a:xfrm>
          <a:custGeom>
            <a:avLst/>
            <a:gdLst/>
            <a:ahLst/>
            <a:cxnLst/>
            <a:rect l="l" t="t" r="r" b="b"/>
            <a:pathLst>
              <a:path w="36829" h="654685">
                <a:moveTo>
                  <a:pt x="0" y="654518"/>
                </a:moveTo>
                <a:lnTo>
                  <a:pt x="36495" y="654518"/>
                </a:lnTo>
                <a:lnTo>
                  <a:pt x="36495" y="0"/>
                </a:lnTo>
                <a:lnTo>
                  <a:pt x="0" y="0"/>
                </a:lnTo>
                <a:lnTo>
                  <a:pt x="0" y="654518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920106" y="3269880"/>
            <a:ext cx="31115" cy="1270"/>
          </a:xfrm>
          <a:custGeom>
            <a:avLst/>
            <a:gdLst/>
            <a:ahLst/>
            <a:cxnLst/>
            <a:rect l="l" t="t" r="r" b="b"/>
            <a:pathLst>
              <a:path w="31114" h="1270">
                <a:moveTo>
                  <a:pt x="0" y="1154"/>
                </a:moveTo>
                <a:lnTo>
                  <a:pt x="31040" y="1154"/>
                </a:lnTo>
                <a:lnTo>
                  <a:pt x="3104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914651" y="2615362"/>
            <a:ext cx="36830" cy="654685"/>
          </a:xfrm>
          <a:custGeom>
            <a:avLst/>
            <a:gdLst/>
            <a:ahLst/>
            <a:cxnLst/>
            <a:rect l="l" t="t" r="r" b="b"/>
            <a:pathLst>
              <a:path w="36829" h="654685">
                <a:moveTo>
                  <a:pt x="0" y="654518"/>
                </a:moveTo>
                <a:lnTo>
                  <a:pt x="36495" y="654518"/>
                </a:lnTo>
                <a:lnTo>
                  <a:pt x="36495" y="0"/>
                </a:lnTo>
                <a:lnTo>
                  <a:pt x="0" y="0"/>
                </a:lnTo>
                <a:lnTo>
                  <a:pt x="0" y="654518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858204" y="3268726"/>
            <a:ext cx="56515" cy="1270"/>
          </a:xfrm>
          <a:custGeom>
            <a:avLst/>
            <a:gdLst/>
            <a:ahLst/>
            <a:cxnLst/>
            <a:rect l="l" t="t" r="r" b="b"/>
            <a:pathLst>
              <a:path w="56514" h="1270">
                <a:moveTo>
                  <a:pt x="0" y="1154"/>
                </a:moveTo>
                <a:lnTo>
                  <a:pt x="56447" y="1154"/>
                </a:lnTo>
                <a:lnTo>
                  <a:pt x="56447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C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878156" y="2615362"/>
            <a:ext cx="36830" cy="653415"/>
          </a:xfrm>
          <a:custGeom>
            <a:avLst/>
            <a:gdLst/>
            <a:ahLst/>
            <a:cxnLst/>
            <a:rect l="l" t="t" r="r" b="b"/>
            <a:pathLst>
              <a:path w="36829" h="653414">
                <a:moveTo>
                  <a:pt x="0" y="653364"/>
                </a:moveTo>
                <a:lnTo>
                  <a:pt x="36495" y="653364"/>
                </a:lnTo>
                <a:lnTo>
                  <a:pt x="36495" y="0"/>
                </a:lnTo>
                <a:lnTo>
                  <a:pt x="0" y="0"/>
                </a:lnTo>
                <a:lnTo>
                  <a:pt x="0" y="653364"/>
                </a:lnTo>
                <a:close/>
              </a:path>
            </a:pathLst>
          </a:custGeom>
          <a:solidFill>
            <a:srgbClr val="FFEC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867897" y="3268726"/>
            <a:ext cx="10795" cy="1270"/>
          </a:xfrm>
          <a:custGeom>
            <a:avLst/>
            <a:gdLst/>
            <a:ahLst/>
            <a:cxnLst/>
            <a:rect l="l" t="t" r="r" b="b"/>
            <a:pathLst>
              <a:path w="10795" h="1270">
                <a:moveTo>
                  <a:pt x="0" y="1154"/>
                </a:moveTo>
                <a:lnTo>
                  <a:pt x="10258" y="1154"/>
                </a:lnTo>
                <a:lnTo>
                  <a:pt x="1025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809907" y="3266417"/>
            <a:ext cx="68580" cy="1270"/>
          </a:xfrm>
          <a:custGeom>
            <a:avLst/>
            <a:gdLst/>
            <a:ahLst/>
            <a:cxnLst/>
            <a:rect l="l" t="t" r="r" b="b"/>
            <a:pathLst>
              <a:path w="68579" h="1270">
                <a:moveTo>
                  <a:pt x="0" y="1154"/>
                </a:moveTo>
                <a:lnTo>
                  <a:pt x="68248" y="1154"/>
                </a:lnTo>
                <a:lnTo>
                  <a:pt x="6824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841660" y="2615362"/>
            <a:ext cx="36830" cy="653415"/>
          </a:xfrm>
          <a:custGeom>
            <a:avLst/>
            <a:gdLst/>
            <a:ahLst/>
            <a:cxnLst/>
            <a:rect l="l" t="t" r="r" b="b"/>
            <a:pathLst>
              <a:path w="36829" h="653414">
                <a:moveTo>
                  <a:pt x="0" y="653364"/>
                </a:moveTo>
                <a:lnTo>
                  <a:pt x="36495" y="653364"/>
                </a:lnTo>
                <a:lnTo>
                  <a:pt x="36495" y="0"/>
                </a:lnTo>
                <a:lnTo>
                  <a:pt x="0" y="0"/>
                </a:lnTo>
                <a:lnTo>
                  <a:pt x="0" y="65336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833699" y="3267571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70">
                <a:moveTo>
                  <a:pt x="0" y="1154"/>
                </a:moveTo>
                <a:lnTo>
                  <a:pt x="7961" y="1154"/>
                </a:lnTo>
                <a:lnTo>
                  <a:pt x="7961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809408" y="3266417"/>
            <a:ext cx="32384" cy="1270"/>
          </a:xfrm>
          <a:custGeom>
            <a:avLst/>
            <a:gdLst/>
            <a:ahLst/>
            <a:cxnLst/>
            <a:rect l="l" t="t" r="r" b="b"/>
            <a:pathLst>
              <a:path w="32385" h="1270">
                <a:moveTo>
                  <a:pt x="0" y="1154"/>
                </a:moveTo>
                <a:lnTo>
                  <a:pt x="32251" y="1154"/>
                </a:lnTo>
                <a:lnTo>
                  <a:pt x="32251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775204" y="3265263"/>
            <a:ext cx="66675" cy="1270"/>
          </a:xfrm>
          <a:custGeom>
            <a:avLst/>
            <a:gdLst/>
            <a:ahLst/>
            <a:cxnLst/>
            <a:rect l="l" t="t" r="r" b="b"/>
            <a:pathLst>
              <a:path w="66675" h="1270">
                <a:moveTo>
                  <a:pt x="0" y="1154"/>
                </a:moveTo>
                <a:lnTo>
                  <a:pt x="66456" y="1154"/>
                </a:lnTo>
                <a:lnTo>
                  <a:pt x="66456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767546" y="2615362"/>
            <a:ext cx="74295" cy="650240"/>
          </a:xfrm>
          <a:custGeom>
            <a:avLst/>
            <a:gdLst/>
            <a:ahLst/>
            <a:cxnLst/>
            <a:rect l="l" t="t" r="r" b="b"/>
            <a:pathLst>
              <a:path w="74295" h="650239">
                <a:moveTo>
                  <a:pt x="0" y="649901"/>
                </a:moveTo>
                <a:lnTo>
                  <a:pt x="74114" y="649901"/>
                </a:lnTo>
                <a:lnTo>
                  <a:pt x="74114" y="0"/>
                </a:lnTo>
                <a:lnTo>
                  <a:pt x="0" y="0"/>
                </a:lnTo>
                <a:lnTo>
                  <a:pt x="0" y="649901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731050" y="2615803"/>
            <a:ext cx="74295" cy="650875"/>
          </a:xfrm>
          <a:custGeom>
            <a:avLst/>
            <a:gdLst/>
            <a:ahLst/>
            <a:cxnLst/>
            <a:rect l="l" t="t" r="r" b="b"/>
            <a:pathLst>
              <a:path w="74295" h="650875">
                <a:moveTo>
                  <a:pt x="74114" y="0"/>
                </a:moveTo>
                <a:lnTo>
                  <a:pt x="0" y="0"/>
                </a:lnTo>
                <a:lnTo>
                  <a:pt x="0" y="646710"/>
                </a:lnTo>
                <a:lnTo>
                  <a:pt x="18191" y="648114"/>
                </a:lnTo>
                <a:lnTo>
                  <a:pt x="27961" y="648768"/>
                </a:lnTo>
                <a:lnTo>
                  <a:pt x="36495" y="649517"/>
                </a:lnTo>
                <a:lnTo>
                  <a:pt x="46152" y="649517"/>
                </a:lnTo>
                <a:lnTo>
                  <a:pt x="64456" y="650826"/>
                </a:lnTo>
                <a:lnTo>
                  <a:pt x="74114" y="650826"/>
                </a:lnTo>
                <a:lnTo>
                  <a:pt x="74114" y="0"/>
                </a:lnTo>
                <a:close/>
              </a:path>
            </a:pathLst>
          </a:custGeom>
          <a:solidFill>
            <a:srgbClr val="FFE4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694555" y="2615803"/>
            <a:ext cx="73025" cy="649605"/>
          </a:xfrm>
          <a:custGeom>
            <a:avLst/>
            <a:gdLst/>
            <a:ahLst/>
            <a:cxnLst/>
            <a:rect l="l" t="t" r="r" b="b"/>
            <a:pathLst>
              <a:path w="73025" h="649604">
                <a:moveTo>
                  <a:pt x="72991" y="0"/>
                </a:moveTo>
                <a:lnTo>
                  <a:pt x="0" y="0"/>
                </a:lnTo>
                <a:lnTo>
                  <a:pt x="0" y="643997"/>
                </a:lnTo>
                <a:lnTo>
                  <a:pt x="8534" y="644652"/>
                </a:lnTo>
                <a:lnTo>
                  <a:pt x="16956" y="645401"/>
                </a:lnTo>
                <a:lnTo>
                  <a:pt x="72991" y="649517"/>
                </a:lnTo>
                <a:lnTo>
                  <a:pt x="72991" y="0"/>
                </a:lnTo>
                <a:close/>
              </a:path>
            </a:pathLst>
          </a:custGeom>
          <a:solidFill>
            <a:srgbClr val="FFE1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658059" y="2615803"/>
            <a:ext cx="73025" cy="647065"/>
          </a:xfrm>
          <a:custGeom>
            <a:avLst/>
            <a:gdLst/>
            <a:ahLst/>
            <a:cxnLst/>
            <a:rect l="l" t="t" r="r" b="b"/>
            <a:pathLst>
              <a:path w="73025" h="647064">
                <a:moveTo>
                  <a:pt x="72991" y="0"/>
                </a:moveTo>
                <a:lnTo>
                  <a:pt x="0" y="0"/>
                </a:lnTo>
                <a:lnTo>
                  <a:pt x="0" y="640630"/>
                </a:lnTo>
                <a:lnTo>
                  <a:pt x="8534" y="641284"/>
                </a:lnTo>
                <a:lnTo>
                  <a:pt x="16956" y="642594"/>
                </a:lnTo>
                <a:lnTo>
                  <a:pt x="45029" y="644652"/>
                </a:lnTo>
                <a:lnTo>
                  <a:pt x="53452" y="645401"/>
                </a:lnTo>
                <a:lnTo>
                  <a:pt x="72991" y="646710"/>
                </a:lnTo>
                <a:lnTo>
                  <a:pt x="72991" y="0"/>
                </a:lnTo>
                <a:close/>
              </a:path>
            </a:pathLst>
          </a:custGeom>
          <a:solidFill>
            <a:srgbClr val="FFD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621564" y="2615803"/>
            <a:ext cx="73025" cy="644525"/>
          </a:xfrm>
          <a:custGeom>
            <a:avLst/>
            <a:gdLst/>
            <a:ahLst/>
            <a:cxnLst/>
            <a:rect l="l" t="t" r="r" b="b"/>
            <a:pathLst>
              <a:path w="73025" h="644525">
                <a:moveTo>
                  <a:pt x="72991" y="0"/>
                </a:moveTo>
                <a:lnTo>
                  <a:pt x="0" y="0"/>
                </a:lnTo>
                <a:lnTo>
                  <a:pt x="0" y="636513"/>
                </a:lnTo>
                <a:lnTo>
                  <a:pt x="8534" y="637168"/>
                </a:lnTo>
                <a:lnTo>
                  <a:pt x="17068" y="638571"/>
                </a:lnTo>
                <a:lnTo>
                  <a:pt x="25490" y="639226"/>
                </a:lnTo>
                <a:lnTo>
                  <a:pt x="35260" y="640630"/>
                </a:lnTo>
                <a:lnTo>
                  <a:pt x="45029" y="641284"/>
                </a:lnTo>
                <a:lnTo>
                  <a:pt x="53452" y="642594"/>
                </a:lnTo>
                <a:lnTo>
                  <a:pt x="72991" y="643997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585068" y="2615803"/>
            <a:ext cx="73025" cy="640715"/>
          </a:xfrm>
          <a:custGeom>
            <a:avLst/>
            <a:gdLst/>
            <a:ahLst/>
            <a:cxnLst/>
            <a:rect l="l" t="t" r="r" b="b"/>
            <a:pathLst>
              <a:path w="73025" h="640714">
                <a:moveTo>
                  <a:pt x="72991" y="0"/>
                </a:moveTo>
                <a:lnTo>
                  <a:pt x="0" y="0"/>
                </a:lnTo>
                <a:lnTo>
                  <a:pt x="0" y="631742"/>
                </a:lnTo>
                <a:lnTo>
                  <a:pt x="8534" y="633052"/>
                </a:lnTo>
                <a:lnTo>
                  <a:pt x="17068" y="634455"/>
                </a:lnTo>
                <a:lnTo>
                  <a:pt x="25490" y="635110"/>
                </a:lnTo>
                <a:lnTo>
                  <a:pt x="35260" y="636513"/>
                </a:lnTo>
                <a:lnTo>
                  <a:pt x="43794" y="637168"/>
                </a:lnTo>
                <a:lnTo>
                  <a:pt x="53564" y="638571"/>
                </a:lnTo>
                <a:lnTo>
                  <a:pt x="63221" y="639226"/>
                </a:lnTo>
                <a:lnTo>
                  <a:pt x="72991" y="640630"/>
                </a:lnTo>
                <a:lnTo>
                  <a:pt x="72991" y="0"/>
                </a:lnTo>
                <a:close/>
              </a:path>
            </a:pathLst>
          </a:custGeom>
          <a:solidFill>
            <a:srgbClr val="FFD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548572" y="2615803"/>
            <a:ext cx="73025" cy="636905"/>
          </a:xfrm>
          <a:custGeom>
            <a:avLst/>
            <a:gdLst/>
            <a:ahLst/>
            <a:cxnLst/>
            <a:rect l="l" t="t" r="r" b="b"/>
            <a:pathLst>
              <a:path w="73025" h="636904">
                <a:moveTo>
                  <a:pt x="72991" y="0"/>
                </a:moveTo>
                <a:lnTo>
                  <a:pt x="0" y="0"/>
                </a:lnTo>
                <a:lnTo>
                  <a:pt x="0" y="625568"/>
                </a:lnTo>
                <a:lnTo>
                  <a:pt x="8534" y="626878"/>
                </a:lnTo>
                <a:lnTo>
                  <a:pt x="15833" y="628281"/>
                </a:lnTo>
                <a:lnTo>
                  <a:pt x="24367" y="629684"/>
                </a:lnTo>
                <a:lnTo>
                  <a:pt x="34025" y="630994"/>
                </a:lnTo>
                <a:lnTo>
                  <a:pt x="42559" y="632397"/>
                </a:lnTo>
                <a:lnTo>
                  <a:pt x="63221" y="635110"/>
                </a:lnTo>
                <a:lnTo>
                  <a:pt x="72991" y="636513"/>
                </a:lnTo>
                <a:lnTo>
                  <a:pt x="72991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510842" y="2615803"/>
            <a:ext cx="74295" cy="631825"/>
          </a:xfrm>
          <a:custGeom>
            <a:avLst/>
            <a:gdLst/>
            <a:ahLst/>
            <a:cxnLst/>
            <a:rect l="l" t="t" r="r" b="b"/>
            <a:pathLst>
              <a:path w="74295" h="631825">
                <a:moveTo>
                  <a:pt x="74226" y="0"/>
                </a:moveTo>
                <a:lnTo>
                  <a:pt x="0" y="0"/>
                </a:lnTo>
                <a:lnTo>
                  <a:pt x="0" y="617336"/>
                </a:lnTo>
                <a:lnTo>
                  <a:pt x="8534" y="619394"/>
                </a:lnTo>
                <a:lnTo>
                  <a:pt x="15833" y="621452"/>
                </a:lnTo>
                <a:lnTo>
                  <a:pt x="24367" y="623510"/>
                </a:lnTo>
                <a:lnTo>
                  <a:pt x="34137" y="624820"/>
                </a:lnTo>
                <a:lnTo>
                  <a:pt x="43794" y="626878"/>
                </a:lnTo>
                <a:lnTo>
                  <a:pt x="53564" y="628281"/>
                </a:lnTo>
                <a:lnTo>
                  <a:pt x="63221" y="630339"/>
                </a:lnTo>
                <a:lnTo>
                  <a:pt x="74226" y="631742"/>
                </a:lnTo>
                <a:lnTo>
                  <a:pt x="74226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474346" y="2615803"/>
            <a:ext cx="74295" cy="626110"/>
          </a:xfrm>
          <a:custGeom>
            <a:avLst/>
            <a:gdLst/>
            <a:ahLst/>
            <a:cxnLst/>
            <a:rect l="l" t="t" r="r" b="b"/>
            <a:pathLst>
              <a:path w="74295" h="626110">
                <a:moveTo>
                  <a:pt x="74226" y="0"/>
                </a:moveTo>
                <a:lnTo>
                  <a:pt x="0" y="0"/>
                </a:lnTo>
                <a:lnTo>
                  <a:pt x="0" y="604332"/>
                </a:lnTo>
                <a:lnTo>
                  <a:pt x="6063" y="607045"/>
                </a:lnTo>
                <a:lnTo>
                  <a:pt x="13363" y="609852"/>
                </a:lnTo>
                <a:lnTo>
                  <a:pt x="30431" y="615278"/>
                </a:lnTo>
                <a:lnTo>
                  <a:pt x="40201" y="617990"/>
                </a:lnTo>
                <a:lnTo>
                  <a:pt x="49858" y="620797"/>
                </a:lnTo>
                <a:lnTo>
                  <a:pt x="62098" y="623510"/>
                </a:lnTo>
                <a:lnTo>
                  <a:pt x="74226" y="625568"/>
                </a:lnTo>
                <a:lnTo>
                  <a:pt x="74226" y="0"/>
                </a:lnTo>
                <a:close/>
              </a:path>
            </a:pathLst>
          </a:custGeom>
          <a:solidFill>
            <a:srgbClr val="FFC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484733" y="2615803"/>
            <a:ext cx="0" cy="617855"/>
          </a:xfrm>
          <a:custGeom>
            <a:avLst/>
            <a:gdLst/>
            <a:ahLst/>
            <a:cxnLst/>
            <a:rect l="l" t="t" r="r" b="b"/>
            <a:pathLst>
              <a:path w="0" h="617855">
                <a:moveTo>
                  <a:pt x="0" y="0"/>
                </a:moveTo>
                <a:lnTo>
                  <a:pt x="0" y="617336"/>
                </a:lnTo>
              </a:path>
            </a:pathLst>
          </a:custGeom>
          <a:ln w="52216">
            <a:solidFill>
              <a:srgbClr val="FFCC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479042" y="2615803"/>
            <a:ext cx="0" cy="612775"/>
          </a:xfrm>
          <a:custGeom>
            <a:avLst/>
            <a:gdLst/>
            <a:ahLst/>
            <a:cxnLst/>
            <a:rect l="l" t="t" r="r" b="b"/>
            <a:pathLst>
              <a:path w="0" h="612775">
                <a:moveTo>
                  <a:pt x="0" y="0"/>
                </a:moveTo>
                <a:lnTo>
                  <a:pt x="0" y="612565"/>
                </a:lnTo>
              </a:path>
            </a:pathLst>
          </a:custGeom>
          <a:ln w="36383">
            <a:solidFill>
              <a:srgbClr val="FF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458625" y="2548822"/>
            <a:ext cx="1038860" cy="133985"/>
          </a:xfrm>
          <a:custGeom>
            <a:avLst/>
            <a:gdLst/>
            <a:ahLst/>
            <a:cxnLst/>
            <a:rect l="l" t="t" r="r" b="b"/>
            <a:pathLst>
              <a:path w="1038860" h="133985">
                <a:moveTo>
                  <a:pt x="519247" y="0"/>
                </a:moveTo>
                <a:lnTo>
                  <a:pt x="414702" y="1403"/>
                </a:lnTo>
                <a:lnTo>
                  <a:pt x="364843" y="2712"/>
                </a:lnTo>
                <a:lnTo>
                  <a:pt x="271190" y="8232"/>
                </a:lnTo>
                <a:lnTo>
                  <a:pt x="188429" y="15061"/>
                </a:lnTo>
                <a:lnTo>
                  <a:pt x="117908" y="24603"/>
                </a:lnTo>
                <a:lnTo>
                  <a:pt x="63221" y="34894"/>
                </a:lnTo>
                <a:lnTo>
                  <a:pt x="23020" y="47149"/>
                </a:lnTo>
                <a:lnTo>
                  <a:pt x="0" y="66981"/>
                </a:lnTo>
                <a:lnTo>
                  <a:pt x="2358" y="73810"/>
                </a:lnTo>
                <a:lnTo>
                  <a:pt x="41324" y="92988"/>
                </a:lnTo>
                <a:lnTo>
                  <a:pt x="88712" y="104588"/>
                </a:lnTo>
                <a:lnTo>
                  <a:pt x="188429" y="118901"/>
                </a:lnTo>
                <a:lnTo>
                  <a:pt x="271190" y="125824"/>
                </a:lnTo>
                <a:lnTo>
                  <a:pt x="364843" y="131250"/>
                </a:lnTo>
                <a:lnTo>
                  <a:pt x="414702" y="132653"/>
                </a:lnTo>
                <a:lnTo>
                  <a:pt x="519247" y="133963"/>
                </a:lnTo>
                <a:lnTo>
                  <a:pt x="623906" y="132653"/>
                </a:lnTo>
                <a:lnTo>
                  <a:pt x="673764" y="131250"/>
                </a:lnTo>
                <a:lnTo>
                  <a:pt x="766182" y="125824"/>
                </a:lnTo>
                <a:lnTo>
                  <a:pt x="848943" y="118901"/>
                </a:lnTo>
                <a:lnTo>
                  <a:pt x="919464" y="109359"/>
                </a:lnTo>
                <a:lnTo>
                  <a:pt x="975386" y="99162"/>
                </a:lnTo>
                <a:lnTo>
                  <a:pt x="1015587" y="86814"/>
                </a:lnTo>
                <a:lnTo>
                  <a:pt x="1038608" y="66981"/>
                </a:lnTo>
                <a:lnTo>
                  <a:pt x="1036250" y="60152"/>
                </a:lnTo>
                <a:lnTo>
                  <a:pt x="997283" y="40974"/>
                </a:lnTo>
                <a:lnTo>
                  <a:pt x="949895" y="29374"/>
                </a:lnTo>
                <a:lnTo>
                  <a:pt x="886674" y="19832"/>
                </a:lnTo>
                <a:lnTo>
                  <a:pt x="766182" y="8232"/>
                </a:lnTo>
                <a:lnTo>
                  <a:pt x="673764" y="2712"/>
                </a:lnTo>
                <a:lnTo>
                  <a:pt x="623906" y="1403"/>
                </a:lnTo>
                <a:lnTo>
                  <a:pt x="519247" y="0"/>
                </a:lnTo>
                <a:close/>
              </a:path>
            </a:pathLst>
          </a:custGeom>
          <a:solidFill>
            <a:srgbClr val="FFC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7534258" y="1155782"/>
            <a:ext cx="1579245" cy="546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18135">
              <a:lnSpc>
                <a:spcPct val="100000"/>
              </a:lnSpc>
              <a:spcBef>
                <a:spcPts val="105"/>
              </a:spcBef>
            </a:pPr>
            <a:r>
              <a:rPr dirty="0" sz="1700" spc="165">
                <a:latin typeface="Arial"/>
                <a:cs typeface="Arial"/>
              </a:rPr>
              <a:t>Original  </a:t>
            </a:r>
            <a:r>
              <a:rPr dirty="0" sz="1700" spc="175">
                <a:latin typeface="Arial"/>
                <a:cs typeface="Arial"/>
              </a:rPr>
              <a:t>Training</a:t>
            </a:r>
            <a:r>
              <a:rPr dirty="0" sz="1700" spc="40">
                <a:latin typeface="Arial"/>
                <a:cs typeface="Arial"/>
              </a:rPr>
              <a:t> </a:t>
            </a:r>
            <a:r>
              <a:rPr dirty="0" sz="1700" spc="190"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6926309" y="1877414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8813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837147" y="2077985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4" h="145414">
                <a:moveTo>
                  <a:pt x="178323" y="0"/>
                </a:moveTo>
                <a:lnTo>
                  <a:pt x="0" y="0"/>
                </a:lnTo>
                <a:lnTo>
                  <a:pt x="89161" y="145376"/>
                </a:lnTo>
                <a:lnTo>
                  <a:pt x="178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8023535" y="3277961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40" h="1270">
                <a:moveTo>
                  <a:pt x="0" y="1154"/>
                </a:moveTo>
                <a:lnTo>
                  <a:pt x="14800" y="1154"/>
                </a:lnTo>
                <a:lnTo>
                  <a:pt x="1480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8023535" y="3276806"/>
            <a:ext cx="48895" cy="1270"/>
          </a:xfrm>
          <a:custGeom>
            <a:avLst/>
            <a:gdLst/>
            <a:ahLst/>
            <a:cxnLst/>
            <a:rect l="l" t="t" r="r" b="b"/>
            <a:pathLst>
              <a:path w="48895" h="1270">
                <a:moveTo>
                  <a:pt x="0" y="1154"/>
                </a:moveTo>
                <a:lnTo>
                  <a:pt x="48770" y="1154"/>
                </a:lnTo>
                <a:lnTo>
                  <a:pt x="4877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060030" y="2616739"/>
            <a:ext cx="73025" cy="661670"/>
          </a:xfrm>
          <a:custGeom>
            <a:avLst/>
            <a:gdLst/>
            <a:ahLst/>
            <a:cxnLst/>
            <a:rect l="l" t="t" r="r" b="b"/>
            <a:pathLst>
              <a:path w="73025" h="661670">
                <a:moveTo>
                  <a:pt x="72991" y="0"/>
                </a:moveTo>
                <a:lnTo>
                  <a:pt x="0" y="0"/>
                </a:lnTo>
                <a:lnTo>
                  <a:pt x="0" y="661491"/>
                </a:lnTo>
                <a:lnTo>
                  <a:pt x="18303" y="660181"/>
                </a:lnTo>
                <a:lnTo>
                  <a:pt x="28073" y="660181"/>
                </a:lnTo>
                <a:lnTo>
                  <a:pt x="36495" y="659433"/>
                </a:lnTo>
                <a:lnTo>
                  <a:pt x="46265" y="658778"/>
                </a:lnTo>
                <a:lnTo>
                  <a:pt x="54799" y="658030"/>
                </a:lnTo>
                <a:lnTo>
                  <a:pt x="64456" y="658030"/>
                </a:lnTo>
                <a:lnTo>
                  <a:pt x="72991" y="657375"/>
                </a:lnTo>
                <a:lnTo>
                  <a:pt x="72991" y="0"/>
                </a:lnTo>
                <a:close/>
              </a:path>
            </a:pathLst>
          </a:custGeom>
          <a:solidFill>
            <a:srgbClr val="FFF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8095403" y="2616739"/>
            <a:ext cx="74295" cy="659765"/>
          </a:xfrm>
          <a:custGeom>
            <a:avLst/>
            <a:gdLst/>
            <a:ahLst/>
            <a:cxnLst/>
            <a:rect l="l" t="t" r="r" b="b"/>
            <a:pathLst>
              <a:path w="74295" h="659764">
                <a:moveTo>
                  <a:pt x="74114" y="0"/>
                </a:moveTo>
                <a:lnTo>
                  <a:pt x="0" y="0"/>
                </a:lnTo>
                <a:lnTo>
                  <a:pt x="0" y="659433"/>
                </a:lnTo>
                <a:lnTo>
                  <a:pt x="19426" y="658030"/>
                </a:lnTo>
                <a:lnTo>
                  <a:pt x="29084" y="658030"/>
                </a:lnTo>
                <a:lnTo>
                  <a:pt x="65579" y="655317"/>
                </a:lnTo>
                <a:lnTo>
                  <a:pt x="74114" y="654568"/>
                </a:lnTo>
                <a:lnTo>
                  <a:pt x="74114" y="0"/>
                </a:lnTo>
                <a:close/>
              </a:path>
            </a:pathLst>
          </a:custGeom>
          <a:solidFill>
            <a:srgbClr val="FFEE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131786" y="2616739"/>
            <a:ext cx="74295" cy="657860"/>
          </a:xfrm>
          <a:custGeom>
            <a:avLst/>
            <a:gdLst/>
            <a:ahLst/>
            <a:cxnLst/>
            <a:rect l="l" t="t" r="r" b="b"/>
            <a:pathLst>
              <a:path w="74295" h="657860">
                <a:moveTo>
                  <a:pt x="74226" y="0"/>
                </a:moveTo>
                <a:lnTo>
                  <a:pt x="0" y="0"/>
                </a:lnTo>
                <a:lnTo>
                  <a:pt x="0" y="657375"/>
                </a:lnTo>
                <a:lnTo>
                  <a:pt x="29196" y="655317"/>
                </a:lnTo>
                <a:lnTo>
                  <a:pt x="37730" y="654568"/>
                </a:lnTo>
                <a:lnTo>
                  <a:pt x="47500" y="653914"/>
                </a:lnTo>
                <a:lnTo>
                  <a:pt x="56034" y="653165"/>
                </a:lnTo>
                <a:lnTo>
                  <a:pt x="74226" y="651856"/>
                </a:lnTo>
                <a:lnTo>
                  <a:pt x="74226" y="0"/>
                </a:lnTo>
                <a:close/>
              </a:path>
            </a:pathLst>
          </a:custGeom>
          <a:solidFill>
            <a:srgbClr val="FFEA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8168282" y="2616739"/>
            <a:ext cx="73025" cy="654685"/>
          </a:xfrm>
          <a:custGeom>
            <a:avLst/>
            <a:gdLst/>
            <a:ahLst/>
            <a:cxnLst/>
            <a:rect l="l" t="t" r="r" b="b"/>
            <a:pathLst>
              <a:path w="73025" h="654685">
                <a:moveTo>
                  <a:pt x="72991" y="0"/>
                </a:moveTo>
                <a:lnTo>
                  <a:pt x="0" y="0"/>
                </a:lnTo>
                <a:lnTo>
                  <a:pt x="0" y="654568"/>
                </a:lnTo>
                <a:lnTo>
                  <a:pt x="29196" y="652510"/>
                </a:lnTo>
                <a:lnTo>
                  <a:pt x="38966" y="651107"/>
                </a:lnTo>
                <a:lnTo>
                  <a:pt x="47500" y="650452"/>
                </a:lnTo>
                <a:lnTo>
                  <a:pt x="56034" y="649704"/>
                </a:lnTo>
                <a:lnTo>
                  <a:pt x="64456" y="648394"/>
                </a:lnTo>
                <a:lnTo>
                  <a:pt x="72991" y="647646"/>
                </a:lnTo>
                <a:lnTo>
                  <a:pt x="72991" y="0"/>
                </a:lnTo>
                <a:close/>
              </a:path>
            </a:pathLst>
          </a:custGeom>
          <a:solidFill>
            <a:srgbClr val="FFE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204777" y="2616739"/>
            <a:ext cx="73025" cy="652145"/>
          </a:xfrm>
          <a:custGeom>
            <a:avLst/>
            <a:gdLst/>
            <a:ahLst/>
            <a:cxnLst/>
            <a:rect l="l" t="t" r="r" b="b"/>
            <a:pathLst>
              <a:path w="73025" h="652145">
                <a:moveTo>
                  <a:pt x="72991" y="0"/>
                </a:moveTo>
                <a:lnTo>
                  <a:pt x="0" y="0"/>
                </a:lnTo>
                <a:lnTo>
                  <a:pt x="0" y="651856"/>
                </a:lnTo>
                <a:lnTo>
                  <a:pt x="9769" y="650452"/>
                </a:lnTo>
                <a:lnTo>
                  <a:pt x="19539" y="649704"/>
                </a:lnTo>
                <a:lnTo>
                  <a:pt x="29196" y="648394"/>
                </a:lnTo>
                <a:lnTo>
                  <a:pt x="38966" y="647646"/>
                </a:lnTo>
                <a:lnTo>
                  <a:pt x="47500" y="646243"/>
                </a:lnTo>
                <a:lnTo>
                  <a:pt x="56034" y="645588"/>
                </a:lnTo>
                <a:lnTo>
                  <a:pt x="64456" y="644184"/>
                </a:lnTo>
                <a:lnTo>
                  <a:pt x="72991" y="643530"/>
                </a:lnTo>
                <a:lnTo>
                  <a:pt x="72991" y="0"/>
                </a:lnTo>
                <a:close/>
              </a:path>
            </a:pathLst>
          </a:custGeom>
          <a:solidFill>
            <a:srgbClr val="FFDD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241273" y="2616739"/>
            <a:ext cx="73025" cy="647700"/>
          </a:xfrm>
          <a:custGeom>
            <a:avLst/>
            <a:gdLst/>
            <a:ahLst/>
            <a:cxnLst/>
            <a:rect l="l" t="t" r="r" b="b"/>
            <a:pathLst>
              <a:path w="73025" h="647700">
                <a:moveTo>
                  <a:pt x="72991" y="0"/>
                </a:moveTo>
                <a:lnTo>
                  <a:pt x="0" y="0"/>
                </a:lnTo>
                <a:lnTo>
                  <a:pt x="0" y="647646"/>
                </a:lnTo>
                <a:lnTo>
                  <a:pt x="9769" y="646243"/>
                </a:lnTo>
                <a:lnTo>
                  <a:pt x="19539" y="645588"/>
                </a:lnTo>
                <a:lnTo>
                  <a:pt x="38966" y="642781"/>
                </a:lnTo>
                <a:lnTo>
                  <a:pt x="47500" y="642126"/>
                </a:lnTo>
                <a:lnTo>
                  <a:pt x="72991" y="637917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277769" y="2616739"/>
            <a:ext cx="73025" cy="643890"/>
          </a:xfrm>
          <a:custGeom>
            <a:avLst/>
            <a:gdLst/>
            <a:ahLst/>
            <a:cxnLst/>
            <a:rect l="l" t="t" r="r" b="b"/>
            <a:pathLst>
              <a:path w="73025" h="643889">
                <a:moveTo>
                  <a:pt x="72991" y="0"/>
                </a:moveTo>
                <a:lnTo>
                  <a:pt x="0" y="0"/>
                </a:lnTo>
                <a:lnTo>
                  <a:pt x="0" y="643530"/>
                </a:lnTo>
                <a:lnTo>
                  <a:pt x="9769" y="642126"/>
                </a:lnTo>
                <a:lnTo>
                  <a:pt x="20662" y="640723"/>
                </a:lnTo>
                <a:lnTo>
                  <a:pt x="30431" y="639320"/>
                </a:lnTo>
                <a:lnTo>
                  <a:pt x="38966" y="637262"/>
                </a:lnTo>
                <a:lnTo>
                  <a:pt x="48623" y="635859"/>
                </a:lnTo>
                <a:lnTo>
                  <a:pt x="57157" y="634455"/>
                </a:lnTo>
                <a:lnTo>
                  <a:pt x="64456" y="632397"/>
                </a:lnTo>
                <a:lnTo>
                  <a:pt x="72991" y="630994"/>
                </a:lnTo>
                <a:lnTo>
                  <a:pt x="72991" y="0"/>
                </a:lnTo>
                <a:close/>
              </a:path>
            </a:pathLst>
          </a:custGeom>
          <a:solidFill>
            <a:srgbClr val="FFD2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314264" y="2616739"/>
            <a:ext cx="73025" cy="638175"/>
          </a:xfrm>
          <a:custGeom>
            <a:avLst/>
            <a:gdLst/>
            <a:ahLst/>
            <a:cxnLst/>
            <a:rect l="l" t="t" r="r" b="b"/>
            <a:pathLst>
              <a:path w="73025" h="638175">
                <a:moveTo>
                  <a:pt x="72991" y="0"/>
                </a:moveTo>
                <a:lnTo>
                  <a:pt x="0" y="0"/>
                </a:lnTo>
                <a:lnTo>
                  <a:pt x="0" y="637917"/>
                </a:lnTo>
                <a:lnTo>
                  <a:pt x="11004" y="635859"/>
                </a:lnTo>
                <a:lnTo>
                  <a:pt x="21897" y="634455"/>
                </a:lnTo>
                <a:lnTo>
                  <a:pt x="41324" y="630339"/>
                </a:lnTo>
                <a:lnTo>
                  <a:pt x="49858" y="628281"/>
                </a:lnTo>
                <a:lnTo>
                  <a:pt x="58392" y="626129"/>
                </a:lnTo>
                <a:lnTo>
                  <a:pt x="65692" y="623416"/>
                </a:lnTo>
                <a:lnTo>
                  <a:pt x="72991" y="621265"/>
                </a:lnTo>
                <a:lnTo>
                  <a:pt x="72991" y="0"/>
                </a:lnTo>
                <a:close/>
              </a:path>
            </a:pathLst>
          </a:custGeom>
          <a:solidFill>
            <a:srgbClr val="FFCE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350760" y="2616739"/>
            <a:ext cx="73025" cy="631190"/>
          </a:xfrm>
          <a:custGeom>
            <a:avLst/>
            <a:gdLst/>
            <a:ahLst/>
            <a:cxnLst/>
            <a:rect l="l" t="t" r="r" b="b"/>
            <a:pathLst>
              <a:path w="73025" h="631189">
                <a:moveTo>
                  <a:pt x="72991" y="0"/>
                </a:moveTo>
                <a:lnTo>
                  <a:pt x="0" y="0"/>
                </a:lnTo>
                <a:lnTo>
                  <a:pt x="0" y="630994"/>
                </a:lnTo>
                <a:lnTo>
                  <a:pt x="15833" y="626878"/>
                </a:lnTo>
                <a:lnTo>
                  <a:pt x="53564" y="614342"/>
                </a:lnTo>
                <a:lnTo>
                  <a:pt x="72991" y="596380"/>
                </a:lnTo>
                <a:lnTo>
                  <a:pt x="72991" y="0"/>
                </a:lnTo>
                <a:close/>
              </a:path>
            </a:pathLst>
          </a:custGeom>
          <a:solidFill>
            <a:srgbClr val="FFC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854519" y="3280269"/>
            <a:ext cx="59690" cy="1270"/>
          </a:xfrm>
          <a:custGeom>
            <a:avLst/>
            <a:gdLst/>
            <a:ahLst/>
            <a:cxnLst/>
            <a:rect l="l" t="t" r="r" b="b"/>
            <a:pathLst>
              <a:path w="59690" h="1270">
                <a:moveTo>
                  <a:pt x="0" y="1154"/>
                </a:moveTo>
                <a:lnTo>
                  <a:pt x="59640" y="1154"/>
                </a:lnTo>
                <a:lnTo>
                  <a:pt x="5964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848017" y="3280269"/>
            <a:ext cx="29845" cy="1270"/>
          </a:xfrm>
          <a:custGeom>
            <a:avLst/>
            <a:gdLst/>
            <a:ahLst/>
            <a:cxnLst/>
            <a:rect l="l" t="t" r="r" b="b"/>
            <a:pathLst>
              <a:path w="29845" h="1270">
                <a:moveTo>
                  <a:pt x="0" y="1154"/>
                </a:moveTo>
                <a:lnTo>
                  <a:pt x="29648" y="1154"/>
                </a:lnTo>
                <a:lnTo>
                  <a:pt x="2964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814996" y="3279115"/>
            <a:ext cx="26670" cy="1270"/>
          </a:xfrm>
          <a:custGeom>
            <a:avLst/>
            <a:gdLst/>
            <a:ahLst/>
            <a:cxnLst/>
            <a:rect l="l" t="t" r="r" b="b"/>
            <a:pathLst>
              <a:path w="26670" h="1270">
                <a:moveTo>
                  <a:pt x="0" y="1154"/>
                </a:moveTo>
                <a:lnTo>
                  <a:pt x="26172" y="1154"/>
                </a:lnTo>
                <a:lnTo>
                  <a:pt x="2617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737711" y="3276806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0" y="1154"/>
                </a:moveTo>
                <a:lnTo>
                  <a:pt x="30466" y="1154"/>
                </a:lnTo>
                <a:lnTo>
                  <a:pt x="30466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693952" y="2616739"/>
            <a:ext cx="74295" cy="662305"/>
          </a:xfrm>
          <a:custGeom>
            <a:avLst/>
            <a:gdLst/>
            <a:ahLst/>
            <a:cxnLst/>
            <a:rect l="l" t="t" r="r" b="b"/>
            <a:pathLst>
              <a:path w="74295" h="662304">
                <a:moveTo>
                  <a:pt x="74226" y="0"/>
                </a:moveTo>
                <a:lnTo>
                  <a:pt x="0" y="0"/>
                </a:lnTo>
                <a:lnTo>
                  <a:pt x="0" y="658778"/>
                </a:lnTo>
                <a:lnTo>
                  <a:pt x="9769" y="659433"/>
                </a:lnTo>
                <a:lnTo>
                  <a:pt x="18303" y="659433"/>
                </a:lnTo>
                <a:lnTo>
                  <a:pt x="27961" y="660181"/>
                </a:lnTo>
                <a:lnTo>
                  <a:pt x="36495" y="660181"/>
                </a:lnTo>
                <a:lnTo>
                  <a:pt x="54799" y="661491"/>
                </a:lnTo>
                <a:lnTo>
                  <a:pt x="64456" y="661491"/>
                </a:lnTo>
                <a:lnTo>
                  <a:pt x="74226" y="662240"/>
                </a:lnTo>
                <a:lnTo>
                  <a:pt x="74226" y="0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657456" y="2616739"/>
            <a:ext cx="74295" cy="660400"/>
          </a:xfrm>
          <a:custGeom>
            <a:avLst/>
            <a:gdLst/>
            <a:ahLst/>
            <a:cxnLst/>
            <a:rect l="l" t="t" r="r" b="b"/>
            <a:pathLst>
              <a:path w="74295" h="660400">
                <a:moveTo>
                  <a:pt x="74226" y="0"/>
                </a:moveTo>
                <a:lnTo>
                  <a:pt x="0" y="0"/>
                </a:lnTo>
                <a:lnTo>
                  <a:pt x="0" y="655972"/>
                </a:lnTo>
                <a:lnTo>
                  <a:pt x="9769" y="656627"/>
                </a:lnTo>
                <a:lnTo>
                  <a:pt x="18303" y="657375"/>
                </a:lnTo>
                <a:lnTo>
                  <a:pt x="27961" y="658030"/>
                </a:lnTo>
                <a:lnTo>
                  <a:pt x="36495" y="658778"/>
                </a:lnTo>
                <a:lnTo>
                  <a:pt x="46265" y="658778"/>
                </a:lnTo>
                <a:lnTo>
                  <a:pt x="64456" y="660181"/>
                </a:lnTo>
                <a:lnTo>
                  <a:pt x="74226" y="660181"/>
                </a:lnTo>
                <a:lnTo>
                  <a:pt x="74226" y="0"/>
                </a:lnTo>
                <a:close/>
              </a:path>
            </a:pathLst>
          </a:custGeom>
          <a:solidFill>
            <a:srgbClr val="FFE4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7620960" y="2616739"/>
            <a:ext cx="73025" cy="659130"/>
          </a:xfrm>
          <a:custGeom>
            <a:avLst/>
            <a:gdLst/>
            <a:ahLst/>
            <a:cxnLst/>
            <a:rect l="l" t="t" r="r" b="b"/>
            <a:pathLst>
              <a:path w="73025" h="659129">
                <a:moveTo>
                  <a:pt x="72991" y="0"/>
                </a:moveTo>
                <a:lnTo>
                  <a:pt x="0" y="0"/>
                </a:lnTo>
                <a:lnTo>
                  <a:pt x="0" y="653165"/>
                </a:lnTo>
                <a:lnTo>
                  <a:pt x="8534" y="653914"/>
                </a:lnTo>
                <a:lnTo>
                  <a:pt x="45029" y="656627"/>
                </a:lnTo>
                <a:lnTo>
                  <a:pt x="53564" y="657375"/>
                </a:lnTo>
                <a:lnTo>
                  <a:pt x="63333" y="658030"/>
                </a:lnTo>
                <a:lnTo>
                  <a:pt x="72991" y="658778"/>
                </a:lnTo>
                <a:lnTo>
                  <a:pt x="72991" y="0"/>
                </a:lnTo>
                <a:close/>
              </a:path>
            </a:pathLst>
          </a:custGeom>
          <a:solidFill>
            <a:srgbClr val="FFE1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584464" y="2616739"/>
            <a:ext cx="73025" cy="656590"/>
          </a:xfrm>
          <a:custGeom>
            <a:avLst/>
            <a:gdLst/>
            <a:ahLst/>
            <a:cxnLst/>
            <a:rect l="l" t="t" r="r" b="b"/>
            <a:pathLst>
              <a:path w="73025" h="656589">
                <a:moveTo>
                  <a:pt x="72991" y="0"/>
                </a:moveTo>
                <a:lnTo>
                  <a:pt x="0" y="0"/>
                </a:lnTo>
                <a:lnTo>
                  <a:pt x="0" y="649704"/>
                </a:lnTo>
                <a:lnTo>
                  <a:pt x="8534" y="650452"/>
                </a:lnTo>
                <a:lnTo>
                  <a:pt x="17068" y="651856"/>
                </a:lnTo>
                <a:lnTo>
                  <a:pt x="72991" y="655972"/>
                </a:lnTo>
                <a:lnTo>
                  <a:pt x="72991" y="0"/>
                </a:lnTo>
                <a:close/>
              </a:path>
            </a:pathLst>
          </a:custGeom>
          <a:solidFill>
            <a:srgbClr val="FFD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547969" y="2616739"/>
            <a:ext cx="73025" cy="653415"/>
          </a:xfrm>
          <a:custGeom>
            <a:avLst/>
            <a:gdLst/>
            <a:ahLst/>
            <a:cxnLst/>
            <a:rect l="l" t="t" r="r" b="b"/>
            <a:pathLst>
              <a:path w="73025" h="653414">
                <a:moveTo>
                  <a:pt x="72991" y="0"/>
                </a:moveTo>
                <a:lnTo>
                  <a:pt x="0" y="0"/>
                </a:lnTo>
                <a:lnTo>
                  <a:pt x="0" y="645588"/>
                </a:lnTo>
                <a:lnTo>
                  <a:pt x="8534" y="646243"/>
                </a:lnTo>
                <a:lnTo>
                  <a:pt x="17068" y="647646"/>
                </a:lnTo>
                <a:lnTo>
                  <a:pt x="25603" y="648394"/>
                </a:lnTo>
                <a:lnTo>
                  <a:pt x="35372" y="649704"/>
                </a:lnTo>
                <a:lnTo>
                  <a:pt x="45029" y="650452"/>
                </a:lnTo>
                <a:lnTo>
                  <a:pt x="53564" y="651856"/>
                </a:lnTo>
                <a:lnTo>
                  <a:pt x="72991" y="653165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511474" y="2616739"/>
            <a:ext cx="73025" cy="650240"/>
          </a:xfrm>
          <a:custGeom>
            <a:avLst/>
            <a:gdLst/>
            <a:ahLst/>
            <a:cxnLst/>
            <a:rect l="l" t="t" r="r" b="b"/>
            <a:pathLst>
              <a:path w="73025" h="650239">
                <a:moveTo>
                  <a:pt x="72991" y="0"/>
                </a:moveTo>
                <a:lnTo>
                  <a:pt x="0" y="0"/>
                </a:lnTo>
                <a:lnTo>
                  <a:pt x="0" y="640723"/>
                </a:lnTo>
                <a:lnTo>
                  <a:pt x="17068" y="643530"/>
                </a:lnTo>
                <a:lnTo>
                  <a:pt x="25603" y="644184"/>
                </a:lnTo>
                <a:lnTo>
                  <a:pt x="35372" y="645588"/>
                </a:lnTo>
                <a:lnTo>
                  <a:pt x="43794" y="646243"/>
                </a:lnTo>
                <a:lnTo>
                  <a:pt x="53564" y="647646"/>
                </a:lnTo>
                <a:lnTo>
                  <a:pt x="63333" y="648394"/>
                </a:lnTo>
                <a:lnTo>
                  <a:pt x="72991" y="649704"/>
                </a:lnTo>
                <a:lnTo>
                  <a:pt x="72991" y="0"/>
                </a:lnTo>
                <a:close/>
              </a:path>
            </a:pathLst>
          </a:custGeom>
          <a:solidFill>
            <a:srgbClr val="FFD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475091" y="2616739"/>
            <a:ext cx="73025" cy="645795"/>
          </a:xfrm>
          <a:custGeom>
            <a:avLst/>
            <a:gdLst/>
            <a:ahLst/>
            <a:cxnLst/>
            <a:rect l="l" t="t" r="r" b="b"/>
            <a:pathLst>
              <a:path w="73025" h="645795">
                <a:moveTo>
                  <a:pt x="72878" y="0"/>
                </a:moveTo>
                <a:lnTo>
                  <a:pt x="0" y="0"/>
                </a:lnTo>
                <a:lnTo>
                  <a:pt x="0" y="634455"/>
                </a:lnTo>
                <a:lnTo>
                  <a:pt x="8422" y="635859"/>
                </a:lnTo>
                <a:lnTo>
                  <a:pt x="15721" y="637262"/>
                </a:lnTo>
                <a:lnTo>
                  <a:pt x="24255" y="638665"/>
                </a:lnTo>
                <a:lnTo>
                  <a:pt x="52216" y="642781"/>
                </a:lnTo>
                <a:lnTo>
                  <a:pt x="63221" y="644184"/>
                </a:lnTo>
                <a:lnTo>
                  <a:pt x="72878" y="645588"/>
                </a:lnTo>
                <a:lnTo>
                  <a:pt x="72878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437359" y="2616739"/>
            <a:ext cx="74295" cy="641350"/>
          </a:xfrm>
          <a:custGeom>
            <a:avLst/>
            <a:gdLst/>
            <a:ahLst/>
            <a:cxnLst/>
            <a:rect l="l" t="t" r="r" b="b"/>
            <a:pathLst>
              <a:path w="74295" h="641350">
                <a:moveTo>
                  <a:pt x="74114" y="0"/>
                </a:moveTo>
                <a:lnTo>
                  <a:pt x="0" y="0"/>
                </a:lnTo>
                <a:lnTo>
                  <a:pt x="0" y="626129"/>
                </a:lnTo>
                <a:lnTo>
                  <a:pt x="8534" y="628281"/>
                </a:lnTo>
                <a:lnTo>
                  <a:pt x="15833" y="630339"/>
                </a:lnTo>
                <a:lnTo>
                  <a:pt x="24255" y="632397"/>
                </a:lnTo>
                <a:lnTo>
                  <a:pt x="34025" y="633800"/>
                </a:lnTo>
                <a:lnTo>
                  <a:pt x="43794" y="635859"/>
                </a:lnTo>
                <a:lnTo>
                  <a:pt x="53452" y="637262"/>
                </a:lnTo>
                <a:lnTo>
                  <a:pt x="63221" y="639320"/>
                </a:lnTo>
                <a:lnTo>
                  <a:pt x="74114" y="640723"/>
                </a:lnTo>
                <a:lnTo>
                  <a:pt x="74114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400864" y="2616739"/>
            <a:ext cx="74295" cy="635000"/>
          </a:xfrm>
          <a:custGeom>
            <a:avLst/>
            <a:gdLst/>
            <a:ahLst/>
            <a:cxnLst/>
            <a:rect l="l" t="t" r="r" b="b"/>
            <a:pathLst>
              <a:path w="74295" h="635000">
                <a:moveTo>
                  <a:pt x="74226" y="0"/>
                </a:moveTo>
                <a:lnTo>
                  <a:pt x="0" y="0"/>
                </a:lnTo>
                <a:lnTo>
                  <a:pt x="0" y="613032"/>
                </a:lnTo>
                <a:lnTo>
                  <a:pt x="6063" y="615745"/>
                </a:lnTo>
                <a:lnTo>
                  <a:pt x="13363" y="618552"/>
                </a:lnTo>
                <a:lnTo>
                  <a:pt x="21897" y="621265"/>
                </a:lnTo>
                <a:lnTo>
                  <a:pt x="30431" y="624071"/>
                </a:lnTo>
                <a:lnTo>
                  <a:pt x="40089" y="626878"/>
                </a:lnTo>
                <a:lnTo>
                  <a:pt x="49858" y="629591"/>
                </a:lnTo>
                <a:lnTo>
                  <a:pt x="61986" y="632397"/>
                </a:lnTo>
                <a:lnTo>
                  <a:pt x="74226" y="634455"/>
                </a:lnTo>
                <a:lnTo>
                  <a:pt x="74226" y="0"/>
                </a:lnTo>
                <a:close/>
              </a:path>
            </a:pathLst>
          </a:custGeom>
          <a:solidFill>
            <a:srgbClr val="FFC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405503" y="2616739"/>
            <a:ext cx="0" cy="621665"/>
          </a:xfrm>
          <a:custGeom>
            <a:avLst/>
            <a:gdLst/>
            <a:ahLst/>
            <a:cxnLst/>
            <a:rect l="l" t="t" r="r" b="b"/>
            <a:pathLst>
              <a:path w="0" h="621664">
                <a:moveTo>
                  <a:pt x="0" y="0"/>
                </a:moveTo>
                <a:lnTo>
                  <a:pt x="0" y="621265"/>
                </a:lnTo>
              </a:path>
            </a:pathLst>
          </a:custGeom>
          <a:ln w="36495">
            <a:solidFill>
              <a:srgbClr val="FF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385030" y="2548822"/>
            <a:ext cx="1038860" cy="136525"/>
          </a:xfrm>
          <a:custGeom>
            <a:avLst/>
            <a:gdLst/>
            <a:ahLst/>
            <a:cxnLst/>
            <a:rect l="l" t="t" r="r" b="b"/>
            <a:pathLst>
              <a:path w="1038859" h="136525">
                <a:moveTo>
                  <a:pt x="519360" y="0"/>
                </a:moveTo>
                <a:lnTo>
                  <a:pt x="414814" y="1403"/>
                </a:lnTo>
                <a:lnTo>
                  <a:pt x="364843" y="2806"/>
                </a:lnTo>
                <a:lnTo>
                  <a:pt x="271190" y="8325"/>
                </a:lnTo>
                <a:lnTo>
                  <a:pt x="188541" y="15248"/>
                </a:lnTo>
                <a:lnTo>
                  <a:pt x="118021" y="24977"/>
                </a:lnTo>
                <a:lnTo>
                  <a:pt x="63221" y="35361"/>
                </a:lnTo>
                <a:lnTo>
                  <a:pt x="23132" y="47804"/>
                </a:lnTo>
                <a:lnTo>
                  <a:pt x="0" y="67917"/>
                </a:lnTo>
                <a:lnTo>
                  <a:pt x="2470" y="74839"/>
                </a:lnTo>
                <a:lnTo>
                  <a:pt x="41324" y="94298"/>
                </a:lnTo>
                <a:lnTo>
                  <a:pt x="88824" y="106085"/>
                </a:lnTo>
                <a:lnTo>
                  <a:pt x="188541" y="120679"/>
                </a:lnTo>
                <a:lnTo>
                  <a:pt x="271190" y="127602"/>
                </a:lnTo>
                <a:lnTo>
                  <a:pt x="364843" y="133121"/>
                </a:lnTo>
                <a:lnTo>
                  <a:pt x="414814" y="134524"/>
                </a:lnTo>
                <a:lnTo>
                  <a:pt x="519360" y="135928"/>
                </a:lnTo>
                <a:lnTo>
                  <a:pt x="624018" y="134524"/>
                </a:lnTo>
                <a:lnTo>
                  <a:pt x="673876" y="133121"/>
                </a:lnTo>
                <a:lnTo>
                  <a:pt x="766294" y="127602"/>
                </a:lnTo>
                <a:lnTo>
                  <a:pt x="848943" y="120679"/>
                </a:lnTo>
                <a:lnTo>
                  <a:pt x="919576" y="110950"/>
                </a:lnTo>
                <a:lnTo>
                  <a:pt x="975498" y="100566"/>
                </a:lnTo>
                <a:lnTo>
                  <a:pt x="1015587" y="88030"/>
                </a:lnTo>
                <a:lnTo>
                  <a:pt x="1038720" y="67917"/>
                </a:lnTo>
                <a:lnTo>
                  <a:pt x="1036250" y="60994"/>
                </a:lnTo>
                <a:lnTo>
                  <a:pt x="997396" y="41629"/>
                </a:lnTo>
                <a:lnTo>
                  <a:pt x="949895" y="29842"/>
                </a:lnTo>
                <a:lnTo>
                  <a:pt x="886674" y="20113"/>
                </a:lnTo>
                <a:lnTo>
                  <a:pt x="766294" y="8325"/>
                </a:lnTo>
                <a:lnTo>
                  <a:pt x="673876" y="2806"/>
                </a:lnTo>
                <a:lnTo>
                  <a:pt x="624018" y="1403"/>
                </a:lnTo>
                <a:lnTo>
                  <a:pt x="519360" y="0"/>
                </a:lnTo>
                <a:close/>
              </a:path>
            </a:pathLst>
          </a:custGeom>
          <a:solidFill>
            <a:srgbClr val="FFC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987152" y="2616516"/>
            <a:ext cx="36830" cy="662940"/>
          </a:xfrm>
          <a:custGeom>
            <a:avLst/>
            <a:gdLst/>
            <a:ahLst/>
            <a:cxnLst/>
            <a:rect l="l" t="t" r="r" b="b"/>
            <a:pathLst>
              <a:path w="36829" h="662939">
                <a:moveTo>
                  <a:pt x="0" y="662599"/>
                </a:moveTo>
                <a:lnTo>
                  <a:pt x="36383" y="662599"/>
                </a:lnTo>
                <a:lnTo>
                  <a:pt x="36383" y="0"/>
                </a:lnTo>
                <a:lnTo>
                  <a:pt x="0" y="0"/>
                </a:lnTo>
                <a:lnTo>
                  <a:pt x="0" y="662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023535" y="3277961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40" h="1270">
                <a:moveTo>
                  <a:pt x="0" y="1154"/>
                </a:moveTo>
                <a:lnTo>
                  <a:pt x="14800" y="1154"/>
                </a:lnTo>
                <a:lnTo>
                  <a:pt x="1480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023535" y="3276806"/>
            <a:ext cx="48895" cy="1270"/>
          </a:xfrm>
          <a:custGeom>
            <a:avLst/>
            <a:gdLst/>
            <a:ahLst/>
            <a:cxnLst/>
            <a:rect l="l" t="t" r="r" b="b"/>
            <a:pathLst>
              <a:path w="48895" h="1270">
                <a:moveTo>
                  <a:pt x="0" y="1154"/>
                </a:moveTo>
                <a:lnTo>
                  <a:pt x="48770" y="1154"/>
                </a:lnTo>
                <a:lnTo>
                  <a:pt x="4877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023535" y="2616516"/>
            <a:ext cx="73025" cy="660400"/>
          </a:xfrm>
          <a:custGeom>
            <a:avLst/>
            <a:gdLst/>
            <a:ahLst/>
            <a:cxnLst/>
            <a:rect l="l" t="t" r="r" b="b"/>
            <a:pathLst>
              <a:path w="73025" h="660400">
                <a:moveTo>
                  <a:pt x="0" y="660290"/>
                </a:moveTo>
                <a:lnTo>
                  <a:pt x="72991" y="660290"/>
                </a:lnTo>
                <a:lnTo>
                  <a:pt x="72991" y="0"/>
                </a:lnTo>
                <a:lnTo>
                  <a:pt x="0" y="0"/>
                </a:lnTo>
                <a:lnTo>
                  <a:pt x="0" y="660290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060030" y="2616739"/>
            <a:ext cx="73025" cy="661670"/>
          </a:xfrm>
          <a:custGeom>
            <a:avLst/>
            <a:gdLst/>
            <a:ahLst/>
            <a:cxnLst/>
            <a:rect l="l" t="t" r="r" b="b"/>
            <a:pathLst>
              <a:path w="73025" h="661670">
                <a:moveTo>
                  <a:pt x="72991" y="0"/>
                </a:moveTo>
                <a:lnTo>
                  <a:pt x="0" y="0"/>
                </a:lnTo>
                <a:lnTo>
                  <a:pt x="0" y="661491"/>
                </a:lnTo>
                <a:lnTo>
                  <a:pt x="18303" y="660181"/>
                </a:lnTo>
                <a:lnTo>
                  <a:pt x="28073" y="660181"/>
                </a:lnTo>
                <a:lnTo>
                  <a:pt x="36495" y="659433"/>
                </a:lnTo>
                <a:lnTo>
                  <a:pt x="46265" y="658778"/>
                </a:lnTo>
                <a:lnTo>
                  <a:pt x="54799" y="658030"/>
                </a:lnTo>
                <a:lnTo>
                  <a:pt x="64456" y="658030"/>
                </a:lnTo>
                <a:lnTo>
                  <a:pt x="72991" y="657375"/>
                </a:lnTo>
                <a:lnTo>
                  <a:pt x="72991" y="0"/>
                </a:lnTo>
                <a:close/>
              </a:path>
            </a:pathLst>
          </a:custGeom>
          <a:solidFill>
            <a:srgbClr val="FFF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095403" y="2616739"/>
            <a:ext cx="74295" cy="659765"/>
          </a:xfrm>
          <a:custGeom>
            <a:avLst/>
            <a:gdLst/>
            <a:ahLst/>
            <a:cxnLst/>
            <a:rect l="l" t="t" r="r" b="b"/>
            <a:pathLst>
              <a:path w="74295" h="659764">
                <a:moveTo>
                  <a:pt x="74114" y="0"/>
                </a:moveTo>
                <a:lnTo>
                  <a:pt x="0" y="0"/>
                </a:lnTo>
                <a:lnTo>
                  <a:pt x="0" y="659433"/>
                </a:lnTo>
                <a:lnTo>
                  <a:pt x="19426" y="658030"/>
                </a:lnTo>
                <a:lnTo>
                  <a:pt x="29084" y="658030"/>
                </a:lnTo>
                <a:lnTo>
                  <a:pt x="65579" y="655317"/>
                </a:lnTo>
                <a:lnTo>
                  <a:pt x="74114" y="654568"/>
                </a:lnTo>
                <a:lnTo>
                  <a:pt x="74114" y="0"/>
                </a:lnTo>
                <a:close/>
              </a:path>
            </a:pathLst>
          </a:custGeom>
          <a:solidFill>
            <a:srgbClr val="FFEE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131786" y="2616739"/>
            <a:ext cx="74295" cy="657860"/>
          </a:xfrm>
          <a:custGeom>
            <a:avLst/>
            <a:gdLst/>
            <a:ahLst/>
            <a:cxnLst/>
            <a:rect l="l" t="t" r="r" b="b"/>
            <a:pathLst>
              <a:path w="74295" h="657860">
                <a:moveTo>
                  <a:pt x="74226" y="0"/>
                </a:moveTo>
                <a:lnTo>
                  <a:pt x="0" y="0"/>
                </a:lnTo>
                <a:lnTo>
                  <a:pt x="0" y="657375"/>
                </a:lnTo>
                <a:lnTo>
                  <a:pt x="29196" y="655317"/>
                </a:lnTo>
                <a:lnTo>
                  <a:pt x="37730" y="654568"/>
                </a:lnTo>
                <a:lnTo>
                  <a:pt x="47500" y="653914"/>
                </a:lnTo>
                <a:lnTo>
                  <a:pt x="56034" y="653165"/>
                </a:lnTo>
                <a:lnTo>
                  <a:pt x="74226" y="651856"/>
                </a:lnTo>
                <a:lnTo>
                  <a:pt x="74226" y="0"/>
                </a:lnTo>
                <a:close/>
              </a:path>
            </a:pathLst>
          </a:custGeom>
          <a:solidFill>
            <a:srgbClr val="FFEA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168282" y="2616739"/>
            <a:ext cx="73025" cy="654685"/>
          </a:xfrm>
          <a:custGeom>
            <a:avLst/>
            <a:gdLst/>
            <a:ahLst/>
            <a:cxnLst/>
            <a:rect l="l" t="t" r="r" b="b"/>
            <a:pathLst>
              <a:path w="73025" h="654685">
                <a:moveTo>
                  <a:pt x="72991" y="0"/>
                </a:moveTo>
                <a:lnTo>
                  <a:pt x="0" y="0"/>
                </a:lnTo>
                <a:lnTo>
                  <a:pt x="0" y="654568"/>
                </a:lnTo>
                <a:lnTo>
                  <a:pt x="29196" y="652510"/>
                </a:lnTo>
                <a:lnTo>
                  <a:pt x="38966" y="651107"/>
                </a:lnTo>
                <a:lnTo>
                  <a:pt x="47500" y="650452"/>
                </a:lnTo>
                <a:lnTo>
                  <a:pt x="56034" y="649704"/>
                </a:lnTo>
                <a:lnTo>
                  <a:pt x="64456" y="648394"/>
                </a:lnTo>
                <a:lnTo>
                  <a:pt x="72991" y="647646"/>
                </a:lnTo>
                <a:lnTo>
                  <a:pt x="72991" y="0"/>
                </a:lnTo>
                <a:close/>
              </a:path>
            </a:pathLst>
          </a:custGeom>
          <a:solidFill>
            <a:srgbClr val="FFE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204777" y="2616739"/>
            <a:ext cx="73025" cy="652145"/>
          </a:xfrm>
          <a:custGeom>
            <a:avLst/>
            <a:gdLst/>
            <a:ahLst/>
            <a:cxnLst/>
            <a:rect l="l" t="t" r="r" b="b"/>
            <a:pathLst>
              <a:path w="73025" h="652145">
                <a:moveTo>
                  <a:pt x="72991" y="0"/>
                </a:moveTo>
                <a:lnTo>
                  <a:pt x="0" y="0"/>
                </a:lnTo>
                <a:lnTo>
                  <a:pt x="0" y="651856"/>
                </a:lnTo>
                <a:lnTo>
                  <a:pt x="9769" y="650452"/>
                </a:lnTo>
                <a:lnTo>
                  <a:pt x="19539" y="649704"/>
                </a:lnTo>
                <a:lnTo>
                  <a:pt x="29196" y="648394"/>
                </a:lnTo>
                <a:lnTo>
                  <a:pt x="38966" y="647646"/>
                </a:lnTo>
                <a:lnTo>
                  <a:pt x="47500" y="646243"/>
                </a:lnTo>
                <a:lnTo>
                  <a:pt x="56034" y="645588"/>
                </a:lnTo>
                <a:lnTo>
                  <a:pt x="64456" y="644184"/>
                </a:lnTo>
                <a:lnTo>
                  <a:pt x="72991" y="643530"/>
                </a:lnTo>
                <a:lnTo>
                  <a:pt x="72991" y="0"/>
                </a:lnTo>
                <a:close/>
              </a:path>
            </a:pathLst>
          </a:custGeom>
          <a:solidFill>
            <a:srgbClr val="FFDD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8241273" y="2616739"/>
            <a:ext cx="73025" cy="647700"/>
          </a:xfrm>
          <a:custGeom>
            <a:avLst/>
            <a:gdLst/>
            <a:ahLst/>
            <a:cxnLst/>
            <a:rect l="l" t="t" r="r" b="b"/>
            <a:pathLst>
              <a:path w="73025" h="647700">
                <a:moveTo>
                  <a:pt x="72991" y="0"/>
                </a:moveTo>
                <a:lnTo>
                  <a:pt x="0" y="0"/>
                </a:lnTo>
                <a:lnTo>
                  <a:pt x="0" y="647646"/>
                </a:lnTo>
                <a:lnTo>
                  <a:pt x="9769" y="646243"/>
                </a:lnTo>
                <a:lnTo>
                  <a:pt x="19539" y="645588"/>
                </a:lnTo>
                <a:lnTo>
                  <a:pt x="38966" y="642781"/>
                </a:lnTo>
                <a:lnTo>
                  <a:pt x="47500" y="642126"/>
                </a:lnTo>
                <a:lnTo>
                  <a:pt x="72991" y="637917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8277769" y="2616739"/>
            <a:ext cx="73025" cy="643890"/>
          </a:xfrm>
          <a:custGeom>
            <a:avLst/>
            <a:gdLst/>
            <a:ahLst/>
            <a:cxnLst/>
            <a:rect l="l" t="t" r="r" b="b"/>
            <a:pathLst>
              <a:path w="73025" h="643889">
                <a:moveTo>
                  <a:pt x="72991" y="0"/>
                </a:moveTo>
                <a:lnTo>
                  <a:pt x="0" y="0"/>
                </a:lnTo>
                <a:lnTo>
                  <a:pt x="0" y="643530"/>
                </a:lnTo>
                <a:lnTo>
                  <a:pt x="9769" y="642126"/>
                </a:lnTo>
                <a:lnTo>
                  <a:pt x="20662" y="640723"/>
                </a:lnTo>
                <a:lnTo>
                  <a:pt x="30431" y="639320"/>
                </a:lnTo>
                <a:lnTo>
                  <a:pt x="38966" y="637262"/>
                </a:lnTo>
                <a:lnTo>
                  <a:pt x="48623" y="635859"/>
                </a:lnTo>
                <a:lnTo>
                  <a:pt x="57157" y="634455"/>
                </a:lnTo>
                <a:lnTo>
                  <a:pt x="64456" y="632397"/>
                </a:lnTo>
                <a:lnTo>
                  <a:pt x="72991" y="630994"/>
                </a:lnTo>
                <a:lnTo>
                  <a:pt x="72991" y="0"/>
                </a:lnTo>
                <a:close/>
              </a:path>
            </a:pathLst>
          </a:custGeom>
          <a:solidFill>
            <a:srgbClr val="FFD2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8314264" y="2616739"/>
            <a:ext cx="73025" cy="638175"/>
          </a:xfrm>
          <a:custGeom>
            <a:avLst/>
            <a:gdLst/>
            <a:ahLst/>
            <a:cxnLst/>
            <a:rect l="l" t="t" r="r" b="b"/>
            <a:pathLst>
              <a:path w="73025" h="638175">
                <a:moveTo>
                  <a:pt x="72991" y="0"/>
                </a:moveTo>
                <a:lnTo>
                  <a:pt x="0" y="0"/>
                </a:lnTo>
                <a:lnTo>
                  <a:pt x="0" y="637917"/>
                </a:lnTo>
                <a:lnTo>
                  <a:pt x="11004" y="635859"/>
                </a:lnTo>
                <a:lnTo>
                  <a:pt x="21897" y="634455"/>
                </a:lnTo>
                <a:lnTo>
                  <a:pt x="41324" y="630339"/>
                </a:lnTo>
                <a:lnTo>
                  <a:pt x="49858" y="628281"/>
                </a:lnTo>
                <a:lnTo>
                  <a:pt x="58392" y="626129"/>
                </a:lnTo>
                <a:lnTo>
                  <a:pt x="65692" y="623416"/>
                </a:lnTo>
                <a:lnTo>
                  <a:pt x="72991" y="621265"/>
                </a:lnTo>
                <a:lnTo>
                  <a:pt x="72991" y="0"/>
                </a:lnTo>
                <a:close/>
              </a:path>
            </a:pathLst>
          </a:custGeom>
          <a:solidFill>
            <a:srgbClr val="FFCE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8350760" y="2616739"/>
            <a:ext cx="73025" cy="631190"/>
          </a:xfrm>
          <a:custGeom>
            <a:avLst/>
            <a:gdLst/>
            <a:ahLst/>
            <a:cxnLst/>
            <a:rect l="l" t="t" r="r" b="b"/>
            <a:pathLst>
              <a:path w="73025" h="631189">
                <a:moveTo>
                  <a:pt x="72991" y="0"/>
                </a:moveTo>
                <a:lnTo>
                  <a:pt x="0" y="0"/>
                </a:lnTo>
                <a:lnTo>
                  <a:pt x="0" y="630994"/>
                </a:lnTo>
                <a:lnTo>
                  <a:pt x="15833" y="626878"/>
                </a:lnTo>
                <a:lnTo>
                  <a:pt x="53564" y="614342"/>
                </a:lnTo>
                <a:lnTo>
                  <a:pt x="72991" y="596380"/>
                </a:lnTo>
                <a:lnTo>
                  <a:pt x="72991" y="0"/>
                </a:lnTo>
                <a:close/>
              </a:path>
            </a:pathLst>
          </a:custGeom>
          <a:solidFill>
            <a:srgbClr val="FFC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950656" y="2616516"/>
            <a:ext cx="36830" cy="664210"/>
          </a:xfrm>
          <a:custGeom>
            <a:avLst/>
            <a:gdLst/>
            <a:ahLst/>
            <a:cxnLst/>
            <a:rect l="l" t="t" r="r" b="b"/>
            <a:pathLst>
              <a:path w="36829" h="664210">
                <a:moveTo>
                  <a:pt x="0" y="663753"/>
                </a:moveTo>
                <a:lnTo>
                  <a:pt x="36495" y="663753"/>
                </a:lnTo>
                <a:lnTo>
                  <a:pt x="36495" y="0"/>
                </a:lnTo>
                <a:lnTo>
                  <a:pt x="0" y="0"/>
                </a:lnTo>
                <a:lnTo>
                  <a:pt x="0" y="663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914160" y="2616739"/>
            <a:ext cx="36830" cy="664845"/>
          </a:xfrm>
          <a:custGeom>
            <a:avLst/>
            <a:gdLst/>
            <a:ahLst/>
            <a:cxnLst/>
            <a:rect l="l" t="t" r="r" b="b"/>
            <a:pathLst>
              <a:path w="36829" h="664845">
                <a:moveTo>
                  <a:pt x="0" y="664298"/>
                </a:moveTo>
                <a:lnTo>
                  <a:pt x="36495" y="664298"/>
                </a:lnTo>
                <a:lnTo>
                  <a:pt x="36495" y="0"/>
                </a:lnTo>
                <a:lnTo>
                  <a:pt x="0" y="0"/>
                </a:lnTo>
                <a:lnTo>
                  <a:pt x="0" y="664298"/>
                </a:lnTo>
                <a:close/>
              </a:path>
            </a:pathLst>
          </a:custGeom>
          <a:solidFill>
            <a:srgbClr val="FFF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7854519" y="3280269"/>
            <a:ext cx="59690" cy="1270"/>
          </a:xfrm>
          <a:custGeom>
            <a:avLst/>
            <a:gdLst/>
            <a:ahLst/>
            <a:cxnLst/>
            <a:rect l="l" t="t" r="r" b="b"/>
            <a:pathLst>
              <a:path w="59690" h="1270">
                <a:moveTo>
                  <a:pt x="0" y="1154"/>
                </a:moveTo>
                <a:lnTo>
                  <a:pt x="59640" y="1154"/>
                </a:lnTo>
                <a:lnTo>
                  <a:pt x="5964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7877664" y="2616516"/>
            <a:ext cx="36830" cy="664210"/>
          </a:xfrm>
          <a:custGeom>
            <a:avLst/>
            <a:gdLst/>
            <a:ahLst/>
            <a:cxnLst/>
            <a:rect l="l" t="t" r="r" b="b"/>
            <a:pathLst>
              <a:path w="36829" h="664210">
                <a:moveTo>
                  <a:pt x="0" y="663753"/>
                </a:moveTo>
                <a:lnTo>
                  <a:pt x="36495" y="663753"/>
                </a:lnTo>
                <a:lnTo>
                  <a:pt x="36495" y="0"/>
                </a:lnTo>
                <a:lnTo>
                  <a:pt x="0" y="0"/>
                </a:lnTo>
                <a:lnTo>
                  <a:pt x="0" y="663753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848017" y="3280269"/>
            <a:ext cx="29845" cy="1270"/>
          </a:xfrm>
          <a:custGeom>
            <a:avLst/>
            <a:gdLst/>
            <a:ahLst/>
            <a:cxnLst/>
            <a:rect l="l" t="t" r="r" b="b"/>
            <a:pathLst>
              <a:path w="29845" h="1270">
                <a:moveTo>
                  <a:pt x="0" y="1154"/>
                </a:moveTo>
                <a:lnTo>
                  <a:pt x="29648" y="1154"/>
                </a:lnTo>
                <a:lnTo>
                  <a:pt x="2964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814996" y="3279115"/>
            <a:ext cx="62865" cy="1270"/>
          </a:xfrm>
          <a:custGeom>
            <a:avLst/>
            <a:gdLst/>
            <a:ahLst/>
            <a:cxnLst/>
            <a:rect l="l" t="t" r="r" b="b"/>
            <a:pathLst>
              <a:path w="62865" h="1270">
                <a:moveTo>
                  <a:pt x="0" y="1154"/>
                </a:moveTo>
                <a:lnTo>
                  <a:pt x="62668" y="1154"/>
                </a:lnTo>
                <a:lnTo>
                  <a:pt x="6266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841169" y="2616516"/>
            <a:ext cx="36830" cy="662940"/>
          </a:xfrm>
          <a:custGeom>
            <a:avLst/>
            <a:gdLst/>
            <a:ahLst/>
            <a:cxnLst/>
            <a:rect l="l" t="t" r="r" b="b"/>
            <a:pathLst>
              <a:path w="36829" h="662939">
                <a:moveTo>
                  <a:pt x="0" y="662599"/>
                </a:moveTo>
                <a:lnTo>
                  <a:pt x="36495" y="662599"/>
                </a:lnTo>
                <a:lnTo>
                  <a:pt x="36495" y="0"/>
                </a:lnTo>
                <a:lnTo>
                  <a:pt x="0" y="0"/>
                </a:lnTo>
                <a:lnTo>
                  <a:pt x="0" y="662599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804200" y="2616516"/>
            <a:ext cx="37465" cy="664210"/>
          </a:xfrm>
          <a:custGeom>
            <a:avLst/>
            <a:gdLst/>
            <a:ahLst/>
            <a:cxnLst/>
            <a:rect l="l" t="t" r="r" b="b"/>
            <a:pathLst>
              <a:path w="37465" h="664210">
                <a:moveTo>
                  <a:pt x="0" y="663753"/>
                </a:moveTo>
                <a:lnTo>
                  <a:pt x="36968" y="663753"/>
                </a:lnTo>
                <a:lnTo>
                  <a:pt x="36968" y="0"/>
                </a:lnTo>
                <a:lnTo>
                  <a:pt x="0" y="0"/>
                </a:lnTo>
                <a:lnTo>
                  <a:pt x="0" y="663753"/>
                </a:lnTo>
                <a:close/>
              </a:path>
            </a:pathLst>
          </a:custGeom>
          <a:solidFill>
            <a:srgbClr val="FFEC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770954" y="3277961"/>
            <a:ext cx="34290" cy="1270"/>
          </a:xfrm>
          <a:custGeom>
            <a:avLst/>
            <a:gdLst/>
            <a:ahLst/>
            <a:cxnLst/>
            <a:rect l="l" t="t" r="r" b="b"/>
            <a:pathLst>
              <a:path w="34290" h="1270">
                <a:moveTo>
                  <a:pt x="0" y="1154"/>
                </a:moveTo>
                <a:lnTo>
                  <a:pt x="33719" y="1154"/>
                </a:lnTo>
                <a:lnTo>
                  <a:pt x="33719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737711" y="3276806"/>
            <a:ext cx="67310" cy="1270"/>
          </a:xfrm>
          <a:custGeom>
            <a:avLst/>
            <a:gdLst/>
            <a:ahLst/>
            <a:cxnLst/>
            <a:rect l="l" t="t" r="r" b="b"/>
            <a:pathLst>
              <a:path w="67309" h="1270">
                <a:moveTo>
                  <a:pt x="0" y="1154"/>
                </a:moveTo>
                <a:lnTo>
                  <a:pt x="66962" y="1154"/>
                </a:lnTo>
                <a:lnTo>
                  <a:pt x="6696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731683" y="2616516"/>
            <a:ext cx="73025" cy="660400"/>
          </a:xfrm>
          <a:custGeom>
            <a:avLst/>
            <a:gdLst/>
            <a:ahLst/>
            <a:cxnLst/>
            <a:rect l="l" t="t" r="r" b="b"/>
            <a:pathLst>
              <a:path w="73025" h="660400">
                <a:moveTo>
                  <a:pt x="0" y="660290"/>
                </a:moveTo>
                <a:lnTo>
                  <a:pt x="72991" y="660290"/>
                </a:lnTo>
                <a:lnTo>
                  <a:pt x="72991" y="0"/>
                </a:lnTo>
                <a:lnTo>
                  <a:pt x="0" y="0"/>
                </a:lnTo>
                <a:lnTo>
                  <a:pt x="0" y="660290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693952" y="2616739"/>
            <a:ext cx="74295" cy="662305"/>
          </a:xfrm>
          <a:custGeom>
            <a:avLst/>
            <a:gdLst/>
            <a:ahLst/>
            <a:cxnLst/>
            <a:rect l="l" t="t" r="r" b="b"/>
            <a:pathLst>
              <a:path w="74295" h="662304">
                <a:moveTo>
                  <a:pt x="74226" y="0"/>
                </a:moveTo>
                <a:lnTo>
                  <a:pt x="0" y="0"/>
                </a:lnTo>
                <a:lnTo>
                  <a:pt x="0" y="658778"/>
                </a:lnTo>
                <a:lnTo>
                  <a:pt x="9769" y="659433"/>
                </a:lnTo>
                <a:lnTo>
                  <a:pt x="18303" y="659433"/>
                </a:lnTo>
                <a:lnTo>
                  <a:pt x="27961" y="660181"/>
                </a:lnTo>
                <a:lnTo>
                  <a:pt x="36495" y="660181"/>
                </a:lnTo>
                <a:lnTo>
                  <a:pt x="54799" y="661491"/>
                </a:lnTo>
                <a:lnTo>
                  <a:pt x="64456" y="661491"/>
                </a:lnTo>
                <a:lnTo>
                  <a:pt x="74226" y="662240"/>
                </a:lnTo>
                <a:lnTo>
                  <a:pt x="74226" y="0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657456" y="2616739"/>
            <a:ext cx="74295" cy="660400"/>
          </a:xfrm>
          <a:custGeom>
            <a:avLst/>
            <a:gdLst/>
            <a:ahLst/>
            <a:cxnLst/>
            <a:rect l="l" t="t" r="r" b="b"/>
            <a:pathLst>
              <a:path w="74295" h="660400">
                <a:moveTo>
                  <a:pt x="74226" y="0"/>
                </a:moveTo>
                <a:lnTo>
                  <a:pt x="0" y="0"/>
                </a:lnTo>
                <a:lnTo>
                  <a:pt x="0" y="655972"/>
                </a:lnTo>
                <a:lnTo>
                  <a:pt x="9769" y="656627"/>
                </a:lnTo>
                <a:lnTo>
                  <a:pt x="18303" y="657375"/>
                </a:lnTo>
                <a:lnTo>
                  <a:pt x="27961" y="658030"/>
                </a:lnTo>
                <a:lnTo>
                  <a:pt x="36495" y="658778"/>
                </a:lnTo>
                <a:lnTo>
                  <a:pt x="46265" y="658778"/>
                </a:lnTo>
                <a:lnTo>
                  <a:pt x="64456" y="660181"/>
                </a:lnTo>
                <a:lnTo>
                  <a:pt x="74226" y="660181"/>
                </a:lnTo>
                <a:lnTo>
                  <a:pt x="74226" y="0"/>
                </a:lnTo>
                <a:close/>
              </a:path>
            </a:pathLst>
          </a:custGeom>
          <a:solidFill>
            <a:srgbClr val="FFE4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620960" y="2616739"/>
            <a:ext cx="73025" cy="659130"/>
          </a:xfrm>
          <a:custGeom>
            <a:avLst/>
            <a:gdLst/>
            <a:ahLst/>
            <a:cxnLst/>
            <a:rect l="l" t="t" r="r" b="b"/>
            <a:pathLst>
              <a:path w="73025" h="659129">
                <a:moveTo>
                  <a:pt x="72991" y="0"/>
                </a:moveTo>
                <a:lnTo>
                  <a:pt x="0" y="0"/>
                </a:lnTo>
                <a:lnTo>
                  <a:pt x="0" y="653165"/>
                </a:lnTo>
                <a:lnTo>
                  <a:pt x="8534" y="653914"/>
                </a:lnTo>
                <a:lnTo>
                  <a:pt x="45029" y="656627"/>
                </a:lnTo>
                <a:lnTo>
                  <a:pt x="53564" y="657375"/>
                </a:lnTo>
                <a:lnTo>
                  <a:pt x="63333" y="658030"/>
                </a:lnTo>
                <a:lnTo>
                  <a:pt x="72991" y="658778"/>
                </a:lnTo>
                <a:lnTo>
                  <a:pt x="72991" y="0"/>
                </a:lnTo>
                <a:close/>
              </a:path>
            </a:pathLst>
          </a:custGeom>
          <a:solidFill>
            <a:srgbClr val="FFE1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584464" y="2616739"/>
            <a:ext cx="73025" cy="656590"/>
          </a:xfrm>
          <a:custGeom>
            <a:avLst/>
            <a:gdLst/>
            <a:ahLst/>
            <a:cxnLst/>
            <a:rect l="l" t="t" r="r" b="b"/>
            <a:pathLst>
              <a:path w="73025" h="656589">
                <a:moveTo>
                  <a:pt x="72991" y="0"/>
                </a:moveTo>
                <a:lnTo>
                  <a:pt x="0" y="0"/>
                </a:lnTo>
                <a:lnTo>
                  <a:pt x="0" y="649704"/>
                </a:lnTo>
                <a:lnTo>
                  <a:pt x="8534" y="650452"/>
                </a:lnTo>
                <a:lnTo>
                  <a:pt x="17068" y="651856"/>
                </a:lnTo>
                <a:lnTo>
                  <a:pt x="72991" y="655972"/>
                </a:lnTo>
                <a:lnTo>
                  <a:pt x="72991" y="0"/>
                </a:lnTo>
                <a:close/>
              </a:path>
            </a:pathLst>
          </a:custGeom>
          <a:solidFill>
            <a:srgbClr val="FFD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547969" y="2616739"/>
            <a:ext cx="73025" cy="653415"/>
          </a:xfrm>
          <a:custGeom>
            <a:avLst/>
            <a:gdLst/>
            <a:ahLst/>
            <a:cxnLst/>
            <a:rect l="l" t="t" r="r" b="b"/>
            <a:pathLst>
              <a:path w="73025" h="653414">
                <a:moveTo>
                  <a:pt x="72991" y="0"/>
                </a:moveTo>
                <a:lnTo>
                  <a:pt x="0" y="0"/>
                </a:lnTo>
                <a:lnTo>
                  <a:pt x="0" y="645588"/>
                </a:lnTo>
                <a:lnTo>
                  <a:pt x="8534" y="646243"/>
                </a:lnTo>
                <a:lnTo>
                  <a:pt x="17068" y="647646"/>
                </a:lnTo>
                <a:lnTo>
                  <a:pt x="25603" y="648394"/>
                </a:lnTo>
                <a:lnTo>
                  <a:pt x="35372" y="649704"/>
                </a:lnTo>
                <a:lnTo>
                  <a:pt x="45029" y="650452"/>
                </a:lnTo>
                <a:lnTo>
                  <a:pt x="53564" y="651856"/>
                </a:lnTo>
                <a:lnTo>
                  <a:pt x="72991" y="653165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511474" y="2616739"/>
            <a:ext cx="73025" cy="650240"/>
          </a:xfrm>
          <a:custGeom>
            <a:avLst/>
            <a:gdLst/>
            <a:ahLst/>
            <a:cxnLst/>
            <a:rect l="l" t="t" r="r" b="b"/>
            <a:pathLst>
              <a:path w="73025" h="650239">
                <a:moveTo>
                  <a:pt x="72991" y="0"/>
                </a:moveTo>
                <a:lnTo>
                  <a:pt x="0" y="0"/>
                </a:lnTo>
                <a:lnTo>
                  <a:pt x="0" y="640723"/>
                </a:lnTo>
                <a:lnTo>
                  <a:pt x="17068" y="643530"/>
                </a:lnTo>
                <a:lnTo>
                  <a:pt x="25603" y="644184"/>
                </a:lnTo>
                <a:lnTo>
                  <a:pt x="35372" y="645588"/>
                </a:lnTo>
                <a:lnTo>
                  <a:pt x="43794" y="646243"/>
                </a:lnTo>
                <a:lnTo>
                  <a:pt x="53564" y="647646"/>
                </a:lnTo>
                <a:lnTo>
                  <a:pt x="63333" y="648394"/>
                </a:lnTo>
                <a:lnTo>
                  <a:pt x="72991" y="649704"/>
                </a:lnTo>
                <a:lnTo>
                  <a:pt x="72991" y="0"/>
                </a:lnTo>
                <a:close/>
              </a:path>
            </a:pathLst>
          </a:custGeom>
          <a:solidFill>
            <a:srgbClr val="FFD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475091" y="2616739"/>
            <a:ext cx="73025" cy="645795"/>
          </a:xfrm>
          <a:custGeom>
            <a:avLst/>
            <a:gdLst/>
            <a:ahLst/>
            <a:cxnLst/>
            <a:rect l="l" t="t" r="r" b="b"/>
            <a:pathLst>
              <a:path w="73025" h="645795">
                <a:moveTo>
                  <a:pt x="72878" y="0"/>
                </a:moveTo>
                <a:lnTo>
                  <a:pt x="0" y="0"/>
                </a:lnTo>
                <a:lnTo>
                  <a:pt x="0" y="634455"/>
                </a:lnTo>
                <a:lnTo>
                  <a:pt x="8422" y="635859"/>
                </a:lnTo>
                <a:lnTo>
                  <a:pt x="15721" y="637262"/>
                </a:lnTo>
                <a:lnTo>
                  <a:pt x="24255" y="638665"/>
                </a:lnTo>
                <a:lnTo>
                  <a:pt x="52216" y="642781"/>
                </a:lnTo>
                <a:lnTo>
                  <a:pt x="63221" y="644184"/>
                </a:lnTo>
                <a:lnTo>
                  <a:pt x="72878" y="645588"/>
                </a:lnTo>
                <a:lnTo>
                  <a:pt x="72878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437359" y="2616739"/>
            <a:ext cx="74295" cy="641350"/>
          </a:xfrm>
          <a:custGeom>
            <a:avLst/>
            <a:gdLst/>
            <a:ahLst/>
            <a:cxnLst/>
            <a:rect l="l" t="t" r="r" b="b"/>
            <a:pathLst>
              <a:path w="74295" h="641350">
                <a:moveTo>
                  <a:pt x="74114" y="0"/>
                </a:moveTo>
                <a:lnTo>
                  <a:pt x="0" y="0"/>
                </a:lnTo>
                <a:lnTo>
                  <a:pt x="0" y="626129"/>
                </a:lnTo>
                <a:lnTo>
                  <a:pt x="8534" y="628281"/>
                </a:lnTo>
                <a:lnTo>
                  <a:pt x="15833" y="630339"/>
                </a:lnTo>
                <a:lnTo>
                  <a:pt x="24255" y="632397"/>
                </a:lnTo>
                <a:lnTo>
                  <a:pt x="34025" y="633800"/>
                </a:lnTo>
                <a:lnTo>
                  <a:pt x="43794" y="635859"/>
                </a:lnTo>
                <a:lnTo>
                  <a:pt x="53452" y="637262"/>
                </a:lnTo>
                <a:lnTo>
                  <a:pt x="63221" y="639320"/>
                </a:lnTo>
                <a:lnTo>
                  <a:pt x="74114" y="640723"/>
                </a:lnTo>
                <a:lnTo>
                  <a:pt x="74114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7400864" y="2616739"/>
            <a:ext cx="74295" cy="635000"/>
          </a:xfrm>
          <a:custGeom>
            <a:avLst/>
            <a:gdLst/>
            <a:ahLst/>
            <a:cxnLst/>
            <a:rect l="l" t="t" r="r" b="b"/>
            <a:pathLst>
              <a:path w="74295" h="635000">
                <a:moveTo>
                  <a:pt x="74226" y="0"/>
                </a:moveTo>
                <a:lnTo>
                  <a:pt x="0" y="0"/>
                </a:lnTo>
                <a:lnTo>
                  <a:pt x="0" y="613032"/>
                </a:lnTo>
                <a:lnTo>
                  <a:pt x="6063" y="615745"/>
                </a:lnTo>
                <a:lnTo>
                  <a:pt x="13363" y="618552"/>
                </a:lnTo>
                <a:lnTo>
                  <a:pt x="21897" y="621265"/>
                </a:lnTo>
                <a:lnTo>
                  <a:pt x="30431" y="624071"/>
                </a:lnTo>
                <a:lnTo>
                  <a:pt x="40089" y="626878"/>
                </a:lnTo>
                <a:lnTo>
                  <a:pt x="49858" y="629591"/>
                </a:lnTo>
                <a:lnTo>
                  <a:pt x="61986" y="632397"/>
                </a:lnTo>
                <a:lnTo>
                  <a:pt x="74226" y="634455"/>
                </a:lnTo>
                <a:lnTo>
                  <a:pt x="74226" y="0"/>
                </a:lnTo>
                <a:close/>
              </a:path>
            </a:pathLst>
          </a:custGeom>
          <a:solidFill>
            <a:srgbClr val="FFC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411195" y="2616739"/>
            <a:ext cx="0" cy="626745"/>
          </a:xfrm>
          <a:custGeom>
            <a:avLst/>
            <a:gdLst/>
            <a:ahLst/>
            <a:cxnLst/>
            <a:rect l="l" t="t" r="r" b="b"/>
            <a:pathLst>
              <a:path w="0" h="626744">
                <a:moveTo>
                  <a:pt x="0" y="0"/>
                </a:moveTo>
                <a:lnTo>
                  <a:pt x="0" y="626129"/>
                </a:lnTo>
              </a:path>
            </a:pathLst>
          </a:custGeom>
          <a:ln w="52329">
            <a:solidFill>
              <a:srgbClr val="FFCC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8405503" y="2616739"/>
            <a:ext cx="0" cy="621665"/>
          </a:xfrm>
          <a:custGeom>
            <a:avLst/>
            <a:gdLst/>
            <a:ahLst/>
            <a:cxnLst/>
            <a:rect l="l" t="t" r="r" b="b"/>
            <a:pathLst>
              <a:path w="0" h="621664">
                <a:moveTo>
                  <a:pt x="0" y="0"/>
                </a:moveTo>
                <a:lnTo>
                  <a:pt x="0" y="621265"/>
                </a:lnTo>
              </a:path>
            </a:pathLst>
          </a:custGeom>
          <a:ln w="36495">
            <a:solidFill>
              <a:srgbClr val="FF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385030" y="2548822"/>
            <a:ext cx="1038860" cy="136525"/>
          </a:xfrm>
          <a:custGeom>
            <a:avLst/>
            <a:gdLst/>
            <a:ahLst/>
            <a:cxnLst/>
            <a:rect l="l" t="t" r="r" b="b"/>
            <a:pathLst>
              <a:path w="1038859" h="136525">
                <a:moveTo>
                  <a:pt x="519360" y="0"/>
                </a:moveTo>
                <a:lnTo>
                  <a:pt x="414814" y="1403"/>
                </a:lnTo>
                <a:lnTo>
                  <a:pt x="364843" y="2806"/>
                </a:lnTo>
                <a:lnTo>
                  <a:pt x="271190" y="8325"/>
                </a:lnTo>
                <a:lnTo>
                  <a:pt x="188541" y="15248"/>
                </a:lnTo>
                <a:lnTo>
                  <a:pt x="118021" y="24977"/>
                </a:lnTo>
                <a:lnTo>
                  <a:pt x="63221" y="35361"/>
                </a:lnTo>
                <a:lnTo>
                  <a:pt x="23132" y="47804"/>
                </a:lnTo>
                <a:lnTo>
                  <a:pt x="0" y="67917"/>
                </a:lnTo>
                <a:lnTo>
                  <a:pt x="2470" y="74839"/>
                </a:lnTo>
                <a:lnTo>
                  <a:pt x="41324" y="94298"/>
                </a:lnTo>
                <a:lnTo>
                  <a:pt x="88824" y="106085"/>
                </a:lnTo>
                <a:lnTo>
                  <a:pt x="188541" y="120679"/>
                </a:lnTo>
                <a:lnTo>
                  <a:pt x="271190" y="127602"/>
                </a:lnTo>
                <a:lnTo>
                  <a:pt x="364843" y="133121"/>
                </a:lnTo>
                <a:lnTo>
                  <a:pt x="414814" y="134524"/>
                </a:lnTo>
                <a:lnTo>
                  <a:pt x="519360" y="135928"/>
                </a:lnTo>
                <a:lnTo>
                  <a:pt x="624018" y="134524"/>
                </a:lnTo>
                <a:lnTo>
                  <a:pt x="673876" y="133121"/>
                </a:lnTo>
                <a:lnTo>
                  <a:pt x="766294" y="127602"/>
                </a:lnTo>
                <a:lnTo>
                  <a:pt x="848943" y="120679"/>
                </a:lnTo>
                <a:lnTo>
                  <a:pt x="919576" y="110950"/>
                </a:lnTo>
                <a:lnTo>
                  <a:pt x="975498" y="100566"/>
                </a:lnTo>
                <a:lnTo>
                  <a:pt x="1015587" y="88030"/>
                </a:lnTo>
                <a:lnTo>
                  <a:pt x="1038720" y="67917"/>
                </a:lnTo>
                <a:lnTo>
                  <a:pt x="1036250" y="60994"/>
                </a:lnTo>
                <a:lnTo>
                  <a:pt x="997396" y="41629"/>
                </a:lnTo>
                <a:lnTo>
                  <a:pt x="949895" y="29842"/>
                </a:lnTo>
                <a:lnTo>
                  <a:pt x="886674" y="20113"/>
                </a:lnTo>
                <a:lnTo>
                  <a:pt x="766294" y="8325"/>
                </a:lnTo>
                <a:lnTo>
                  <a:pt x="673876" y="2806"/>
                </a:lnTo>
                <a:lnTo>
                  <a:pt x="624018" y="1403"/>
                </a:lnTo>
                <a:lnTo>
                  <a:pt x="519360" y="0"/>
                </a:lnTo>
                <a:close/>
              </a:path>
            </a:pathLst>
          </a:custGeom>
          <a:solidFill>
            <a:srgbClr val="FFC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9620806" y="3277961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40" h="1270">
                <a:moveTo>
                  <a:pt x="0" y="1154"/>
                </a:moveTo>
                <a:lnTo>
                  <a:pt x="14800" y="1154"/>
                </a:lnTo>
                <a:lnTo>
                  <a:pt x="1480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9620806" y="3276806"/>
            <a:ext cx="48895" cy="1270"/>
          </a:xfrm>
          <a:custGeom>
            <a:avLst/>
            <a:gdLst/>
            <a:ahLst/>
            <a:cxnLst/>
            <a:rect l="l" t="t" r="r" b="b"/>
            <a:pathLst>
              <a:path w="48895" h="1270">
                <a:moveTo>
                  <a:pt x="0" y="1154"/>
                </a:moveTo>
                <a:lnTo>
                  <a:pt x="48770" y="1154"/>
                </a:lnTo>
                <a:lnTo>
                  <a:pt x="4877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9657302" y="2616739"/>
            <a:ext cx="73025" cy="661670"/>
          </a:xfrm>
          <a:custGeom>
            <a:avLst/>
            <a:gdLst/>
            <a:ahLst/>
            <a:cxnLst/>
            <a:rect l="l" t="t" r="r" b="b"/>
            <a:pathLst>
              <a:path w="73025" h="661670">
                <a:moveTo>
                  <a:pt x="72991" y="0"/>
                </a:moveTo>
                <a:lnTo>
                  <a:pt x="0" y="0"/>
                </a:lnTo>
                <a:lnTo>
                  <a:pt x="0" y="661491"/>
                </a:lnTo>
                <a:lnTo>
                  <a:pt x="18303" y="660181"/>
                </a:lnTo>
                <a:lnTo>
                  <a:pt x="28073" y="660181"/>
                </a:lnTo>
                <a:lnTo>
                  <a:pt x="36495" y="659433"/>
                </a:lnTo>
                <a:lnTo>
                  <a:pt x="46265" y="658778"/>
                </a:lnTo>
                <a:lnTo>
                  <a:pt x="54799" y="658030"/>
                </a:lnTo>
                <a:lnTo>
                  <a:pt x="64456" y="658030"/>
                </a:lnTo>
                <a:lnTo>
                  <a:pt x="72991" y="657375"/>
                </a:lnTo>
                <a:lnTo>
                  <a:pt x="72991" y="0"/>
                </a:lnTo>
                <a:close/>
              </a:path>
            </a:pathLst>
          </a:custGeom>
          <a:solidFill>
            <a:srgbClr val="FFF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9692675" y="2616739"/>
            <a:ext cx="74295" cy="659765"/>
          </a:xfrm>
          <a:custGeom>
            <a:avLst/>
            <a:gdLst/>
            <a:ahLst/>
            <a:cxnLst/>
            <a:rect l="l" t="t" r="r" b="b"/>
            <a:pathLst>
              <a:path w="74295" h="659764">
                <a:moveTo>
                  <a:pt x="74114" y="0"/>
                </a:moveTo>
                <a:lnTo>
                  <a:pt x="0" y="0"/>
                </a:lnTo>
                <a:lnTo>
                  <a:pt x="0" y="659433"/>
                </a:lnTo>
                <a:lnTo>
                  <a:pt x="19426" y="658030"/>
                </a:lnTo>
                <a:lnTo>
                  <a:pt x="29084" y="658030"/>
                </a:lnTo>
                <a:lnTo>
                  <a:pt x="65579" y="655317"/>
                </a:lnTo>
                <a:lnTo>
                  <a:pt x="74114" y="654568"/>
                </a:lnTo>
                <a:lnTo>
                  <a:pt x="74114" y="0"/>
                </a:lnTo>
                <a:close/>
              </a:path>
            </a:pathLst>
          </a:custGeom>
          <a:solidFill>
            <a:srgbClr val="FFEE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9729058" y="2616739"/>
            <a:ext cx="74295" cy="657860"/>
          </a:xfrm>
          <a:custGeom>
            <a:avLst/>
            <a:gdLst/>
            <a:ahLst/>
            <a:cxnLst/>
            <a:rect l="l" t="t" r="r" b="b"/>
            <a:pathLst>
              <a:path w="74295" h="657860">
                <a:moveTo>
                  <a:pt x="74226" y="0"/>
                </a:moveTo>
                <a:lnTo>
                  <a:pt x="0" y="0"/>
                </a:lnTo>
                <a:lnTo>
                  <a:pt x="0" y="657375"/>
                </a:lnTo>
                <a:lnTo>
                  <a:pt x="29196" y="655317"/>
                </a:lnTo>
                <a:lnTo>
                  <a:pt x="37730" y="654568"/>
                </a:lnTo>
                <a:lnTo>
                  <a:pt x="47500" y="653914"/>
                </a:lnTo>
                <a:lnTo>
                  <a:pt x="56034" y="653165"/>
                </a:lnTo>
                <a:lnTo>
                  <a:pt x="74226" y="651856"/>
                </a:lnTo>
                <a:lnTo>
                  <a:pt x="74226" y="0"/>
                </a:lnTo>
                <a:close/>
              </a:path>
            </a:pathLst>
          </a:custGeom>
          <a:solidFill>
            <a:srgbClr val="FFEA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9765553" y="2616739"/>
            <a:ext cx="73025" cy="654685"/>
          </a:xfrm>
          <a:custGeom>
            <a:avLst/>
            <a:gdLst/>
            <a:ahLst/>
            <a:cxnLst/>
            <a:rect l="l" t="t" r="r" b="b"/>
            <a:pathLst>
              <a:path w="73025" h="654685">
                <a:moveTo>
                  <a:pt x="72991" y="0"/>
                </a:moveTo>
                <a:lnTo>
                  <a:pt x="0" y="0"/>
                </a:lnTo>
                <a:lnTo>
                  <a:pt x="0" y="654568"/>
                </a:lnTo>
                <a:lnTo>
                  <a:pt x="29196" y="652510"/>
                </a:lnTo>
                <a:lnTo>
                  <a:pt x="38966" y="651107"/>
                </a:lnTo>
                <a:lnTo>
                  <a:pt x="47500" y="650452"/>
                </a:lnTo>
                <a:lnTo>
                  <a:pt x="56034" y="649704"/>
                </a:lnTo>
                <a:lnTo>
                  <a:pt x="64456" y="648394"/>
                </a:lnTo>
                <a:lnTo>
                  <a:pt x="72991" y="647646"/>
                </a:lnTo>
                <a:lnTo>
                  <a:pt x="72991" y="0"/>
                </a:lnTo>
                <a:close/>
              </a:path>
            </a:pathLst>
          </a:custGeom>
          <a:solidFill>
            <a:srgbClr val="FFE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9802048" y="2616739"/>
            <a:ext cx="73025" cy="652145"/>
          </a:xfrm>
          <a:custGeom>
            <a:avLst/>
            <a:gdLst/>
            <a:ahLst/>
            <a:cxnLst/>
            <a:rect l="l" t="t" r="r" b="b"/>
            <a:pathLst>
              <a:path w="73025" h="652145">
                <a:moveTo>
                  <a:pt x="72991" y="0"/>
                </a:moveTo>
                <a:lnTo>
                  <a:pt x="0" y="0"/>
                </a:lnTo>
                <a:lnTo>
                  <a:pt x="0" y="651856"/>
                </a:lnTo>
                <a:lnTo>
                  <a:pt x="9769" y="650452"/>
                </a:lnTo>
                <a:lnTo>
                  <a:pt x="19539" y="649704"/>
                </a:lnTo>
                <a:lnTo>
                  <a:pt x="29196" y="648394"/>
                </a:lnTo>
                <a:lnTo>
                  <a:pt x="38966" y="647646"/>
                </a:lnTo>
                <a:lnTo>
                  <a:pt x="47500" y="646243"/>
                </a:lnTo>
                <a:lnTo>
                  <a:pt x="56034" y="645588"/>
                </a:lnTo>
                <a:lnTo>
                  <a:pt x="64456" y="644184"/>
                </a:lnTo>
                <a:lnTo>
                  <a:pt x="72991" y="643530"/>
                </a:lnTo>
                <a:lnTo>
                  <a:pt x="72991" y="0"/>
                </a:lnTo>
                <a:close/>
              </a:path>
            </a:pathLst>
          </a:custGeom>
          <a:solidFill>
            <a:srgbClr val="FFDD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9838544" y="2616739"/>
            <a:ext cx="73025" cy="647700"/>
          </a:xfrm>
          <a:custGeom>
            <a:avLst/>
            <a:gdLst/>
            <a:ahLst/>
            <a:cxnLst/>
            <a:rect l="l" t="t" r="r" b="b"/>
            <a:pathLst>
              <a:path w="73025" h="647700">
                <a:moveTo>
                  <a:pt x="72991" y="0"/>
                </a:moveTo>
                <a:lnTo>
                  <a:pt x="0" y="0"/>
                </a:lnTo>
                <a:lnTo>
                  <a:pt x="0" y="647646"/>
                </a:lnTo>
                <a:lnTo>
                  <a:pt x="9769" y="646243"/>
                </a:lnTo>
                <a:lnTo>
                  <a:pt x="19539" y="645588"/>
                </a:lnTo>
                <a:lnTo>
                  <a:pt x="38966" y="642781"/>
                </a:lnTo>
                <a:lnTo>
                  <a:pt x="47500" y="642126"/>
                </a:lnTo>
                <a:lnTo>
                  <a:pt x="72991" y="637917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9875040" y="2616739"/>
            <a:ext cx="73025" cy="643890"/>
          </a:xfrm>
          <a:custGeom>
            <a:avLst/>
            <a:gdLst/>
            <a:ahLst/>
            <a:cxnLst/>
            <a:rect l="l" t="t" r="r" b="b"/>
            <a:pathLst>
              <a:path w="73025" h="643889">
                <a:moveTo>
                  <a:pt x="72991" y="0"/>
                </a:moveTo>
                <a:lnTo>
                  <a:pt x="0" y="0"/>
                </a:lnTo>
                <a:lnTo>
                  <a:pt x="0" y="643530"/>
                </a:lnTo>
                <a:lnTo>
                  <a:pt x="9769" y="642126"/>
                </a:lnTo>
                <a:lnTo>
                  <a:pt x="20662" y="640723"/>
                </a:lnTo>
                <a:lnTo>
                  <a:pt x="30431" y="639320"/>
                </a:lnTo>
                <a:lnTo>
                  <a:pt x="38966" y="637262"/>
                </a:lnTo>
                <a:lnTo>
                  <a:pt x="48623" y="635859"/>
                </a:lnTo>
                <a:lnTo>
                  <a:pt x="57157" y="634455"/>
                </a:lnTo>
                <a:lnTo>
                  <a:pt x="64456" y="632397"/>
                </a:lnTo>
                <a:lnTo>
                  <a:pt x="72991" y="630994"/>
                </a:lnTo>
                <a:lnTo>
                  <a:pt x="72991" y="0"/>
                </a:lnTo>
                <a:close/>
              </a:path>
            </a:pathLst>
          </a:custGeom>
          <a:solidFill>
            <a:srgbClr val="FFD2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9911536" y="2616739"/>
            <a:ext cx="73025" cy="638175"/>
          </a:xfrm>
          <a:custGeom>
            <a:avLst/>
            <a:gdLst/>
            <a:ahLst/>
            <a:cxnLst/>
            <a:rect l="l" t="t" r="r" b="b"/>
            <a:pathLst>
              <a:path w="73025" h="638175">
                <a:moveTo>
                  <a:pt x="72991" y="0"/>
                </a:moveTo>
                <a:lnTo>
                  <a:pt x="0" y="0"/>
                </a:lnTo>
                <a:lnTo>
                  <a:pt x="0" y="637917"/>
                </a:lnTo>
                <a:lnTo>
                  <a:pt x="11004" y="635859"/>
                </a:lnTo>
                <a:lnTo>
                  <a:pt x="21897" y="634455"/>
                </a:lnTo>
                <a:lnTo>
                  <a:pt x="41324" y="630339"/>
                </a:lnTo>
                <a:lnTo>
                  <a:pt x="49858" y="628281"/>
                </a:lnTo>
                <a:lnTo>
                  <a:pt x="58392" y="626129"/>
                </a:lnTo>
                <a:lnTo>
                  <a:pt x="65692" y="623416"/>
                </a:lnTo>
                <a:lnTo>
                  <a:pt x="72991" y="621265"/>
                </a:lnTo>
                <a:lnTo>
                  <a:pt x="72991" y="0"/>
                </a:lnTo>
                <a:close/>
              </a:path>
            </a:pathLst>
          </a:custGeom>
          <a:solidFill>
            <a:srgbClr val="FFCE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9948031" y="2616739"/>
            <a:ext cx="73025" cy="631190"/>
          </a:xfrm>
          <a:custGeom>
            <a:avLst/>
            <a:gdLst/>
            <a:ahLst/>
            <a:cxnLst/>
            <a:rect l="l" t="t" r="r" b="b"/>
            <a:pathLst>
              <a:path w="73025" h="631189">
                <a:moveTo>
                  <a:pt x="72991" y="0"/>
                </a:moveTo>
                <a:lnTo>
                  <a:pt x="0" y="0"/>
                </a:lnTo>
                <a:lnTo>
                  <a:pt x="0" y="630994"/>
                </a:lnTo>
                <a:lnTo>
                  <a:pt x="15833" y="626878"/>
                </a:lnTo>
                <a:lnTo>
                  <a:pt x="53564" y="614342"/>
                </a:lnTo>
                <a:lnTo>
                  <a:pt x="72991" y="596380"/>
                </a:lnTo>
                <a:lnTo>
                  <a:pt x="72991" y="0"/>
                </a:lnTo>
                <a:close/>
              </a:path>
            </a:pathLst>
          </a:custGeom>
          <a:solidFill>
            <a:srgbClr val="FFC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9451791" y="3280269"/>
            <a:ext cx="59690" cy="1270"/>
          </a:xfrm>
          <a:custGeom>
            <a:avLst/>
            <a:gdLst/>
            <a:ahLst/>
            <a:cxnLst/>
            <a:rect l="l" t="t" r="r" b="b"/>
            <a:pathLst>
              <a:path w="59690" h="1270">
                <a:moveTo>
                  <a:pt x="0" y="1154"/>
                </a:moveTo>
                <a:lnTo>
                  <a:pt x="59640" y="1154"/>
                </a:lnTo>
                <a:lnTo>
                  <a:pt x="5964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9445288" y="3280269"/>
            <a:ext cx="29845" cy="1270"/>
          </a:xfrm>
          <a:custGeom>
            <a:avLst/>
            <a:gdLst/>
            <a:ahLst/>
            <a:cxnLst/>
            <a:rect l="l" t="t" r="r" b="b"/>
            <a:pathLst>
              <a:path w="29845" h="1270">
                <a:moveTo>
                  <a:pt x="0" y="1154"/>
                </a:moveTo>
                <a:lnTo>
                  <a:pt x="29648" y="1154"/>
                </a:lnTo>
                <a:lnTo>
                  <a:pt x="2964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9412268" y="3279115"/>
            <a:ext cx="26670" cy="1270"/>
          </a:xfrm>
          <a:custGeom>
            <a:avLst/>
            <a:gdLst/>
            <a:ahLst/>
            <a:cxnLst/>
            <a:rect l="l" t="t" r="r" b="b"/>
            <a:pathLst>
              <a:path w="26670" h="1270">
                <a:moveTo>
                  <a:pt x="0" y="1154"/>
                </a:moveTo>
                <a:lnTo>
                  <a:pt x="26172" y="1154"/>
                </a:lnTo>
                <a:lnTo>
                  <a:pt x="2617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9334982" y="3276806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0" y="1154"/>
                </a:moveTo>
                <a:lnTo>
                  <a:pt x="30466" y="1154"/>
                </a:lnTo>
                <a:lnTo>
                  <a:pt x="30466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9291223" y="2616739"/>
            <a:ext cx="74295" cy="662305"/>
          </a:xfrm>
          <a:custGeom>
            <a:avLst/>
            <a:gdLst/>
            <a:ahLst/>
            <a:cxnLst/>
            <a:rect l="l" t="t" r="r" b="b"/>
            <a:pathLst>
              <a:path w="74295" h="662304">
                <a:moveTo>
                  <a:pt x="74226" y="0"/>
                </a:moveTo>
                <a:lnTo>
                  <a:pt x="0" y="0"/>
                </a:lnTo>
                <a:lnTo>
                  <a:pt x="0" y="658778"/>
                </a:lnTo>
                <a:lnTo>
                  <a:pt x="9769" y="659433"/>
                </a:lnTo>
                <a:lnTo>
                  <a:pt x="18303" y="659433"/>
                </a:lnTo>
                <a:lnTo>
                  <a:pt x="27961" y="660181"/>
                </a:lnTo>
                <a:lnTo>
                  <a:pt x="36495" y="660181"/>
                </a:lnTo>
                <a:lnTo>
                  <a:pt x="54799" y="661491"/>
                </a:lnTo>
                <a:lnTo>
                  <a:pt x="64456" y="661491"/>
                </a:lnTo>
                <a:lnTo>
                  <a:pt x="74226" y="662240"/>
                </a:lnTo>
                <a:lnTo>
                  <a:pt x="74226" y="0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9254727" y="2616739"/>
            <a:ext cx="74295" cy="660400"/>
          </a:xfrm>
          <a:custGeom>
            <a:avLst/>
            <a:gdLst/>
            <a:ahLst/>
            <a:cxnLst/>
            <a:rect l="l" t="t" r="r" b="b"/>
            <a:pathLst>
              <a:path w="74295" h="660400">
                <a:moveTo>
                  <a:pt x="74226" y="0"/>
                </a:moveTo>
                <a:lnTo>
                  <a:pt x="0" y="0"/>
                </a:lnTo>
                <a:lnTo>
                  <a:pt x="0" y="655972"/>
                </a:lnTo>
                <a:lnTo>
                  <a:pt x="9769" y="656627"/>
                </a:lnTo>
                <a:lnTo>
                  <a:pt x="18303" y="657375"/>
                </a:lnTo>
                <a:lnTo>
                  <a:pt x="27961" y="658030"/>
                </a:lnTo>
                <a:lnTo>
                  <a:pt x="36495" y="658778"/>
                </a:lnTo>
                <a:lnTo>
                  <a:pt x="46265" y="658778"/>
                </a:lnTo>
                <a:lnTo>
                  <a:pt x="64456" y="660181"/>
                </a:lnTo>
                <a:lnTo>
                  <a:pt x="74226" y="660181"/>
                </a:lnTo>
                <a:lnTo>
                  <a:pt x="74226" y="0"/>
                </a:lnTo>
                <a:close/>
              </a:path>
            </a:pathLst>
          </a:custGeom>
          <a:solidFill>
            <a:srgbClr val="FFE4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9218231" y="2616739"/>
            <a:ext cx="73025" cy="659130"/>
          </a:xfrm>
          <a:custGeom>
            <a:avLst/>
            <a:gdLst/>
            <a:ahLst/>
            <a:cxnLst/>
            <a:rect l="l" t="t" r="r" b="b"/>
            <a:pathLst>
              <a:path w="73025" h="659129">
                <a:moveTo>
                  <a:pt x="72991" y="0"/>
                </a:moveTo>
                <a:lnTo>
                  <a:pt x="0" y="0"/>
                </a:lnTo>
                <a:lnTo>
                  <a:pt x="0" y="653165"/>
                </a:lnTo>
                <a:lnTo>
                  <a:pt x="8534" y="653914"/>
                </a:lnTo>
                <a:lnTo>
                  <a:pt x="45029" y="656627"/>
                </a:lnTo>
                <a:lnTo>
                  <a:pt x="53564" y="657375"/>
                </a:lnTo>
                <a:lnTo>
                  <a:pt x="63333" y="658030"/>
                </a:lnTo>
                <a:lnTo>
                  <a:pt x="72991" y="658778"/>
                </a:lnTo>
                <a:lnTo>
                  <a:pt x="72991" y="0"/>
                </a:lnTo>
                <a:close/>
              </a:path>
            </a:pathLst>
          </a:custGeom>
          <a:solidFill>
            <a:srgbClr val="FFE1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9181736" y="2616739"/>
            <a:ext cx="73025" cy="656590"/>
          </a:xfrm>
          <a:custGeom>
            <a:avLst/>
            <a:gdLst/>
            <a:ahLst/>
            <a:cxnLst/>
            <a:rect l="l" t="t" r="r" b="b"/>
            <a:pathLst>
              <a:path w="73025" h="656589">
                <a:moveTo>
                  <a:pt x="72991" y="0"/>
                </a:moveTo>
                <a:lnTo>
                  <a:pt x="0" y="0"/>
                </a:lnTo>
                <a:lnTo>
                  <a:pt x="0" y="649704"/>
                </a:lnTo>
                <a:lnTo>
                  <a:pt x="8534" y="650452"/>
                </a:lnTo>
                <a:lnTo>
                  <a:pt x="17068" y="651856"/>
                </a:lnTo>
                <a:lnTo>
                  <a:pt x="72991" y="655972"/>
                </a:lnTo>
                <a:lnTo>
                  <a:pt x="72991" y="0"/>
                </a:lnTo>
                <a:close/>
              </a:path>
            </a:pathLst>
          </a:custGeom>
          <a:solidFill>
            <a:srgbClr val="FFD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9145241" y="2616739"/>
            <a:ext cx="73025" cy="653415"/>
          </a:xfrm>
          <a:custGeom>
            <a:avLst/>
            <a:gdLst/>
            <a:ahLst/>
            <a:cxnLst/>
            <a:rect l="l" t="t" r="r" b="b"/>
            <a:pathLst>
              <a:path w="73025" h="653414">
                <a:moveTo>
                  <a:pt x="72991" y="0"/>
                </a:moveTo>
                <a:lnTo>
                  <a:pt x="0" y="0"/>
                </a:lnTo>
                <a:lnTo>
                  <a:pt x="0" y="645588"/>
                </a:lnTo>
                <a:lnTo>
                  <a:pt x="8534" y="646243"/>
                </a:lnTo>
                <a:lnTo>
                  <a:pt x="17068" y="647646"/>
                </a:lnTo>
                <a:lnTo>
                  <a:pt x="25603" y="648394"/>
                </a:lnTo>
                <a:lnTo>
                  <a:pt x="35372" y="649704"/>
                </a:lnTo>
                <a:lnTo>
                  <a:pt x="45029" y="650452"/>
                </a:lnTo>
                <a:lnTo>
                  <a:pt x="53564" y="651856"/>
                </a:lnTo>
                <a:lnTo>
                  <a:pt x="72991" y="653165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9108745" y="2616739"/>
            <a:ext cx="73025" cy="650240"/>
          </a:xfrm>
          <a:custGeom>
            <a:avLst/>
            <a:gdLst/>
            <a:ahLst/>
            <a:cxnLst/>
            <a:rect l="l" t="t" r="r" b="b"/>
            <a:pathLst>
              <a:path w="73025" h="650239">
                <a:moveTo>
                  <a:pt x="72991" y="0"/>
                </a:moveTo>
                <a:lnTo>
                  <a:pt x="0" y="0"/>
                </a:lnTo>
                <a:lnTo>
                  <a:pt x="0" y="640723"/>
                </a:lnTo>
                <a:lnTo>
                  <a:pt x="17068" y="643530"/>
                </a:lnTo>
                <a:lnTo>
                  <a:pt x="25603" y="644184"/>
                </a:lnTo>
                <a:lnTo>
                  <a:pt x="35372" y="645588"/>
                </a:lnTo>
                <a:lnTo>
                  <a:pt x="43794" y="646243"/>
                </a:lnTo>
                <a:lnTo>
                  <a:pt x="53564" y="647646"/>
                </a:lnTo>
                <a:lnTo>
                  <a:pt x="63333" y="648394"/>
                </a:lnTo>
                <a:lnTo>
                  <a:pt x="72991" y="649704"/>
                </a:lnTo>
                <a:lnTo>
                  <a:pt x="72991" y="0"/>
                </a:lnTo>
                <a:close/>
              </a:path>
            </a:pathLst>
          </a:custGeom>
          <a:solidFill>
            <a:srgbClr val="FFD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9072361" y="2616739"/>
            <a:ext cx="73025" cy="645795"/>
          </a:xfrm>
          <a:custGeom>
            <a:avLst/>
            <a:gdLst/>
            <a:ahLst/>
            <a:cxnLst/>
            <a:rect l="l" t="t" r="r" b="b"/>
            <a:pathLst>
              <a:path w="73025" h="645795">
                <a:moveTo>
                  <a:pt x="72878" y="0"/>
                </a:moveTo>
                <a:lnTo>
                  <a:pt x="0" y="0"/>
                </a:lnTo>
                <a:lnTo>
                  <a:pt x="0" y="634455"/>
                </a:lnTo>
                <a:lnTo>
                  <a:pt x="8422" y="635859"/>
                </a:lnTo>
                <a:lnTo>
                  <a:pt x="15721" y="637262"/>
                </a:lnTo>
                <a:lnTo>
                  <a:pt x="24255" y="638665"/>
                </a:lnTo>
                <a:lnTo>
                  <a:pt x="52216" y="642781"/>
                </a:lnTo>
                <a:lnTo>
                  <a:pt x="63221" y="644184"/>
                </a:lnTo>
                <a:lnTo>
                  <a:pt x="72878" y="645588"/>
                </a:lnTo>
                <a:lnTo>
                  <a:pt x="72878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9034631" y="2616739"/>
            <a:ext cx="74295" cy="641350"/>
          </a:xfrm>
          <a:custGeom>
            <a:avLst/>
            <a:gdLst/>
            <a:ahLst/>
            <a:cxnLst/>
            <a:rect l="l" t="t" r="r" b="b"/>
            <a:pathLst>
              <a:path w="74295" h="641350">
                <a:moveTo>
                  <a:pt x="74114" y="0"/>
                </a:moveTo>
                <a:lnTo>
                  <a:pt x="0" y="0"/>
                </a:lnTo>
                <a:lnTo>
                  <a:pt x="0" y="626129"/>
                </a:lnTo>
                <a:lnTo>
                  <a:pt x="8534" y="628281"/>
                </a:lnTo>
                <a:lnTo>
                  <a:pt x="15833" y="630339"/>
                </a:lnTo>
                <a:lnTo>
                  <a:pt x="24255" y="632397"/>
                </a:lnTo>
                <a:lnTo>
                  <a:pt x="34025" y="633800"/>
                </a:lnTo>
                <a:lnTo>
                  <a:pt x="43794" y="635859"/>
                </a:lnTo>
                <a:lnTo>
                  <a:pt x="53452" y="637262"/>
                </a:lnTo>
                <a:lnTo>
                  <a:pt x="63221" y="639320"/>
                </a:lnTo>
                <a:lnTo>
                  <a:pt x="74114" y="640723"/>
                </a:lnTo>
                <a:lnTo>
                  <a:pt x="74114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8998136" y="2616739"/>
            <a:ext cx="74295" cy="635000"/>
          </a:xfrm>
          <a:custGeom>
            <a:avLst/>
            <a:gdLst/>
            <a:ahLst/>
            <a:cxnLst/>
            <a:rect l="l" t="t" r="r" b="b"/>
            <a:pathLst>
              <a:path w="74295" h="635000">
                <a:moveTo>
                  <a:pt x="74226" y="0"/>
                </a:moveTo>
                <a:lnTo>
                  <a:pt x="0" y="0"/>
                </a:lnTo>
                <a:lnTo>
                  <a:pt x="0" y="613032"/>
                </a:lnTo>
                <a:lnTo>
                  <a:pt x="6063" y="615745"/>
                </a:lnTo>
                <a:lnTo>
                  <a:pt x="13363" y="618552"/>
                </a:lnTo>
                <a:lnTo>
                  <a:pt x="21897" y="621265"/>
                </a:lnTo>
                <a:lnTo>
                  <a:pt x="30431" y="624071"/>
                </a:lnTo>
                <a:lnTo>
                  <a:pt x="40089" y="626878"/>
                </a:lnTo>
                <a:lnTo>
                  <a:pt x="49858" y="629591"/>
                </a:lnTo>
                <a:lnTo>
                  <a:pt x="61986" y="632397"/>
                </a:lnTo>
                <a:lnTo>
                  <a:pt x="74226" y="634455"/>
                </a:lnTo>
                <a:lnTo>
                  <a:pt x="74226" y="0"/>
                </a:lnTo>
                <a:close/>
              </a:path>
            </a:pathLst>
          </a:custGeom>
          <a:solidFill>
            <a:srgbClr val="FFC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10002774" y="2616739"/>
            <a:ext cx="0" cy="621665"/>
          </a:xfrm>
          <a:custGeom>
            <a:avLst/>
            <a:gdLst/>
            <a:ahLst/>
            <a:cxnLst/>
            <a:rect l="l" t="t" r="r" b="b"/>
            <a:pathLst>
              <a:path w="0" h="621664">
                <a:moveTo>
                  <a:pt x="0" y="0"/>
                </a:moveTo>
                <a:lnTo>
                  <a:pt x="0" y="621265"/>
                </a:lnTo>
              </a:path>
            </a:pathLst>
          </a:custGeom>
          <a:ln w="36495">
            <a:solidFill>
              <a:srgbClr val="FF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8982302" y="2548822"/>
            <a:ext cx="1038860" cy="136525"/>
          </a:xfrm>
          <a:custGeom>
            <a:avLst/>
            <a:gdLst/>
            <a:ahLst/>
            <a:cxnLst/>
            <a:rect l="l" t="t" r="r" b="b"/>
            <a:pathLst>
              <a:path w="1038859" h="136525">
                <a:moveTo>
                  <a:pt x="519360" y="0"/>
                </a:moveTo>
                <a:lnTo>
                  <a:pt x="414814" y="1403"/>
                </a:lnTo>
                <a:lnTo>
                  <a:pt x="364843" y="2806"/>
                </a:lnTo>
                <a:lnTo>
                  <a:pt x="271190" y="8325"/>
                </a:lnTo>
                <a:lnTo>
                  <a:pt x="188541" y="15248"/>
                </a:lnTo>
                <a:lnTo>
                  <a:pt x="118021" y="24977"/>
                </a:lnTo>
                <a:lnTo>
                  <a:pt x="63221" y="35361"/>
                </a:lnTo>
                <a:lnTo>
                  <a:pt x="23132" y="47804"/>
                </a:lnTo>
                <a:lnTo>
                  <a:pt x="0" y="67917"/>
                </a:lnTo>
                <a:lnTo>
                  <a:pt x="2470" y="74839"/>
                </a:lnTo>
                <a:lnTo>
                  <a:pt x="41324" y="94298"/>
                </a:lnTo>
                <a:lnTo>
                  <a:pt x="88824" y="106085"/>
                </a:lnTo>
                <a:lnTo>
                  <a:pt x="188541" y="120679"/>
                </a:lnTo>
                <a:lnTo>
                  <a:pt x="271190" y="127602"/>
                </a:lnTo>
                <a:lnTo>
                  <a:pt x="364843" y="133121"/>
                </a:lnTo>
                <a:lnTo>
                  <a:pt x="414814" y="134524"/>
                </a:lnTo>
                <a:lnTo>
                  <a:pt x="519360" y="135928"/>
                </a:lnTo>
                <a:lnTo>
                  <a:pt x="624018" y="134524"/>
                </a:lnTo>
                <a:lnTo>
                  <a:pt x="673876" y="133121"/>
                </a:lnTo>
                <a:lnTo>
                  <a:pt x="766294" y="127602"/>
                </a:lnTo>
                <a:lnTo>
                  <a:pt x="848943" y="120679"/>
                </a:lnTo>
                <a:lnTo>
                  <a:pt x="919576" y="110950"/>
                </a:lnTo>
                <a:lnTo>
                  <a:pt x="975498" y="100566"/>
                </a:lnTo>
                <a:lnTo>
                  <a:pt x="1015587" y="88030"/>
                </a:lnTo>
                <a:lnTo>
                  <a:pt x="1038720" y="67917"/>
                </a:lnTo>
                <a:lnTo>
                  <a:pt x="1036250" y="60994"/>
                </a:lnTo>
                <a:lnTo>
                  <a:pt x="997396" y="41629"/>
                </a:lnTo>
                <a:lnTo>
                  <a:pt x="949895" y="29842"/>
                </a:lnTo>
                <a:lnTo>
                  <a:pt x="886674" y="20113"/>
                </a:lnTo>
                <a:lnTo>
                  <a:pt x="766294" y="8325"/>
                </a:lnTo>
                <a:lnTo>
                  <a:pt x="673876" y="2806"/>
                </a:lnTo>
                <a:lnTo>
                  <a:pt x="624018" y="1403"/>
                </a:lnTo>
                <a:lnTo>
                  <a:pt x="519360" y="0"/>
                </a:lnTo>
                <a:close/>
              </a:path>
            </a:pathLst>
          </a:custGeom>
          <a:solidFill>
            <a:srgbClr val="FFC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9584423" y="2616516"/>
            <a:ext cx="36830" cy="662940"/>
          </a:xfrm>
          <a:custGeom>
            <a:avLst/>
            <a:gdLst/>
            <a:ahLst/>
            <a:cxnLst/>
            <a:rect l="l" t="t" r="r" b="b"/>
            <a:pathLst>
              <a:path w="36829" h="662939">
                <a:moveTo>
                  <a:pt x="0" y="662599"/>
                </a:moveTo>
                <a:lnTo>
                  <a:pt x="36383" y="662599"/>
                </a:lnTo>
                <a:lnTo>
                  <a:pt x="36383" y="0"/>
                </a:lnTo>
                <a:lnTo>
                  <a:pt x="0" y="0"/>
                </a:lnTo>
                <a:lnTo>
                  <a:pt x="0" y="662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9620806" y="3277961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40" h="1270">
                <a:moveTo>
                  <a:pt x="0" y="1154"/>
                </a:moveTo>
                <a:lnTo>
                  <a:pt x="14800" y="1154"/>
                </a:lnTo>
                <a:lnTo>
                  <a:pt x="1480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9620806" y="3276806"/>
            <a:ext cx="48895" cy="1270"/>
          </a:xfrm>
          <a:custGeom>
            <a:avLst/>
            <a:gdLst/>
            <a:ahLst/>
            <a:cxnLst/>
            <a:rect l="l" t="t" r="r" b="b"/>
            <a:pathLst>
              <a:path w="48895" h="1270">
                <a:moveTo>
                  <a:pt x="0" y="1154"/>
                </a:moveTo>
                <a:lnTo>
                  <a:pt x="48770" y="1154"/>
                </a:lnTo>
                <a:lnTo>
                  <a:pt x="4877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9620806" y="2616516"/>
            <a:ext cx="73025" cy="660400"/>
          </a:xfrm>
          <a:custGeom>
            <a:avLst/>
            <a:gdLst/>
            <a:ahLst/>
            <a:cxnLst/>
            <a:rect l="l" t="t" r="r" b="b"/>
            <a:pathLst>
              <a:path w="73025" h="660400">
                <a:moveTo>
                  <a:pt x="0" y="660290"/>
                </a:moveTo>
                <a:lnTo>
                  <a:pt x="72991" y="660290"/>
                </a:lnTo>
                <a:lnTo>
                  <a:pt x="72991" y="0"/>
                </a:lnTo>
                <a:lnTo>
                  <a:pt x="0" y="0"/>
                </a:lnTo>
                <a:lnTo>
                  <a:pt x="0" y="660290"/>
                </a:lnTo>
                <a:close/>
              </a:path>
            </a:pathLst>
          </a:custGeom>
          <a:solidFill>
            <a:srgbClr val="FFF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9657302" y="2616739"/>
            <a:ext cx="73025" cy="661670"/>
          </a:xfrm>
          <a:custGeom>
            <a:avLst/>
            <a:gdLst/>
            <a:ahLst/>
            <a:cxnLst/>
            <a:rect l="l" t="t" r="r" b="b"/>
            <a:pathLst>
              <a:path w="73025" h="661670">
                <a:moveTo>
                  <a:pt x="72991" y="0"/>
                </a:moveTo>
                <a:lnTo>
                  <a:pt x="0" y="0"/>
                </a:lnTo>
                <a:lnTo>
                  <a:pt x="0" y="661491"/>
                </a:lnTo>
                <a:lnTo>
                  <a:pt x="18303" y="660181"/>
                </a:lnTo>
                <a:lnTo>
                  <a:pt x="28073" y="660181"/>
                </a:lnTo>
                <a:lnTo>
                  <a:pt x="36495" y="659433"/>
                </a:lnTo>
                <a:lnTo>
                  <a:pt x="46265" y="658778"/>
                </a:lnTo>
                <a:lnTo>
                  <a:pt x="54799" y="658030"/>
                </a:lnTo>
                <a:lnTo>
                  <a:pt x="64456" y="658030"/>
                </a:lnTo>
                <a:lnTo>
                  <a:pt x="72991" y="657375"/>
                </a:lnTo>
                <a:lnTo>
                  <a:pt x="72991" y="0"/>
                </a:lnTo>
                <a:close/>
              </a:path>
            </a:pathLst>
          </a:custGeom>
          <a:solidFill>
            <a:srgbClr val="FFF4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9692675" y="2616739"/>
            <a:ext cx="74295" cy="659765"/>
          </a:xfrm>
          <a:custGeom>
            <a:avLst/>
            <a:gdLst/>
            <a:ahLst/>
            <a:cxnLst/>
            <a:rect l="l" t="t" r="r" b="b"/>
            <a:pathLst>
              <a:path w="74295" h="659764">
                <a:moveTo>
                  <a:pt x="74114" y="0"/>
                </a:moveTo>
                <a:lnTo>
                  <a:pt x="0" y="0"/>
                </a:lnTo>
                <a:lnTo>
                  <a:pt x="0" y="659433"/>
                </a:lnTo>
                <a:lnTo>
                  <a:pt x="19426" y="658030"/>
                </a:lnTo>
                <a:lnTo>
                  <a:pt x="29084" y="658030"/>
                </a:lnTo>
                <a:lnTo>
                  <a:pt x="65579" y="655317"/>
                </a:lnTo>
                <a:lnTo>
                  <a:pt x="74114" y="654568"/>
                </a:lnTo>
                <a:lnTo>
                  <a:pt x="74114" y="0"/>
                </a:lnTo>
                <a:close/>
              </a:path>
            </a:pathLst>
          </a:custGeom>
          <a:solidFill>
            <a:srgbClr val="FFEE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9729058" y="2616739"/>
            <a:ext cx="74295" cy="657860"/>
          </a:xfrm>
          <a:custGeom>
            <a:avLst/>
            <a:gdLst/>
            <a:ahLst/>
            <a:cxnLst/>
            <a:rect l="l" t="t" r="r" b="b"/>
            <a:pathLst>
              <a:path w="74295" h="657860">
                <a:moveTo>
                  <a:pt x="74226" y="0"/>
                </a:moveTo>
                <a:lnTo>
                  <a:pt x="0" y="0"/>
                </a:lnTo>
                <a:lnTo>
                  <a:pt x="0" y="657375"/>
                </a:lnTo>
                <a:lnTo>
                  <a:pt x="29196" y="655317"/>
                </a:lnTo>
                <a:lnTo>
                  <a:pt x="37730" y="654568"/>
                </a:lnTo>
                <a:lnTo>
                  <a:pt x="47500" y="653914"/>
                </a:lnTo>
                <a:lnTo>
                  <a:pt x="56034" y="653165"/>
                </a:lnTo>
                <a:lnTo>
                  <a:pt x="74226" y="651856"/>
                </a:lnTo>
                <a:lnTo>
                  <a:pt x="74226" y="0"/>
                </a:lnTo>
                <a:close/>
              </a:path>
            </a:pathLst>
          </a:custGeom>
          <a:solidFill>
            <a:srgbClr val="FFEA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9765553" y="2616739"/>
            <a:ext cx="73025" cy="654685"/>
          </a:xfrm>
          <a:custGeom>
            <a:avLst/>
            <a:gdLst/>
            <a:ahLst/>
            <a:cxnLst/>
            <a:rect l="l" t="t" r="r" b="b"/>
            <a:pathLst>
              <a:path w="73025" h="654685">
                <a:moveTo>
                  <a:pt x="72991" y="0"/>
                </a:moveTo>
                <a:lnTo>
                  <a:pt x="0" y="0"/>
                </a:lnTo>
                <a:lnTo>
                  <a:pt x="0" y="654568"/>
                </a:lnTo>
                <a:lnTo>
                  <a:pt x="29196" y="652510"/>
                </a:lnTo>
                <a:lnTo>
                  <a:pt x="38966" y="651107"/>
                </a:lnTo>
                <a:lnTo>
                  <a:pt x="47500" y="650452"/>
                </a:lnTo>
                <a:lnTo>
                  <a:pt x="56034" y="649704"/>
                </a:lnTo>
                <a:lnTo>
                  <a:pt x="64456" y="648394"/>
                </a:lnTo>
                <a:lnTo>
                  <a:pt x="72991" y="647646"/>
                </a:lnTo>
                <a:lnTo>
                  <a:pt x="72991" y="0"/>
                </a:lnTo>
                <a:close/>
              </a:path>
            </a:pathLst>
          </a:custGeom>
          <a:solidFill>
            <a:srgbClr val="FFE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9802048" y="2616739"/>
            <a:ext cx="73025" cy="652145"/>
          </a:xfrm>
          <a:custGeom>
            <a:avLst/>
            <a:gdLst/>
            <a:ahLst/>
            <a:cxnLst/>
            <a:rect l="l" t="t" r="r" b="b"/>
            <a:pathLst>
              <a:path w="73025" h="652145">
                <a:moveTo>
                  <a:pt x="72991" y="0"/>
                </a:moveTo>
                <a:lnTo>
                  <a:pt x="0" y="0"/>
                </a:lnTo>
                <a:lnTo>
                  <a:pt x="0" y="651856"/>
                </a:lnTo>
                <a:lnTo>
                  <a:pt x="9769" y="650452"/>
                </a:lnTo>
                <a:lnTo>
                  <a:pt x="19539" y="649704"/>
                </a:lnTo>
                <a:lnTo>
                  <a:pt x="29196" y="648394"/>
                </a:lnTo>
                <a:lnTo>
                  <a:pt x="38966" y="647646"/>
                </a:lnTo>
                <a:lnTo>
                  <a:pt x="47500" y="646243"/>
                </a:lnTo>
                <a:lnTo>
                  <a:pt x="56034" y="645588"/>
                </a:lnTo>
                <a:lnTo>
                  <a:pt x="64456" y="644184"/>
                </a:lnTo>
                <a:lnTo>
                  <a:pt x="72991" y="643530"/>
                </a:lnTo>
                <a:lnTo>
                  <a:pt x="72991" y="0"/>
                </a:lnTo>
                <a:close/>
              </a:path>
            </a:pathLst>
          </a:custGeom>
          <a:solidFill>
            <a:srgbClr val="FFDD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9838544" y="2616739"/>
            <a:ext cx="73025" cy="647700"/>
          </a:xfrm>
          <a:custGeom>
            <a:avLst/>
            <a:gdLst/>
            <a:ahLst/>
            <a:cxnLst/>
            <a:rect l="l" t="t" r="r" b="b"/>
            <a:pathLst>
              <a:path w="73025" h="647700">
                <a:moveTo>
                  <a:pt x="72991" y="0"/>
                </a:moveTo>
                <a:lnTo>
                  <a:pt x="0" y="0"/>
                </a:lnTo>
                <a:lnTo>
                  <a:pt x="0" y="647646"/>
                </a:lnTo>
                <a:lnTo>
                  <a:pt x="9769" y="646243"/>
                </a:lnTo>
                <a:lnTo>
                  <a:pt x="19539" y="645588"/>
                </a:lnTo>
                <a:lnTo>
                  <a:pt x="38966" y="642781"/>
                </a:lnTo>
                <a:lnTo>
                  <a:pt x="47500" y="642126"/>
                </a:lnTo>
                <a:lnTo>
                  <a:pt x="72991" y="637917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9875040" y="2616739"/>
            <a:ext cx="73025" cy="643890"/>
          </a:xfrm>
          <a:custGeom>
            <a:avLst/>
            <a:gdLst/>
            <a:ahLst/>
            <a:cxnLst/>
            <a:rect l="l" t="t" r="r" b="b"/>
            <a:pathLst>
              <a:path w="73025" h="643889">
                <a:moveTo>
                  <a:pt x="72991" y="0"/>
                </a:moveTo>
                <a:lnTo>
                  <a:pt x="0" y="0"/>
                </a:lnTo>
                <a:lnTo>
                  <a:pt x="0" y="643530"/>
                </a:lnTo>
                <a:lnTo>
                  <a:pt x="9769" y="642126"/>
                </a:lnTo>
                <a:lnTo>
                  <a:pt x="20662" y="640723"/>
                </a:lnTo>
                <a:lnTo>
                  <a:pt x="30431" y="639320"/>
                </a:lnTo>
                <a:lnTo>
                  <a:pt x="38966" y="637262"/>
                </a:lnTo>
                <a:lnTo>
                  <a:pt x="48623" y="635859"/>
                </a:lnTo>
                <a:lnTo>
                  <a:pt x="57157" y="634455"/>
                </a:lnTo>
                <a:lnTo>
                  <a:pt x="64456" y="632397"/>
                </a:lnTo>
                <a:lnTo>
                  <a:pt x="72991" y="630994"/>
                </a:lnTo>
                <a:lnTo>
                  <a:pt x="72991" y="0"/>
                </a:lnTo>
                <a:close/>
              </a:path>
            </a:pathLst>
          </a:custGeom>
          <a:solidFill>
            <a:srgbClr val="FFD2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9911536" y="2616739"/>
            <a:ext cx="73025" cy="638175"/>
          </a:xfrm>
          <a:custGeom>
            <a:avLst/>
            <a:gdLst/>
            <a:ahLst/>
            <a:cxnLst/>
            <a:rect l="l" t="t" r="r" b="b"/>
            <a:pathLst>
              <a:path w="73025" h="638175">
                <a:moveTo>
                  <a:pt x="72991" y="0"/>
                </a:moveTo>
                <a:lnTo>
                  <a:pt x="0" y="0"/>
                </a:lnTo>
                <a:lnTo>
                  <a:pt x="0" y="637917"/>
                </a:lnTo>
                <a:lnTo>
                  <a:pt x="11004" y="635859"/>
                </a:lnTo>
                <a:lnTo>
                  <a:pt x="21897" y="634455"/>
                </a:lnTo>
                <a:lnTo>
                  <a:pt x="41324" y="630339"/>
                </a:lnTo>
                <a:lnTo>
                  <a:pt x="49858" y="628281"/>
                </a:lnTo>
                <a:lnTo>
                  <a:pt x="58392" y="626129"/>
                </a:lnTo>
                <a:lnTo>
                  <a:pt x="65692" y="623416"/>
                </a:lnTo>
                <a:lnTo>
                  <a:pt x="72991" y="621265"/>
                </a:lnTo>
                <a:lnTo>
                  <a:pt x="72991" y="0"/>
                </a:lnTo>
                <a:close/>
              </a:path>
            </a:pathLst>
          </a:custGeom>
          <a:solidFill>
            <a:srgbClr val="FFCE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9948031" y="2616739"/>
            <a:ext cx="73025" cy="631190"/>
          </a:xfrm>
          <a:custGeom>
            <a:avLst/>
            <a:gdLst/>
            <a:ahLst/>
            <a:cxnLst/>
            <a:rect l="l" t="t" r="r" b="b"/>
            <a:pathLst>
              <a:path w="73025" h="631189">
                <a:moveTo>
                  <a:pt x="72991" y="0"/>
                </a:moveTo>
                <a:lnTo>
                  <a:pt x="0" y="0"/>
                </a:lnTo>
                <a:lnTo>
                  <a:pt x="0" y="630994"/>
                </a:lnTo>
                <a:lnTo>
                  <a:pt x="15833" y="626878"/>
                </a:lnTo>
                <a:lnTo>
                  <a:pt x="53564" y="614342"/>
                </a:lnTo>
                <a:lnTo>
                  <a:pt x="72991" y="596380"/>
                </a:lnTo>
                <a:lnTo>
                  <a:pt x="72991" y="0"/>
                </a:lnTo>
                <a:close/>
              </a:path>
            </a:pathLst>
          </a:custGeom>
          <a:solidFill>
            <a:srgbClr val="FFC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9547927" y="2616516"/>
            <a:ext cx="36830" cy="664210"/>
          </a:xfrm>
          <a:custGeom>
            <a:avLst/>
            <a:gdLst/>
            <a:ahLst/>
            <a:cxnLst/>
            <a:rect l="l" t="t" r="r" b="b"/>
            <a:pathLst>
              <a:path w="36829" h="664210">
                <a:moveTo>
                  <a:pt x="0" y="663753"/>
                </a:moveTo>
                <a:lnTo>
                  <a:pt x="36495" y="663753"/>
                </a:lnTo>
                <a:lnTo>
                  <a:pt x="36495" y="0"/>
                </a:lnTo>
                <a:lnTo>
                  <a:pt x="0" y="0"/>
                </a:lnTo>
                <a:lnTo>
                  <a:pt x="0" y="663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9511431" y="2616739"/>
            <a:ext cx="36830" cy="664845"/>
          </a:xfrm>
          <a:custGeom>
            <a:avLst/>
            <a:gdLst/>
            <a:ahLst/>
            <a:cxnLst/>
            <a:rect l="l" t="t" r="r" b="b"/>
            <a:pathLst>
              <a:path w="36829" h="664845">
                <a:moveTo>
                  <a:pt x="0" y="664298"/>
                </a:moveTo>
                <a:lnTo>
                  <a:pt x="36495" y="664298"/>
                </a:lnTo>
                <a:lnTo>
                  <a:pt x="36495" y="0"/>
                </a:lnTo>
                <a:lnTo>
                  <a:pt x="0" y="0"/>
                </a:lnTo>
                <a:lnTo>
                  <a:pt x="0" y="664298"/>
                </a:lnTo>
                <a:close/>
              </a:path>
            </a:pathLst>
          </a:custGeom>
          <a:solidFill>
            <a:srgbClr val="FFF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9451791" y="3280269"/>
            <a:ext cx="59690" cy="1270"/>
          </a:xfrm>
          <a:custGeom>
            <a:avLst/>
            <a:gdLst/>
            <a:ahLst/>
            <a:cxnLst/>
            <a:rect l="l" t="t" r="r" b="b"/>
            <a:pathLst>
              <a:path w="59690" h="1270">
                <a:moveTo>
                  <a:pt x="0" y="1154"/>
                </a:moveTo>
                <a:lnTo>
                  <a:pt x="59640" y="1154"/>
                </a:lnTo>
                <a:lnTo>
                  <a:pt x="59640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9474936" y="2616516"/>
            <a:ext cx="36830" cy="664210"/>
          </a:xfrm>
          <a:custGeom>
            <a:avLst/>
            <a:gdLst/>
            <a:ahLst/>
            <a:cxnLst/>
            <a:rect l="l" t="t" r="r" b="b"/>
            <a:pathLst>
              <a:path w="36829" h="664210">
                <a:moveTo>
                  <a:pt x="0" y="663753"/>
                </a:moveTo>
                <a:lnTo>
                  <a:pt x="36495" y="663753"/>
                </a:lnTo>
                <a:lnTo>
                  <a:pt x="36495" y="0"/>
                </a:lnTo>
                <a:lnTo>
                  <a:pt x="0" y="0"/>
                </a:lnTo>
                <a:lnTo>
                  <a:pt x="0" y="663753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9445288" y="3280269"/>
            <a:ext cx="29845" cy="1270"/>
          </a:xfrm>
          <a:custGeom>
            <a:avLst/>
            <a:gdLst/>
            <a:ahLst/>
            <a:cxnLst/>
            <a:rect l="l" t="t" r="r" b="b"/>
            <a:pathLst>
              <a:path w="29845" h="1270">
                <a:moveTo>
                  <a:pt x="0" y="1154"/>
                </a:moveTo>
                <a:lnTo>
                  <a:pt x="29648" y="1154"/>
                </a:lnTo>
                <a:lnTo>
                  <a:pt x="2964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9412268" y="3279115"/>
            <a:ext cx="62865" cy="1270"/>
          </a:xfrm>
          <a:custGeom>
            <a:avLst/>
            <a:gdLst/>
            <a:ahLst/>
            <a:cxnLst/>
            <a:rect l="l" t="t" r="r" b="b"/>
            <a:pathLst>
              <a:path w="62865" h="1270">
                <a:moveTo>
                  <a:pt x="0" y="1154"/>
                </a:moveTo>
                <a:lnTo>
                  <a:pt x="62668" y="1154"/>
                </a:lnTo>
                <a:lnTo>
                  <a:pt x="62668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9438440" y="2616516"/>
            <a:ext cx="36830" cy="662940"/>
          </a:xfrm>
          <a:custGeom>
            <a:avLst/>
            <a:gdLst/>
            <a:ahLst/>
            <a:cxnLst/>
            <a:rect l="l" t="t" r="r" b="b"/>
            <a:pathLst>
              <a:path w="36829" h="662939">
                <a:moveTo>
                  <a:pt x="0" y="662599"/>
                </a:moveTo>
                <a:lnTo>
                  <a:pt x="36495" y="662599"/>
                </a:lnTo>
                <a:lnTo>
                  <a:pt x="36495" y="0"/>
                </a:lnTo>
                <a:lnTo>
                  <a:pt x="0" y="0"/>
                </a:lnTo>
                <a:lnTo>
                  <a:pt x="0" y="662599"/>
                </a:lnTo>
                <a:close/>
              </a:path>
            </a:pathLst>
          </a:custGeom>
          <a:solidFill>
            <a:srgbClr val="FFE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9401471" y="2616516"/>
            <a:ext cx="37465" cy="664210"/>
          </a:xfrm>
          <a:custGeom>
            <a:avLst/>
            <a:gdLst/>
            <a:ahLst/>
            <a:cxnLst/>
            <a:rect l="l" t="t" r="r" b="b"/>
            <a:pathLst>
              <a:path w="37465" h="664210">
                <a:moveTo>
                  <a:pt x="0" y="663753"/>
                </a:moveTo>
                <a:lnTo>
                  <a:pt x="36968" y="663753"/>
                </a:lnTo>
                <a:lnTo>
                  <a:pt x="36968" y="0"/>
                </a:lnTo>
                <a:lnTo>
                  <a:pt x="0" y="0"/>
                </a:lnTo>
                <a:lnTo>
                  <a:pt x="0" y="663753"/>
                </a:lnTo>
                <a:close/>
              </a:path>
            </a:pathLst>
          </a:custGeom>
          <a:solidFill>
            <a:srgbClr val="FFEC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9368225" y="3277961"/>
            <a:ext cx="34290" cy="1270"/>
          </a:xfrm>
          <a:custGeom>
            <a:avLst/>
            <a:gdLst/>
            <a:ahLst/>
            <a:cxnLst/>
            <a:rect l="l" t="t" r="r" b="b"/>
            <a:pathLst>
              <a:path w="34290" h="1270">
                <a:moveTo>
                  <a:pt x="0" y="1154"/>
                </a:moveTo>
                <a:lnTo>
                  <a:pt x="33719" y="1154"/>
                </a:lnTo>
                <a:lnTo>
                  <a:pt x="33719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9334982" y="3276806"/>
            <a:ext cx="67310" cy="1270"/>
          </a:xfrm>
          <a:custGeom>
            <a:avLst/>
            <a:gdLst/>
            <a:ahLst/>
            <a:cxnLst/>
            <a:rect l="l" t="t" r="r" b="b"/>
            <a:pathLst>
              <a:path w="67309" h="1270">
                <a:moveTo>
                  <a:pt x="0" y="1154"/>
                </a:moveTo>
                <a:lnTo>
                  <a:pt x="66962" y="1154"/>
                </a:lnTo>
                <a:lnTo>
                  <a:pt x="66962" y="0"/>
                </a:lnTo>
                <a:lnTo>
                  <a:pt x="0" y="0"/>
                </a:lnTo>
                <a:lnTo>
                  <a:pt x="0" y="1154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9328953" y="2616516"/>
            <a:ext cx="73025" cy="660400"/>
          </a:xfrm>
          <a:custGeom>
            <a:avLst/>
            <a:gdLst/>
            <a:ahLst/>
            <a:cxnLst/>
            <a:rect l="l" t="t" r="r" b="b"/>
            <a:pathLst>
              <a:path w="73025" h="660400">
                <a:moveTo>
                  <a:pt x="0" y="660290"/>
                </a:moveTo>
                <a:lnTo>
                  <a:pt x="72991" y="660290"/>
                </a:lnTo>
                <a:lnTo>
                  <a:pt x="72991" y="0"/>
                </a:lnTo>
                <a:lnTo>
                  <a:pt x="0" y="0"/>
                </a:lnTo>
                <a:lnTo>
                  <a:pt x="0" y="660290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9291223" y="2616739"/>
            <a:ext cx="74295" cy="662305"/>
          </a:xfrm>
          <a:custGeom>
            <a:avLst/>
            <a:gdLst/>
            <a:ahLst/>
            <a:cxnLst/>
            <a:rect l="l" t="t" r="r" b="b"/>
            <a:pathLst>
              <a:path w="74295" h="662304">
                <a:moveTo>
                  <a:pt x="74226" y="0"/>
                </a:moveTo>
                <a:lnTo>
                  <a:pt x="0" y="0"/>
                </a:lnTo>
                <a:lnTo>
                  <a:pt x="0" y="658778"/>
                </a:lnTo>
                <a:lnTo>
                  <a:pt x="9769" y="659433"/>
                </a:lnTo>
                <a:lnTo>
                  <a:pt x="18303" y="659433"/>
                </a:lnTo>
                <a:lnTo>
                  <a:pt x="27961" y="660181"/>
                </a:lnTo>
                <a:lnTo>
                  <a:pt x="36495" y="660181"/>
                </a:lnTo>
                <a:lnTo>
                  <a:pt x="54799" y="661491"/>
                </a:lnTo>
                <a:lnTo>
                  <a:pt x="64456" y="661491"/>
                </a:lnTo>
                <a:lnTo>
                  <a:pt x="74226" y="662240"/>
                </a:lnTo>
                <a:lnTo>
                  <a:pt x="74226" y="0"/>
                </a:lnTo>
                <a:close/>
              </a:path>
            </a:pathLst>
          </a:custGeom>
          <a:solidFill>
            <a:srgbClr val="FFE8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9254727" y="2616739"/>
            <a:ext cx="74295" cy="660400"/>
          </a:xfrm>
          <a:custGeom>
            <a:avLst/>
            <a:gdLst/>
            <a:ahLst/>
            <a:cxnLst/>
            <a:rect l="l" t="t" r="r" b="b"/>
            <a:pathLst>
              <a:path w="74295" h="660400">
                <a:moveTo>
                  <a:pt x="74226" y="0"/>
                </a:moveTo>
                <a:lnTo>
                  <a:pt x="0" y="0"/>
                </a:lnTo>
                <a:lnTo>
                  <a:pt x="0" y="655972"/>
                </a:lnTo>
                <a:lnTo>
                  <a:pt x="9769" y="656627"/>
                </a:lnTo>
                <a:lnTo>
                  <a:pt x="18303" y="657375"/>
                </a:lnTo>
                <a:lnTo>
                  <a:pt x="27961" y="658030"/>
                </a:lnTo>
                <a:lnTo>
                  <a:pt x="36495" y="658778"/>
                </a:lnTo>
                <a:lnTo>
                  <a:pt x="46265" y="658778"/>
                </a:lnTo>
                <a:lnTo>
                  <a:pt x="64456" y="660181"/>
                </a:lnTo>
                <a:lnTo>
                  <a:pt x="74226" y="660181"/>
                </a:lnTo>
                <a:lnTo>
                  <a:pt x="74226" y="0"/>
                </a:lnTo>
                <a:close/>
              </a:path>
            </a:pathLst>
          </a:custGeom>
          <a:solidFill>
            <a:srgbClr val="FFE4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9218231" y="2616739"/>
            <a:ext cx="73025" cy="659130"/>
          </a:xfrm>
          <a:custGeom>
            <a:avLst/>
            <a:gdLst/>
            <a:ahLst/>
            <a:cxnLst/>
            <a:rect l="l" t="t" r="r" b="b"/>
            <a:pathLst>
              <a:path w="73025" h="659129">
                <a:moveTo>
                  <a:pt x="72991" y="0"/>
                </a:moveTo>
                <a:lnTo>
                  <a:pt x="0" y="0"/>
                </a:lnTo>
                <a:lnTo>
                  <a:pt x="0" y="653165"/>
                </a:lnTo>
                <a:lnTo>
                  <a:pt x="8534" y="653914"/>
                </a:lnTo>
                <a:lnTo>
                  <a:pt x="45029" y="656627"/>
                </a:lnTo>
                <a:lnTo>
                  <a:pt x="53564" y="657375"/>
                </a:lnTo>
                <a:lnTo>
                  <a:pt x="63333" y="658030"/>
                </a:lnTo>
                <a:lnTo>
                  <a:pt x="72991" y="658778"/>
                </a:lnTo>
                <a:lnTo>
                  <a:pt x="72991" y="0"/>
                </a:lnTo>
                <a:close/>
              </a:path>
            </a:pathLst>
          </a:custGeom>
          <a:solidFill>
            <a:srgbClr val="FFE1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9181736" y="2616739"/>
            <a:ext cx="73025" cy="656590"/>
          </a:xfrm>
          <a:custGeom>
            <a:avLst/>
            <a:gdLst/>
            <a:ahLst/>
            <a:cxnLst/>
            <a:rect l="l" t="t" r="r" b="b"/>
            <a:pathLst>
              <a:path w="73025" h="656589">
                <a:moveTo>
                  <a:pt x="72991" y="0"/>
                </a:moveTo>
                <a:lnTo>
                  <a:pt x="0" y="0"/>
                </a:lnTo>
                <a:lnTo>
                  <a:pt x="0" y="649704"/>
                </a:lnTo>
                <a:lnTo>
                  <a:pt x="8534" y="650452"/>
                </a:lnTo>
                <a:lnTo>
                  <a:pt x="17068" y="651856"/>
                </a:lnTo>
                <a:lnTo>
                  <a:pt x="72991" y="655972"/>
                </a:lnTo>
                <a:lnTo>
                  <a:pt x="72991" y="0"/>
                </a:lnTo>
                <a:close/>
              </a:path>
            </a:pathLst>
          </a:custGeom>
          <a:solidFill>
            <a:srgbClr val="FFDD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9145241" y="2616739"/>
            <a:ext cx="73025" cy="653415"/>
          </a:xfrm>
          <a:custGeom>
            <a:avLst/>
            <a:gdLst/>
            <a:ahLst/>
            <a:cxnLst/>
            <a:rect l="l" t="t" r="r" b="b"/>
            <a:pathLst>
              <a:path w="73025" h="653414">
                <a:moveTo>
                  <a:pt x="72991" y="0"/>
                </a:moveTo>
                <a:lnTo>
                  <a:pt x="0" y="0"/>
                </a:lnTo>
                <a:lnTo>
                  <a:pt x="0" y="645588"/>
                </a:lnTo>
                <a:lnTo>
                  <a:pt x="8534" y="646243"/>
                </a:lnTo>
                <a:lnTo>
                  <a:pt x="17068" y="647646"/>
                </a:lnTo>
                <a:lnTo>
                  <a:pt x="25603" y="648394"/>
                </a:lnTo>
                <a:lnTo>
                  <a:pt x="35372" y="649704"/>
                </a:lnTo>
                <a:lnTo>
                  <a:pt x="45029" y="650452"/>
                </a:lnTo>
                <a:lnTo>
                  <a:pt x="53564" y="651856"/>
                </a:lnTo>
                <a:lnTo>
                  <a:pt x="72991" y="653165"/>
                </a:lnTo>
                <a:lnTo>
                  <a:pt x="72991" y="0"/>
                </a:lnTo>
                <a:close/>
              </a:path>
            </a:pathLst>
          </a:custGeom>
          <a:solidFill>
            <a:srgbClr val="FFD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9108745" y="2616739"/>
            <a:ext cx="73025" cy="650240"/>
          </a:xfrm>
          <a:custGeom>
            <a:avLst/>
            <a:gdLst/>
            <a:ahLst/>
            <a:cxnLst/>
            <a:rect l="l" t="t" r="r" b="b"/>
            <a:pathLst>
              <a:path w="73025" h="650239">
                <a:moveTo>
                  <a:pt x="72991" y="0"/>
                </a:moveTo>
                <a:lnTo>
                  <a:pt x="0" y="0"/>
                </a:lnTo>
                <a:lnTo>
                  <a:pt x="0" y="640723"/>
                </a:lnTo>
                <a:lnTo>
                  <a:pt x="17068" y="643530"/>
                </a:lnTo>
                <a:lnTo>
                  <a:pt x="25603" y="644184"/>
                </a:lnTo>
                <a:lnTo>
                  <a:pt x="35372" y="645588"/>
                </a:lnTo>
                <a:lnTo>
                  <a:pt x="43794" y="646243"/>
                </a:lnTo>
                <a:lnTo>
                  <a:pt x="53564" y="647646"/>
                </a:lnTo>
                <a:lnTo>
                  <a:pt x="63333" y="648394"/>
                </a:lnTo>
                <a:lnTo>
                  <a:pt x="72991" y="649704"/>
                </a:lnTo>
                <a:lnTo>
                  <a:pt x="72991" y="0"/>
                </a:lnTo>
                <a:close/>
              </a:path>
            </a:pathLst>
          </a:custGeom>
          <a:solidFill>
            <a:srgbClr val="FFD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9072361" y="2616739"/>
            <a:ext cx="73025" cy="645795"/>
          </a:xfrm>
          <a:custGeom>
            <a:avLst/>
            <a:gdLst/>
            <a:ahLst/>
            <a:cxnLst/>
            <a:rect l="l" t="t" r="r" b="b"/>
            <a:pathLst>
              <a:path w="73025" h="645795">
                <a:moveTo>
                  <a:pt x="72878" y="0"/>
                </a:moveTo>
                <a:lnTo>
                  <a:pt x="0" y="0"/>
                </a:lnTo>
                <a:lnTo>
                  <a:pt x="0" y="634455"/>
                </a:lnTo>
                <a:lnTo>
                  <a:pt x="8422" y="635859"/>
                </a:lnTo>
                <a:lnTo>
                  <a:pt x="15721" y="637262"/>
                </a:lnTo>
                <a:lnTo>
                  <a:pt x="24255" y="638665"/>
                </a:lnTo>
                <a:lnTo>
                  <a:pt x="52216" y="642781"/>
                </a:lnTo>
                <a:lnTo>
                  <a:pt x="63221" y="644184"/>
                </a:lnTo>
                <a:lnTo>
                  <a:pt x="72878" y="645588"/>
                </a:lnTo>
                <a:lnTo>
                  <a:pt x="72878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9034631" y="2616739"/>
            <a:ext cx="74295" cy="641350"/>
          </a:xfrm>
          <a:custGeom>
            <a:avLst/>
            <a:gdLst/>
            <a:ahLst/>
            <a:cxnLst/>
            <a:rect l="l" t="t" r="r" b="b"/>
            <a:pathLst>
              <a:path w="74295" h="641350">
                <a:moveTo>
                  <a:pt x="74114" y="0"/>
                </a:moveTo>
                <a:lnTo>
                  <a:pt x="0" y="0"/>
                </a:lnTo>
                <a:lnTo>
                  <a:pt x="0" y="626129"/>
                </a:lnTo>
                <a:lnTo>
                  <a:pt x="8534" y="628281"/>
                </a:lnTo>
                <a:lnTo>
                  <a:pt x="15833" y="630339"/>
                </a:lnTo>
                <a:lnTo>
                  <a:pt x="24255" y="632397"/>
                </a:lnTo>
                <a:lnTo>
                  <a:pt x="34025" y="633800"/>
                </a:lnTo>
                <a:lnTo>
                  <a:pt x="43794" y="635859"/>
                </a:lnTo>
                <a:lnTo>
                  <a:pt x="53452" y="637262"/>
                </a:lnTo>
                <a:lnTo>
                  <a:pt x="63221" y="639320"/>
                </a:lnTo>
                <a:lnTo>
                  <a:pt x="74114" y="640723"/>
                </a:lnTo>
                <a:lnTo>
                  <a:pt x="74114" y="0"/>
                </a:lnTo>
                <a:close/>
              </a:path>
            </a:pathLst>
          </a:custGeom>
          <a:solidFill>
            <a:srgbClr val="FFD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8998136" y="2616739"/>
            <a:ext cx="74295" cy="635000"/>
          </a:xfrm>
          <a:custGeom>
            <a:avLst/>
            <a:gdLst/>
            <a:ahLst/>
            <a:cxnLst/>
            <a:rect l="l" t="t" r="r" b="b"/>
            <a:pathLst>
              <a:path w="74295" h="635000">
                <a:moveTo>
                  <a:pt x="74226" y="0"/>
                </a:moveTo>
                <a:lnTo>
                  <a:pt x="0" y="0"/>
                </a:lnTo>
                <a:lnTo>
                  <a:pt x="0" y="613032"/>
                </a:lnTo>
                <a:lnTo>
                  <a:pt x="6063" y="615745"/>
                </a:lnTo>
                <a:lnTo>
                  <a:pt x="13363" y="618552"/>
                </a:lnTo>
                <a:lnTo>
                  <a:pt x="21897" y="621265"/>
                </a:lnTo>
                <a:lnTo>
                  <a:pt x="30431" y="624071"/>
                </a:lnTo>
                <a:lnTo>
                  <a:pt x="40089" y="626878"/>
                </a:lnTo>
                <a:lnTo>
                  <a:pt x="49858" y="629591"/>
                </a:lnTo>
                <a:lnTo>
                  <a:pt x="61986" y="632397"/>
                </a:lnTo>
                <a:lnTo>
                  <a:pt x="74226" y="634455"/>
                </a:lnTo>
                <a:lnTo>
                  <a:pt x="74226" y="0"/>
                </a:lnTo>
                <a:close/>
              </a:path>
            </a:pathLst>
          </a:custGeom>
          <a:solidFill>
            <a:srgbClr val="FFCE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9008466" y="2616739"/>
            <a:ext cx="0" cy="626745"/>
          </a:xfrm>
          <a:custGeom>
            <a:avLst/>
            <a:gdLst/>
            <a:ahLst/>
            <a:cxnLst/>
            <a:rect l="l" t="t" r="r" b="b"/>
            <a:pathLst>
              <a:path w="0" h="626744">
                <a:moveTo>
                  <a:pt x="0" y="0"/>
                </a:moveTo>
                <a:lnTo>
                  <a:pt x="0" y="626129"/>
                </a:lnTo>
              </a:path>
            </a:pathLst>
          </a:custGeom>
          <a:ln w="52329">
            <a:solidFill>
              <a:srgbClr val="FFCC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10002774" y="2616739"/>
            <a:ext cx="0" cy="621665"/>
          </a:xfrm>
          <a:custGeom>
            <a:avLst/>
            <a:gdLst/>
            <a:ahLst/>
            <a:cxnLst/>
            <a:rect l="l" t="t" r="r" b="b"/>
            <a:pathLst>
              <a:path w="0" h="621664">
                <a:moveTo>
                  <a:pt x="0" y="0"/>
                </a:moveTo>
                <a:lnTo>
                  <a:pt x="0" y="621265"/>
                </a:lnTo>
              </a:path>
            </a:pathLst>
          </a:custGeom>
          <a:ln w="36495">
            <a:solidFill>
              <a:srgbClr val="FF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8982302" y="2548822"/>
            <a:ext cx="1038860" cy="136525"/>
          </a:xfrm>
          <a:custGeom>
            <a:avLst/>
            <a:gdLst/>
            <a:ahLst/>
            <a:cxnLst/>
            <a:rect l="l" t="t" r="r" b="b"/>
            <a:pathLst>
              <a:path w="1038859" h="136525">
                <a:moveTo>
                  <a:pt x="519360" y="0"/>
                </a:moveTo>
                <a:lnTo>
                  <a:pt x="414814" y="1403"/>
                </a:lnTo>
                <a:lnTo>
                  <a:pt x="364843" y="2806"/>
                </a:lnTo>
                <a:lnTo>
                  <a:pt x="271190" y="8325"/>
                </a:lnTo>
                <a:lnTo>
                  <a:pt x="188541" y="15248"/>
                </a:lnTo>
                <a:lnTo>
                  <a:pt x="118021" y="24977"/>
                </a:lnTo>
                <a:lnTo>
                  <a:pt x="63221" y="35361"/>
                </a:lnTo>
                <a:lnTo>
                  <a:pt x="23132" y="47804"/>
                </a:lnTo>
                <a:lnTo>
                  <a:pt x="0" y="67917"/>
                </a:lnTo>
                <a:lnTo>
                  <a:pt x="2470" y="74839"/>
                </a:lnTo>
                <a:lnTo>
                  <a:pt x="41324" y="94298"/>
                </a:lnTo>
                <a:lnTo>
                  <a:pt x="88824" y="106085"/>
                </a:lnTo>
                <a:lnTo>
                  <a:pt x="188541" y="120679"/>
                </a:lnTo>
                <a:lnTo>
                  <a:pt x="271190" y="127602"/>
                </a:lnTo>
                <a:lnTo>
                  <a:pt x="364843" y="133121"/>
                </a:lnTo>
                <a:lnTo>
                  <a:pt x="414814" y="134524"/>
                </a:lnTo>
                <a:lnTo>
                  <a:pt x="519360" y="135928"/>
                </a:lnTo>
                <a:lnTo>
                  <a:pt x="624018" y="134524"/>
                </a:lnTo>
                <a:lnTo>
                  <a:pt x="673876" y="133121"/>
                </a:lnTo>
                <a:lnTo>
                  <a:pt x="766294" y="127602"/>
                </a:lnTo>
                <a:lnTo>
                  <a:pt x="848943" y="120679"/>
                </a:lnTo>
                <a:lnTo>
                  <a:pt x="919576" y="110950"/>
                </a:lnTo>
                <a:lnTo>
                  <a:pt x="975498" y="100566"/>
                </a:lnTo>
                <a:lnTo>
                  <a:pt x="1015587" y="88030"/>
                </a:lnTo>
                <a:lnTo>
                  <a:pt x="1038720" y="67917"/>
                </a:lnTo>
                <a:lnTo>
                  <a:pt x="1036250" y="60994"/>
                </a:lnTo>
                <a:lnTo>
                  <a:pt x="997396" y="41629"/>
                </a:lnTo>
                <a:lnTo>
                  <a:pt x="949895" y="29842"/>
                </a:lnTo>
                <a:lnTo>
                  <a:pt x="886674" y="20113"/>
                </a:lnTo>
                <a:lnTo>
                  <a:pt x="766294" y="8325"/>
                </a:lnTo>
                <a:lnTo>
                  <a:pt x="673876" y="2806"/>
                </a:lnTo>
                <a:lnTo>
                  <a:pt x="624018" y="1403"/>
                </a:lnTo>
                <a:lnTo>
                  <a:pt x="519360" y="0"/>
                </a:lnTo>
                <a:close/>
              </a:path>
            </a:pathLst>
          </a:custGeom>
          <a:solidFill>
            <a:srgbClr val="FFC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 txBox="1"/>
          <p:nvPr/>
        </p:nvSpPr>
        <p:spPr>
          <a:xfrm>
            <a:off x="6543825" y="2359798"/>
            <a:ext cx="765175" cy="676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250" spc="270">
                <a:latin typeface="Arial"/>
                <a:cs typeface="Arial"/>
              </a:rPr>
              <a:t>...</a:t>
            </a:r>
            <a:r>
              <a:rPr dirty="0" sz="4250" spc="275">
                <a:latin typeface="Arial"/>
                <a:cs typeface="Arial"/>
              </a:rPr>
              <a:t>.</a:t>
            </a:r>
            <a:endParaRPr sz="4250">
              <a:latin typeface="Arial"/>
              <a:cs typeface="Arial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4197551" y="2791035"/>
            <a:ext cx="31686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285">
                <a:latin typeface="Arial"/>
                <a:cs typeface="Arial"/>
              </a:rPr>
              <a:t>D</a:t>
            </a:r>
            <a:r>
              <a:rPr dirty="0" baseline="-27777" sz="1650" spc="247">
                <a:latin typeface="Arial"/>
                <a:cs typeface="Arial"/>
              </a:rPr>
              <a:t>1</a:t>
            </a:r>
            <a:endParaRPr baseline="-27777" sz="1650">
              <a:latin typeface="Arial"/>
              <a:cs typeface="Arial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5844682" y="2770735"/>
            <a:ext cx="31686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285">
                <a:latin typeface="Arial"/>
                <a:cs typeface="Arial"/>
              </a:rPr>
              <a:t>D</a:t>
            </a:r>
            <a:r>
              <a:rPr dirty="0" baseline="-27777" sz="1650" spc="247">
                <a:latin typeface="Arial"/>
                <a:cs typeface="Arial"/>
              </a:rPr>
              <a:t>2</a:t>
            </a:r>
            <a:endParaRPr baseline="-27777" sz="1650">
              <a:latin typeface="Arial"/>
              <a:cs typeface="Arial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7712133" y="2863255"/>
            <a:ext cx="42545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17973" sz="2550" spc="427">
                <a:latin typeface="Arial"/>
                <a:cs typeface="Arial"/>
              </a:rPr>
              <a:t>D</a:t>
            </a:r>
            <a:r>
              <a:rPr dirty="0" sz="1100" spc="75">
                <a:latin typeface="Arial"/>
                <a:cs typeface="Arial"/>
              </a:rPr>
              <a:t>t</a:t>
            </a:r>
            <a:r>
              <a:rPr dirty="0" sz="1100" spc="95">
                <a:latin typeface="Arial"/>
                <a:cs typeface="Arial"/>
              </a:rPr>
              <a:t>-</a:t>
            </a:r>
            <a:r>
              <a:rPr dirty="0" sz="1100" spc="165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9363417" y="2791035"/>
            <a:ext cx="26733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285">
                <a:latin typeface="Arial"/>
                <a:cs typeface="Arial"/>
              </a:rPr>
              <a:t>D</a:t>
            </a:r>
            <a:r>
              <a:rPr dirty="0" baseline="-27777" sz="1650" spc="120">
                <a:latin typeface="Arial"/>
                <a:cs typeface="Arial"/>
              </a:rPr>
              <a:t>t</a:t>
            </a:r>
            <a:endParaRPr baseline="-27777" sz="1650">
              <a:latin typeface="Arial"/>
              <a:cs typeface="Arial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6817485" y="1407993"/>
            <a:ext cx="217804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285">
                <a:latin typeface="Arial"/>
                <a:cs typeface="Arial"/>
              </a:rPr>
              <a:t>D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1825619" y="2489991"/>
            <a:ext cx="1816100" cy="806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73075">
              <a:lnSpc>
                <a:spcPct val="100000"/>
              </a:lnSpc>
              <a:spcBef>
                <a:spcPts val="105"/>
              </a:spcBef>
            </a:pPr>
            <a:r>
              <a:rPr dirty="0" sz="1700" spc="200">
                <a:solidFill>
                  <a:srgbClr val="0000FF"/>
                </a:solidFill>
                <a:latin typeface="Arial"/>
                <a:cs typeface="Arial"/>
              </a:rPr>
              <a:t>Step </a:t>
            </a:r>
            <a:r>
              <a:rPr dirty="0" sz="1700" spc="165">
                <a:solidFill>
                  <a:srgbClr val="0000FF"/>
                </a:solidFill>
                <a:latin typeface="Arial"/>
                <a:cs typeface="Arial"/>
              </a:rPr>
              <a:t>1:  </a:t>
            </a:r>
            <a:r>
              <a:rPr dirty="0" sz="1700" spc="195">
                <a:latin typeface="Arial"/>
                <a:cs typeface="Arial"/>
              </a:rPr>
              <a:t>Create</a:t>
            </a:r>
            <a:r>
              <a:rPr dirty="0" sz="1700" spc="60">
                <a:latin typeface="Arial"/>
                <a:cs typeface="Arial"/>
              </a:rPr>
              <a:t> </a:t>
            </a:r>
            <a:r>
              <a:rPr dirty="0" sz="1700" spc="165">
                <a:latin typeface="Arial"/>
                <a:cs typeface="Arial"/>
              </a:rPr>
              <a:t>Multiple</a:t>
            </a:r>
            <a:endParaRPr sz="170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20"/>
              </a:spcBef>
            </a:pPr>
            <a:r>
              <a:rPr dirty="0" sz="1700" spc="204">
                <a:latin typeface="Arial"/>
                <a:cs typeface="Arial"/>
              </a:rPr>
              <a:t>Data</a:t>
            </a:r>
            <a:r>
              <a:rPr dirty="0" sz="1700" spc="95">
                <a:latin typeface="Arial"/>
                <a:cs typeface="Arial"/>
              </a:rPr>
              <a:t> </a:t>
            </a:r>
            <a:r>
              <a:rPr dirty="0" sz="1700" spc="195">
                <a:latin typeface="Arial"/>
                <a:cs typeface="Arial"/>
              </a:rPr>
              <a:t>Sets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8" name="object 338"/>
          <p:cNvSpPr/>
          <p:nvPr/>
        </p:nvSpPr>
        <p:spPr>
          <a:xfrm>
            <a:off x="3754337" y="3850570"/>
            <a:ext cx="1152698" cy="732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754337" y="3850570"/>
            <a:ext cx="1153160" cy="732790"/>
          </a:xfrm>
          <a:custGeom>
            <a:avLst/>
            <a:gdLst/>
            <a:ahLst/>
            <a:cxnLst/>
            <a:rect l="l" t="t" r="r" b="b"/>
            <a:pathLst>
              <a:path w="1153160" h="732789">
                <a:moveTo>
                  <a:pt x="1152811" y="732215"/>
                </a:moveTo>
                <a:lnTo>
                  <a:pt x="576405" y="0"/>
                </a:lnTo>
                <a:lnTo>
                  <a:pt x="0" y="732215"/>
                </a:lnTo>
                <a:lnTo>
                  <a:pt x="1152811" y="7322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 txBox="1"/>
          <p:nvPr/>
        </p:nvSpPr>
        <p:spPr>
          <a:xfrm>
            <a:off x="4172510" y="4133477"/>
            <a:ext cx="217804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285">
                <a:latin typeface="Arial"/>
                <a:cs typeface="Arial"/>
              </a:rPr>
              <a:t>C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4364757" y="4277943"/>
            <a:ext cx="124460" cy="1993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 spc="165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5351609" y="3850570"/>
            <a:ext cx="1152698" cy="732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5351609" y="3850569"/>
            <a:ext cx="1153160" cy="732790"/>
          </a:xfrm>
          <a:custGeom>
            <a:avLst/>
            <a:gdLst/>
            <a:ahLst/>
            <a:cxnLst/>
            <a:rect l="l" t="t" r="r" b="b"/>
            <a:pathLst>
              <a:path w="1153159" h="732789">
                <a:moveTo>
                  <a:pt x="1152811" y="732215"/>
                </a:moveTo>
                <a:lnTo>
                  <a:pt x="576405" y="0"/>
                </a:lnTo>
                <a:lnTo>
                  <a:pt x="0" y="732215"/>
                </a:lnTo>
                <a:lnTo>
                  <a:pt x="1152811" y="7322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 txBox="1"/>
          <p:nvPr/>
        </p:nvSpPr>
        <p:spPr>
          <a:xfrm>
            <a:off x="5769781" y="4133477"/>
            <a:ext cx="217804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285">
                <a:latin typeface="Arial"/>
                <a:cs typeface="Arial"/>
              </a:rPr>
              <a:t>C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5962029" y="4277943"/>
            <a:ext cx="124460" cy="1993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 spc="165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6" name="object 346"/>
          <p:cNvSpPr/>
          <p:nvPr/>
        </p:nvSpPr>
        <p:spPr>
          <a:xfrm>
            <a:off x="7348198" y="3850570"/>
            <a:ext cx="1152698" cy="732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7348198" y="3850569"/>
            <a:ext cx="1153160" cy="732790"/>
          </a:xfrm>
          <a:custGeom>
            <a:avLst/>
            <a:gdLst/>
            <a:ahLst/>
            <a:cxnLst/>
            <a:rect l="l" t="t" r="r" b="b"/>
            <a:pathLst>
              <a:path w="1153159" h="732789">
                <a:moveTo>
                  <a:pt x="1152811" y="732215"/>
                </a:moveTo>
                <a:lnTo>
                  <a:pt x="576405" y="0"/>
                </a:lnTo>
                <a:lnTo>
                  <a:pt x="0" y="732215"/>
                </a:lnTo>
                <a:lnTo>
                  <a:pt x="1152811" y="7322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 txBox="1"/>
          <p:nvPr/>
        </p:nvSpPr>
        <p:spPr>
          <a:xfrm>
            <a:off x="7687540" y="4133477"/>
            <a:ext cx="217804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285">
                <a:latin typeface="Arial"/>
                <a:cs typeface="Arial"/>
              </a:rPr>
              <a:t>C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7879788" y="4277943"/>
            <a:ext cx="281940" cy="1993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 spc="80">
                <a:latin typeface="Arial"/>
                <a:cs typeface="Arial"/>
              </a:rPr>
              <a:t>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130">
                <a:latin typeface="Arial"/>
                <a:cs typeface="Arial"/>
              </a:rPr>
              <a:t>-1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8945469" y="3850569"/>
            <a:ext cx="1152698" cy="732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8945470" y="3850569"/>
            <a:ext cx="1153160" cy="732790"/>
          </a:xfrm>
          <a:custGeom>
            <a:avLst/>
            <a:gdLst/>
            <a:ahLst/>
            <a:cxnLst/>
            <a:rect l="l" t="t" r="r" b="b"/>
            <a:pathLst>
              <a:path w="1153159" h="732789">
                <a:moveTo>
                  <a:pt x="1152811" y="732215"/>
                </a:moveTo>
                <a:lnTo>
                  <a:pt x="576405" y="0"/>
                </a:lnTo>
                <a:lnTo>
                  <a:pt x="0" y="732215"/>
                </a:lnTo>
                <a:lnTo>
                  <a:pt x="1152811" y="7322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 txBox="1"/>
          <p:nvPr/>
        </p:nvSpPr>
        <p:spPr>
          <a:xfrm>
            <a:off x="9388347" y="4133477"/>
            <a:ext cx="217804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285">
                <a:latin typeface="Arial"/>
                <a:cs typeface="Arial"/>
              </a:rPr>
              <a:t>C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9580594" y="4277943"/>
            <a:ext cx="74930" cy="1993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 spc="8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4" name="object 354"/>
          <p:cNvSpPr/>
          <p:nvPr/>
        </p:nvSpPr>
        <p:spPr>
          <a:xfrm>
            <a:off x="4330743" y="3321732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8926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241581" y="3542509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5" h="145414">
                <a:moveTo>
                  <a:pt x="178323" y="0"/>
                </a:moveTo>
                <a:lnTo>
                  <a:pt x="0" y="0"/>
                </a:lnTo>
                <a:lnTo>
                  <a:pt x="89161" y="145283"/>
                </a:lnTo>
                <a:lnTo>
                  <a:pt x="178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5928014" y="3321732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0915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5838853" y="3664498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5" h="145414">
                <a:moveTo>
                  <a:pt x="178323" y="0"/>
                </a:moveTo>
                <a:lnTo>
                  <a:pt x="0" y="0"/>
                </a:lnTo>
                <a:lnTo>
                  <a:pt x="89161" y="145376"/>
                </a:lnTo>
                <a:lnTo>
                  <a:pt x="178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7924603" y="3321731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0915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7835442" y="3664498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4" h="145414">
                <a:moveTo>
                  <a:pt x="178323" y="0"/>
                </a:moveTo>
                <a:lnTo>
                  <a:pt x="0" y="0"/>
                </a:lnTo>
                <a:lnTo>
                  <a:pt x="89161" y="145376"/>
                </a:lnTo>
                <a:lnTo>
                  <a:pt x="178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9521875" y="3321731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0915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9432714" y="3664498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4" h="145414">
                <a:moveTo>
                  <a:pt x="178323" y="0"/>
                </a:moveTo>
                <a:lnTo>
                  <a:pt x="0" y="0"/>
                </a:lnTo>
                <a:lnTo>
                  <a:pt x="89161" y="145376"/>
                </a:lnTo>
                <a:lnTo>
                  <a:pt x="178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 txBox="1"/>
          <p:nvPr/>
        </p:nvSpPr>
        <p:spPr>
          <a:xfrm>
            <a:off x="1829325" y="3791739"/>
            <a:ext cx="1609090" cy="806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69570">
              <a:lnSpc>
                <a:spcPct val="100000"/>
              </a:lnSpc>
              <a:spcBef>
                <a:spcPts val="105"/>
              </a:spcBef>
            </a:pPr>
            <a:r>
              <a:rPr dirty="0" sz="1700" spc="200">
                <a:solidFill>
                  <a:srgbClr val="0000FF"/>
                </a:solidFill>
                <a:latin typeface="Arial"/>
                <a:cs typeface="Arial"/>
              </a:rPr>
              <a:t>Step </a:t>
            </a:r>
            <a:r>
              <a:rPr dirty="0" sz="1700" spc="165">
                <a:solidFill>
                  <a:srgbClr val="0000FF"/>
                </a:solidFill>
                <a:latin typeface="Arial"/>
                <a:cs typeface="Arial"/>
              </a:rPr>
              <a:t>2:  </a:t>
            </a:r>
            <a:r>
              <a:rPr dirty="0" sz="1700" spc="175">
                <a:latin typeface="Arial"/>
                <a:cs typeface="Arial"/>
              </a:rPr>
              <a:t>Build</a:t>
            </a:r>
            <a:r>
              <a:rPr dirty="0" sz="1700" spc="50">
                <a:latin typeface="Arial"/>
                <a:cs typeface="Arial"/>
              </a:rPr>
              <a:t> </a:t>
            </a:r>
            <a:r>
              <a:rPr dirty="0" sz="1700" spc="165">
                <a:latin typeface="Arial"/>
                <a:cs typeface="Arial"/>
              </a:rPr>
              <a:t>Multiple</a:t>
            </a:r>
            <a:endParaRPr sz="170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  <a:spcBef>
                <a:spcPts val="20"/>
              </a:spcBef>
            </a:pPr>
            <a:r>
              <a:rPr dirty="0" sz="1700" spc="165">
                <a:latin typeface="Arial"/>
                <a:cs typeface="Arial"/>
              </a:rPr>
              <a:t>Classifiers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6350015" y="5274306"/>
            <a:ext cx="1152586" cy="813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6349903" y="5274306"/>
            <a:ext cx="1153160" cy="814069"/>
          </a:xfrm>
          <a:custGeom>
            <a:avLst/>
            <a:gdLst/>
            <a:ahLst/>
            <a:cxnLst/>
            <a:rect l="l" t="t" r="r" b="b"/>
            <a:pathLst>
              <a:path w="1153159" h="814070">
                <a:moveTo>
                  <a:pt x="864552" y="0"/>
                </a:moveTo>
                <a:lnTo>
                  <a:pt x="288258" y="0"/>
                </a:lnTo>
                <a:lnTo>
                  <a:pt x="0" y="406792"/>
                </a:lnTo>
                <a:lnTo>
                  <a:pt x="288258" y="813575"/>
                </a:lnTo>
                <a:lnTo>
                  <a:pt x="864552" y="813575"/>
                </a:lnTo>
                <a:lnTo>
                  <a:pt x="1152811" y="406792"/>
                </a:lnTo>
                <a:lnTo>
                  <a:pt x="8645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 txBox="1"/>
          <p:nvPr/>
        </p:nvSpPr>
        <p:spPr>
          <a:xfrm>
            <a:off x="6824223" y="5442493"/>
            <a:ext cx="30416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2875" sz="2550" spc="427">
                <a:latin typeface="Arial"/>
                <a:cs typeface="Arial"/>
              </a:rPr>
              <a:t>C</a:t>
            </a:r>
            <a:r>
              <a:rPr dirty="0" sz="1400" spc="135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6" name="object 366"/>
          <p:cNvSpPr/>
          <p:nvPr/>
        </p:nvSpPr>
        <p:spPr>
          <a:xfrm>
            <a:off x="4330743" y="2223361"/>
            <a:ext cx="5191760" cy="0"/>
          </a:xfrm>
          <a:custGeom>
            <a:avLst/>
            <a:gdLst/>
            <a:ahLst/>
            <a:cxnLst/>
            <a:rect l="l" t="t" r="r" b="b"/>
            <a:pathLst>
              <a:path w="5191759" h="0">
                <a:moveTo>
                  <a:pt x="0" y="0"/>
                </a:moveTo>
                <a:lnTo>
                  <a:pt x="5191132" y="0"/>
                </a:lnTo>
              </a:path>
            </a:pathLst>
          </a:custGeom>
          <a:ln w="3770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4330743" y="2223362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8813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241581" y="2424026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5" h="145414">
                <a:moveTo>
                  <a:pt x="178323" y="0"/>
                </a:moveTo>
                <a:lnTo>
                  <a:pt x="0" y="0"/>
                </a:lnTo>
                <a:lnTo>
                  <a:pt x="89161" y="145376"/>
                </a:lnTo>
                <a:lnTo>
                  <a:pt x="178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5928014" y="2223361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8813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5838853" y="2424026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5" h="145414">
                <a:moveTo>
                  <a:pt x="178323" y="0"/>
                </a:moveTo>
                <a:lnTo>
                  <a:pt x="0" y="0"/>
                </a:lnTo>
                <a:lnTo>
                  <a:pt x="89161" y="145376"/>
                </a:lnTo>
                <a:lnTo>
                  <a:pt x="178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7924603" y="2223361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8813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7835442" y="2424026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4" h="145414">
                <a:moveTo>
                  <a:pt x="178323" y="0"/>
                </a:moveTo>
                <a:lnTo>
                  <a:pt x="0" y="0"/>
                </a:lnTo>
                <a:lnTo>
                  <a:pt x="89161" y="145376"/>
                </a:lnTo>
                <a:lnTo>
                  <a:pt x="178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9532318" y="2224110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8813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9443156" y="2424774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4" h="145414">
                <a:moveTo>
                  <a:pt x="178435" y="0"/>
                </a:moveTo>
                <a:lnTo>
                  <a:pt x="0" y="0"/>
                </a:lnTo>
                <a:lnTo>
                  <a:pt x="89161" y="145283"/>
                </a:lnTo>
                <a:lnTo>
                  <a:pt x="1784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330743" y="4929481"/>
            <a:ext cx="5191760" cy="0"/>
          </a:xfrm>
          <a:custGeom>
            <a:avLst/>
            <a:gdLst/>
            <a:ahLst/>
            <a:cxnLst/>
            <a:rect l="l" t="t" r="r" b="b"/>
            <a:pathLst>
              <a:path w="5191759" h="0">
                <a:moveTo>
                  <a:pt x="0" y="0"/>
                </a:moveTo>
                <a:lnTo>
                  <a:pt x="5191132" y="0"/>
                </a:lnTo>
              </a:path>
            </a:pathLst>
          </a:custGeom>
          <a:ln w="3770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330743" y="4583439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218813"/>
                </a:moveTo>
                <a:lnTo>
                  <a:pt x="0" y="0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241582" y="4784104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5" h="145414">
                <a:moveTo>
                  <a:pt x="178323" y="0"/>
                </a:moveTo>
                <a:lnTo>
                  <a:pt x="0" y="0"/>
                </a:lnTo>
                <a:lnTo>
                  <a:pt x="89161" y="145376"/>
                </a:lnTo>
                <a:lnTo>
                  <a:pt x="178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5928014" y="4583439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218813"/>
                </a:moveTo>
                <a:lnTo>
                  <a:pt x="0" y="0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5838853" y="4784104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5" h="145414">
                <a:moveTo>
                  <a:pt x="178323" y="0"/>
                </a:moveTo>
                <a:lnTo>
                  <a:pt x="0" y="0"/>
                </a:lnTo>
                <a:lnTo>
                  <a:pt x="89161" y="145376"/>
                </a:lnTo>
                <a:lnTo>
                  <a:pt x="178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7924603" y="4583439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218813"/>
                </a:moveTo>
                <a:lnTo>
                  <a:pt x="0" y="0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7835442" y="4784104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4" h="145414">
                <a:moveTo>
                  <a:pt x="178323" y="0"/>
                </a:moveTo>
                <a:lnTo>
                  <a:pt x="0" y="0"/>
                </a:lnTo>
                <a:lnTo>
                  <a:pt x="89161" y="145376"/>
                </a:lnTo>
                <a:lnTo>
                  <a:pt x="178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9532318" y="4582785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218813"/>
                </a:moveTo>
                <a:lnTo>
                  <a:pt x="0" y="0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9443156" y="4783449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4" h="145414">
                <a:moveTo>
                  <a:pt x="178435" y="0"/>
                </a:moveTo>
                <a:lnTo>
                  <a:pt x="0" y="0"/>
                </a:lnTo>
                <a:lnTo>
                  <a:pt x="89161" y="145283"/>
                </a:lnTo>
                <a:lnTo>
                  <a:pt x="1784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6926309" y="4929481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8813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6837147" y="5130145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4" h="145414">
                <a:moveTo>
                  <a:pt x="178323" y="0"/>
                </a:moveTo>
                <a:lnTo>
                  <a:pt x="0" y="0"/>
                </a:lnTo>
                <a:lnTo>
                  <a:pt x="89161" y="145376"/>
                </a:lnTo>
                <a:lnTo>
                  <a:pt x="178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 txBox="1"/>
          <p:nvPr/>
        </p:nvSpPr>
        <p:spPr>
          <a:xfrm>
            <a:off x="1857331" y="5215476"/>
            <a:ext cx="1253490" cy="807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499"/>
              </a:lnSpc>
              <a:spcBef>
                <a:spcPts val="95"/>
              </a:spcBef>
            </a:pPr>
            <a:r>
              <a:rPr dirty="0" sz="1700" spc="200">
                <a:solidFill>
                  <a:srgbClr val="0000FF"/>
                </a:solidFill>
                <a:latin typeface="Arial"/>
                <a:cs typeface="Arial"/>
              </a:rPr>
              <a:t>Step </a:t>
            </a:r>
            <a:r>
              <a:rPr dirty="0" sz="1700" spc="165">
                <a:solidFill>
                  <a:srgbClr val="0000FF"/>
                </a:solidFill>
                <a:latin typeface="Arial"/>
                <a:cs typeface="Arial"/>
              </a:rPr>
              <a:t>3:  </a:t>
            </a:r>
            <a:r>
              <a:rPr dirty="0" sz="1700" spc="225">
                <a:latin typeface="Arial"/>
                <a:cs typeface="Arial"/>
              </a:rPr>
              <a:t>Combine  </a:t>
            </a:r>
            <a:r>
              <a:rPr dirty="0" sz="1700" spc="285">
                <a:latin typeface="Arial"/>
                <a:cs typeface="Arial"/>
              </a:rPr>
              <a:t>C</a:t>
            </a:r>
            <a:r>
              <a:rPr dirty="0" sz="1700" spc="85">
                <a:latin typeface="Arial"/>
                <a:cs typeface="Arial"/>
              </a:rPr>
              <a:t>l</a:t>
            </a:r>
            <a:r>
              <a:rPr dirty="0" sz="1700" spc="220">
                <a:latin typeface="Arial"/>
                <a:cs typeface="Arial"/>
              </a:rPr>
              <a:t>a</a:t>
            </a:r>
            <a:r>
              <a:rPr dirty="0" sz="1700" spc="195">
                <a:latin typeface="Arial"/>
                <a:cs typeface="Arial"/>
              </a:rPr>
              <a:t>ss</a:t>
            </a:r>
            <a:r>
              <a:rPr dirty="0" sz="1700" spc="85">
                <a:latin typeface="Arial"/>
                <a:cs typeface="Arial"/>
              </a:rPr>
              <a:t>i</a:t>
            </a:r>
            <a:r>
              <a:rPr dirty="0" sz="1700" spc="105">
                <a:latin typeface="Arial"/>
                <a:cs typeface="Arial"/>
              </a:rPr>
              <a:t>f</a:t>
            </a:r>
            <a:r>
              <a:rPr dirty="0" sz="1700" spc="85">
                <a:latin typeface="Arial"/>
                <a:cs typeface="Arial"/>
              </a:rPr>
              <a:t>i</a:t>
            </a:r>
            <a:r>
              <a:rPr dirty="0" sz="1700" spc="220">
                <a:latin typeface="Arial"/>
                <a:cs typeface="Arial"/>
              </a:rPr>
              <a:t>e</a:t>
            </a:r>
            <a:r>
              <a:rPr dirty="0" sz="1700" spc="165">
                <a:latin typeface="Arial"/>
                <a:cs typeface="Arial"/>
              </a:rPr>
              <a:t>rs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87" name="object 387"/>
          <p:cNvSpPr/>
          <p:nvPr/>
        </p:nvSpPr>
        <p:spPr>
          <a:xfrm>
            <a:off x="6926309" y="6087882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8822"/>
                </a:lnTo>
              </a:path>
            </a:pathLst>
          </a:custGeom>
          <a:ln w="452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6837147" y="6288528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4" h="145414">
                <a:moveTo>
                  <a:pt x="178323" y="0"/>
                </a:moveTo>
                <a:lnTo>
                  <a:pt x="0" y="0"/>
                </a:lnTo>
                <a:lnTo>
                  <a:pt x="89161" y="145361"/>
                </a:lnTo>
                <a:lnTo>
                  <a:pt x="1783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635345" y="1084391"/>
            <a:ext cx="8585835" cy="5370195"/>
          </a:xfrm>
          <a:custGeom>
            <a:avLst/>
            <a:gdLst/>
            <a:ahLst/>
            <a:cxnLst/>
            <a:rect l="l" t="t" r="r" b="b"/>
            <a:pathLst>
              <a:path w="8585835" h="5370195">
                <a:moveTo>
                  <a:pt x="0" y="5369605"/>
                </a:moveTo>
                <a:lnTo>
                  <a:pt x="8585336" y="5369605"/>
                </a:lnTo>
                <a:lnTo>
                  <a:pt x="8585336" y="0"/>
                </a:lnTo>
                <a:lnTo>
                  <a:pt x="0" y="0"/>
                </a:lnTo>
                <a:lnTo>
                  <a:pt x="0" y="53696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595" y="6402331"/>
            <a:ext cx="261934" cy="268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64" y="428066"/>
            <a:ext cx="40709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18055" algn="l"/>
              </a:tabLst>
            </a:pPr>
            <a:r>
              <a:rPr dirty="0" spc="295"/>
              <a:t>RAND</a:t>
            </a:r>
            <a:r>
              <a:rPr dirty="0" spc="300"/>
              <a:t>O</a:t>
            </a:r>
            <a:r>
              <a:rPr dirty="0" spc="5"/>
              <a:t>M</a:t>
            </a:r>
            <a:r>
              <a:rPr dirty="0"/>
              <a:t>	</a:t>
            </a:r>
            <a:r>
              <a:rPr dirty="0" spc="300"/>
              <a:t>FO</a:t>
            </a:r>
            <a:r>
              <a:rPr dirty="0" spc="295"/>
              <a:t>R</a:t>
            </a:r>
            <a:r>
              <a:rPr dirty="0" spc="295"/>
              <a:t>ES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664" y="121158"/>
            <a:ext cx="25241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8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B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L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1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D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372" y="6109208"/>
            <a:ext cx="11065510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025900" algn="l"/>
                <a:tab pos="11052175" algn="l"/>
              </a:tabLst>
            </a:pPr>
            <a:r>
              <a:rPr dirty="0" u="sng" sz="2650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650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	</a:t>
            </a:r>
            <a:r>
              <a:rPr dirty="0" u="sng" sz="2650" spc="-10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Training </a:t>
            </a:r>
            <a:r>
              <a:rPr dirty="0" u="sng" sz="2650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Data</a:t>
            </a:r>
            <a:r>
              <a:rPr dirty="0" u="sng" sz="2650" spc="-15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650" spc="5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Matrix	</a:t>
            </a:r>
            <a:endParaRPr sz="26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35496" y="1334515"/>
          <a:ext cx="3828415" cy="4311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/>
                <a:gridCol w="828675"/>
                <a:gridCol w="947420"/>
                <a:gridCol w="906144"/>
                <a:gridCol w="688974"/>
              </a:tblGrid>
              <a:tr h="608033">
                <a:tc>
                  <a:txBody>
                    <a:bodyPr/>
                    <a:lstStyle/>
                    <a:p>
                      <a:pPr marL="26670">
                        <a:lnSpc>
                          <a:spcPts val="1739"/>
                        </a:lnSpc>
                      </a:pPr>
                      <a:r>
                        <a:rPr dirty="0" sz="1500" spc="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739"/>
                        </a:lnSpc>
                      </a:pPr>
                      <a:r>
                        <a:rPr dirty="0" sz="15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254000">
                        <a:lnSpc>
                          <a:spcPts val="1770"/>
                        </a:lnSpc>
                        <a:spcBef>
                          <a:spcPts val="20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dirty="0" sz="15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114300">
                        <a:lnSpc>
                          <a:spcPts val="1770"/>
                        </a:lnSpc>
                        <a:spcBef>
                          <a:spcPts val="20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  </a:t>
                      </a:r>
                      <a:r>
                        <a:rPr dirty="0" sz="15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15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Fraud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82880">
                    <a:solidFill>
                      <a:srgbClr val="000080"/>
                    </a:solidFill>
                  </a:tcPr>
                </a:tc>
              </a:tr>
              <a:tr h="371457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500" spc="20">
                          <a:latin typeface="Arial"/>
                          <a:cs typeface="Arial"/>
                        </a:rPr>
                        <a:t>Single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125K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500" spc="3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476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899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0">
                          <a:latin typeface="Arial"/>
                          <a:cs typeface="Arial"/>
                        </a:rPr>
                        <a:t>Married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100K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500" spc="3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9627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0">
                          <a:latin typeface="Arial"/>
                          <a:cs typeface="Arial"/>
                        </a:rPr>
                        <a:t>Single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70K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500" spc="3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9627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20">
                          <a:latin typeface="Arial"/>
                          <a:cs typeface="Arial"/>
                        </a:rPr>
                        <a:t>Married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120K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500" spc="3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948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0">
                          <a:latin typeface="Arial"/>
                          <a:cs typeface="Arial"/>
                        </a:rPr>
                        <a:t>Divorced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95K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500" spc="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9578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20">
                          <a:latin typeface="Arial"/>
                          <a:cs typeface="Arial"/>
                        </a:rPr>
                        <a:t>Married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60K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500" spc="3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9578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0">
                          <a:latin typeface="Arial"/>
                          <a:cs typeface="Arial"/>
                        </a:rPr>
                        <a:t>Divorced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220K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500" spc="3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9602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20">
                          <a:latin typeface="Arial"/>
                          <a:cs typeface="Arial"/>
                        </a:rPr>
                        <a:t>Single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85K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500" spc="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9602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0">
                          <a:latin typeface="Arial"/>
                          <a:cs typeface="Arial"/>
                        </a:rPr>
                        <a:t>Married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75K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500" spc="3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71651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2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20">
                          <a:latin typeface="Arial"/>
                          <a:cs typeface="Arial"/>
                        </a:rPr>
                        <a:t>Single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25">
                          <a:latin typeface="Arial"/>
                          <a:cs typeface="Arial"/>
                        </a:rPr>
                        <a:t>90K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500" spc="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208794" y="5632612"/>
            <a:ext cx="34925" cy="3683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5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3596" y="914781"/>
            <a:ext cx="64389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5">
                <a:solidFill>
                  <a:srgbClr val="006600"/>
                </a:solidFill>
                <a:latin typeface="Arial"/>
                <a:cs typeface="Arial"/>
              </a:rPr>
              <a:t>class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595" y="6402331"/>
            <a:ext cx="261934" cy="268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64" y="428066"/>
            <a:ext cx="79686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18055" algn="l"/>
                <a:tab pos="4242435" algn="l"/>
                <a:tab pos="5596890" algn="l"/>
              </a:tabLst>
            </a:pPr>
            <a:r>
              <a:rPr dirty="0" spc="295"/>
              <a:t>RAND</a:t>
            </a:r>
            <a:r>
              <a:rPr dirty="0" spc="300"/>
              <a:t>O</a:t>
            </a:r>
            <a:r>
              <a:rPr dirty="0" spc="5"/>
              <a:t>M</a:t>
            </a:r>
            <a:r>
              <a:rPr dirty="0"/>
              <a:t>	</a:t>
            </a:r>
            <a:r>
              <a:rPr dirty="0" spc="300"/>
              <a:t>FO</a:t>
            </a:r>
            <a:r>
              <a:rPr dirty="0" spc="295"/>
              <a:t>R</a:t>
            </a:r>
            <a:r>
              <a:rPr dirty="0" spc="295"/>
              <a:t>ES</a:t>
            </a:r>
            <a:r>
              <a:rPr dirty="0"/>
              <a:t>T</a:t>
            </a:r>
            <a:r>
              <a:rPr dirty="0"/>
              <a:t>	</a:t>
            </a:r>
            <a:r>
              <a:rPr dirty="0" spc="295"/>
              <a:t>D</a:t>
            </a:r>
            <a:r>
              <a:rPr dirty="0" spc="55"/>
              <a:t>A</a:t>
            </a:r>
            <a:r>
              <a:rPr dirty="0" spc="50"/>
              <a:t>T</a:t>
            </a:r>
            <a:r>
              <a:rPr dirty="0"/>
              <a:t>A</a:t>
            </a:r>
            <a:r>
              <a:rPr dirty="0"/>
              <a:t>	</a:t>
            </a:r>
            <a:r>
              <a:rPr dirty="0" spc="290"/>
              <a:t>M</a:t>
            </a:r>
            <a:r>
              <a:rPr dirty="0" spc="55"/>
              <a:t>A</a:t>
            </a:r>
            <a:r>
              <a:rPr dirty="0" spc="295"/>
              <a:t>T</a:t>
            </a:r>
            <a:r>
              <a:rPr dirty="0" spc="295"/>
              <a:t>R</a:t>
            </a:r>
            <a:r>
              <a:rPr dirty="0" spc="295"/>
              <a:t>I</a:t>
            </a:r>
            <a:r>
              <a:rPr dirty="0" spc="295"/>
              <a:t>C</a:t>
            </a:r>
            <a:r>
              <a:rPr dirty="0" spc="295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664" y="121158"/>
            <a:ext cx="25241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8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B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L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1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D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0989" y="1238205"/>
          <a:ext cx="2926715" cy="4217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/>
                <a:gridCol w="923925"/>
                <a:gridCol w="883919"/>
                <a:gridCol w="671830"/>
              </a:tblGrid>
              <a:tr h="594847">
                <a:tc>
                  <a:txBody>
                    <a:bodyPr/>
                    <a:lstStyle/>
                    <a:p>
                      <a:pPr marL="26034">
                        <a:lnSpc>
                          <a:spcPts val="1710"/>
                        </a:lnSpc>
                      </a:pPr>
                      <a:r>
                        <a:rPr dirty="0" sz="15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247650">
                        <a:lnSpc>
                          <a:spcPts val="1730"/>
                        </a:lnSpc>
                        <a:spcBef>
                          <a:spcPts val="20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111760">
                        <a:lnSpc>
                          <a:spcPts val="1730"/>
                        </a:lnSpc>
                        <a:spcBef>
                          <a:spcPts val="20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 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Fraud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74625">
                    <a:solidFill>
                      <a:srgbClr val="000080"/>
                    </a:solidFill>
                  </a:tcPr>
                </a:tc>
              </a:tr>
              <a:tr h="363306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Single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125K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099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Married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100K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563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Single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70K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611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Married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120K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611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Divorced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95K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5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468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Married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60K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563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Divorced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220K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578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Single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85K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5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597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Married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75K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3706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Single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90K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5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14630" y="5442835"/>
            <a:ext cx="34925" cy="3683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5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372" y="6129020"/>
            <a:ext cx="11065510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997835" algn="l"/>
                <a:tab pos="11052175" algn="l"/>
              </a:tabLst>
            </a:pPr>
            <a:r>
              <a:rPr dirty="0" u="sng" sz="2650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650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	</a:t>
            </a:r>
            <a:r>
              <a:rPr dirty="0" u="sng" sz="2650" spc="5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Feature </a:t>
            </a:r>
            <a:r>
              <a:rPr dirty="0" u="sng" sz="2650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Subset </a:t>
            </a:r>
            <a:r>
              <a:rPr dirty="0" u="sng" sz="2650" spc="-10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Training </a:t>
            </a:r>
            <a:r>
              <a:rPr dirty="0" u="sng" sz="2650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Data</a:t>
            </a:r>
            <a:r>
              <a:rPr dirty="0" u="sng" sz="2650" spc="20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650" spc="5">
                <a:solidFill>
                  <a:srgbClr val="F47320"/>
                </a:solidFill>
                <a:uFill>
                  <a:solidFill>
                    <a:srgbClr val="E77323"/>
                  </a:solidFill>
                </a:uFill>
                <a:latin typeface="Arial"/>
                <a:cs typeface="Arial"/>
              </a:rPr>
              <a:t>Matrices	</a:t>
            </a:r>
            <a:endParaRPr sz="265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99376" y="1267189"/>
          <a:ext cx="2809875" cy="421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/>
                <a:gridCol w="807720"/>
                <a:gridCol w="883284"/>
                <a:gridCol w="671194"/>
              </a:tblGrid>
              <a:tr h="594635">
                <a:tc>
                  <a:txBody>
                    <a:bodyPr/>
                    <a:lstStyle/>
                    <a:p>
                      <a:pPr marL="26034">
                        <a:lnSpc>
                          <a:spcPts val="1705"/>
                        </a:lnSpc>
                      </a:pPr>
                      <a:r>
                        <a:rPr dirty="0" sz="15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705"/>
                        </a:lnSpc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111760">
                        <a:lnSpc>
                          <a:spcPts val="1730"/>
                        </a:lnSpc>
                        <a:spcBef>
                          <a:spcPts val="20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 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Fraud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74625">
                    <a:solidFill>
                      <a:srgbClr val="000080"/>
                    </a:solidFill>
                  </a:tcPr>
                </a:tc>
              </a:tr>
              <a:tr h="363177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125K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0862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100K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43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70K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482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120K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482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95K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5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339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60K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43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220K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449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85K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5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1468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75K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50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3577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90K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5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073022" y="5470320"/>
            <a:ext cx="34925" cy="3683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5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31459" y="1227643"/>
          <a:ext cx="2880995" cy="426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/>
                <a:gridCol w="817244"/>
                <a:gridCol w="934719"/>
                <a:gridCol w="679450"/>
              </a:tblGrid>
              <a:tr h="601473">
                <a:tc>
                  <a:txBody>
                    <a:bodyPr/>
                    <a:lstStyle/>
                    <a:p>
                      <a:pPr marL="26670">
                        <a:lnSpc>
                          <a:spcPts val="1725"/>
                        </a:lnSpc>
                      </a:pPr>
                      <a:r>
                        <a:rPr dirty="0" sz="1500" spc="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725"/>
                        </a:lnSpc>
                      </a:pPr>
                      <a:r>
                        <a:rPr dirty="0" sz="15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250825">
                        <a:lnSpc>
                          <a:spcPts val="1750"/>
                        </a:lnSpc>
                        <a:spcBef>
                          <a:spcPts val="20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dirty="0" sz="15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15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Fraud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79070">
                    <a:solidFill>
                      <a:srgbClr val="000080"/>
                    </a:solidFill>
                  </a:tcPr>
                </a:tc>
              </a:tr>
              <a:tr h="36735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Single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500" spc="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5011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Married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500" spc="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5591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Single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500" spc="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5639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Married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500" spc="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5639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Divorced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500" spc="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5494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Married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500" spc="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5591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Divorced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500" spc="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560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Single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500" spc="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5624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Married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500" spc="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</a:tr>
              <a:tr h="367758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500" spc="1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Single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500" spc="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904957" y="5479250"/>
            <a:ext cx="34925" cy="3683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5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9253" y="5595315"/>
            <a:ext cx="98234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Matrix</a:t>
            </a:r>
            <a:r>
              <a:rPr dirty="0" sz="2000" spc="-114" b="1">
                <a:solidFill>
                  <a:srgbClr val="F473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9802" y="5572759"/>
            <a:ext cx="88734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903209" algn="l"/>
              </a:tabLst>
            </a:pP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Matrix</a:t>
            </a:r>
            <a:r>
              <a:rPr dirty="0" sz="2000" spc="-40" b="1">
                <a:solidFill>
                  <a:srgbClr val="F473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1	Matrix</a:t>
            </a:r>
            <a:r>
              <a:rPr dirty="0" sz="2000" spc="-110" b="1">
                <a:solidFill>
                  <a:srgbClr val="F473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64" y="428066"/>
            <a:ext cx="75780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18055" algn="l"/>
                <a:tab pos="4248150" algn="l"/>
                <a:tab pos="5634990" algn="l"/>
              </a:tabLst>
            </a:pPr>
            <a:r>
              <a:rPr dirty="0" spc="250"/>
              <a:t>RANDOM	FOREST	</a:t>
            </a:r>
            <a:r>
              <a:rPr dirty="0" spc="225"/>
              <a:t>TREE	</a:t>
            </a:r>
            <a:r>
              <a:rPr dirty="0" spc="245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21158"/>
            <a:ext cx="25241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8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B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L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1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D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5123" y="2915411"/>
            <a:ext cx="330200" cy="588645"/>
          </a:xfrm>
          <a:custGeom>
            <a:avLst/>
            <a:gdLst/>
            <a:ahLst/>
            <a:cxnLst/>
            <a:rect l="l" t="t" r="r" b="b"/>
            <a:pathLst>
              <a:path w="330200" h="588645">
                <a:moveTo>
                  <a:pt x="287722" y="524718"/>
                </a:moveTo>
                <a:lnTo>
                  <a:pt x="259968" y="540130"/>
                </a:lnTo>
                <a:lnTo>
                  <a:pt x="330200" y="588263"/>
                </a:lnTo>
                <a:lnTo>
                  <a:pt x="327929" y="535813"/>
                </a:lnTo>
                <a:lnTo>
                  <a:pt x="293877" y="535813"/>
                </a:lnTo>
                <a:lnTo>
                  <a:pt x="287722" y="524718"/>
                </a:lnTo>
                <a:close/>
              </a:path>
              <a:path w="330200" h="588645">
                <a:moveTo>
                  <a:pt x="298809" y="518561"/>
                </a:moveTo>
                <a:lnTo>
                  <a:pt x="287722" y="524718"/>
                </a:lnTo>
                <a:lnTo>
                  <a:pt x="293877" y="535813"/>
                </a:lnTo>
                <a:lnTo>
                  <a:pt x="304926" y="529589"/>
                </a:lnTo>
                <a:lnTo>
                  <a:pt x="298809" y="518561"/>
                </a:lnTo>
                <a:close/>
              </a:path>
              <a:path w="330200" h="588645">
                <a:moveTo>
                  <a:pt x="326516" y="503174"/>
                </a:moveTo>
                <a:lnTo>
                  <a:pt x="298809" y="518561"/>
                </a:lnTo>
                <a:lnTo>
                  <a:pt x="304926" y="529589"/>
                </a:lnTo>
                <a:lnTo>
                  <a:pt x="293877" y="535813"/>
                </a:lnTo>
                <a:lnTo>
                  <a:pt x="327929" y="535813"/>
                </a:lnTo>
                <a:lnTo>
                  <a:pt x="326516" y="503174"/>
                </a:lnTo>
                <a:close/>
              </a:path>
              <a:path w="330200" h="588645">
                <a:moveTo>
                  <a:pt x="11175" y="0"/>
                </a:moveTo>
                <a:lnTo>
                  <a:pt x="0" y="6096"/>
                </a:lnTo>
                <a:lnTo>
                  <a:pt x="287722" y="524718"/>
                </a:lnTo>
                <a:lnTo>
                  <a:pt x="298809" y="518561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24811" y="2881122"/>
            <a:ext cx="436880" cy="589280"/>
          </a:xfrm>
          <a:custGeom>
            <a:avLst/>
            <a:gdLst/>
            <a:ahLst/>
            <a:cxnLst/>
            <a:rect l="l" t="t" r="r" b="b"/>
            <a:pathLst>
              <a:path w="436880" h="589279">
                <a:moveTo>
                  <a:pt x="14477" y="505078"/>
                </a:moveTo>
                <a:lnTo>
                  <a:pt x="0" y="589026"/>
                </a:lnTo>
                <a:lnTo>
                  <a:pt x="75818" y="550290"/>
                </a:lnTo>
                <a:lnTo>
                  <a:pt x="64102" y="541654"/>
                </a:lnTo>
                <a:lnTo>
                  <a:pt x="42799" y="541654"/>
                </a:lnTo>
                <a:lnTo>
                  <a:pt x="32512" y="534162"/>
                </a:lnTo>
                <a:lnTo>
                  <a:pt x="40053" y="523929"/>
                </a:lnTo>
                <a:lnTo>
                  <a:pt x="14477" y="505078"/>
                </a:lnTo>
                <a:close/>
              </a:path>
              <a:path w="436880" h="589279">
                <a:moveTo>
                  <a:pt x="40053" y="523929"/>
                </a:moveTo>
                <a:lnTo>
                  <a:pt x="32512" y="534162"/>
                </a:lnTo>
                <a:lnTo>
                  <a:pt x="42799" y="541654"/>
                </a:lnTo>
                <a:lnTo>
                  <a:pt x="50297" y="531480"/>
                </a:lnTo>
                <a:lnTo>
                  <a:pt x="40053" y="523929"/>
                </a:lnTo>
                <a:close/>
              </a:path>
              <a:path w="436880" h="589279">
                <a:moveTo>
                  <a:pt x="50297" y="531480"/>
                </a:moveTo>
                <a:lnTo>
                  <a:pt x="42799" y="541654"/>
                </a:lnTo>
                <a:lnTo>
                  <a:pt x="64102" y="541654"/>
                </a:lnTo>
                <a:lnTo>
                  <a:pt x="50297" y="531480"/>
                </a:lnTo>
                <a:close/>
              </a:path>
              <a:path w="436880" h="589279">
                <a:moveTo>
                  <a:pt x="426212" y="0"/>
                </a:moveTo>
                <a:lnTo>
                  <a:pt x="40053" y="523929"/>
                </a:lnTo>
                <a:lnTo>
                  <a:pt x="50297" y="531480"/>
                </a:lnTo>
                <a:lnTo>
                  <a:pt x="436371" y="7619"/>
                </a:lnTo>
                <a:lnTo>
                  <a:pt x="426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95444" y="2042414"/>
            <a:ext cx="541655" cy="591185"/>
          </a:xfrm>
          <a:custGeom>
            <a:avLst/>
            <a:gdLst/>
            <a:ahLst/>
            <a:cxnLst/>
            <a:rect l="l" t="t" r="r" b="b"/>
            <a:pathLst>
              <a:path w="541654" h="591185">
                <a:moveTo>
                  <a:pt x="23240" y="509143"/>
                </a:moveTo>
                <a:lnTo>
                  <a:pt x="0" y="591058"/>
                </a:lnTo>
                <a:lnTo>
                  <a:pt x="79501" y="560577"/>
                </a:lnTo>
                <a:lnTo>
                  <a:pt x="66304" y="548513"/>
                </a:lnTo>
                <a:lnTo>
                  <a:pt x="47497" y="548513"/>
                </a:lnTo>
                <a:lnTo>
                  <a:pt x="38100" y="539876"/>
                </a:lnTo>
                <a:lnTo>
                  <a:pt x="46641" y="530535"/>
                </a:lnTo>
                <a:lnTo>
                  <a:pt x="23240" y="509143"/>
                </a:lnTo>
                <a:close/>
              </a:path>
              <a:path w="541654" h="591185">
                <a:moveTo>
                  <a:pt x="46641" y="530535"/>
                </a:moveTo>
                <a:lnTo>
                  <a:pt x="38100" y="539876"/>
                </a:lnTo>
                <a:lnTo>
                  <a:pt x="47497" y="548513"/>
                </a:lnTo>
                <a:lnTo>
                  <a:pt x="56061" y="539147"/>
                </a:lnTo>
                <a:lnTo>
                  <a:pt x="46641" y="530535"/>
                </a:lnTo>
                <a:close/>
              </a:path>
              <a:path w="541654" h="591185">
                <a:moveTo>
                  <a:pt x="56061" y="539147"/>
                </a:moveTo>
                <a:lnTo>
                  <a:pt x="47497" y="548513"/>
                </a:lnTo>
                <a:lnTo>
                  <a:pt x="66304" y="548513"/>
                </a:lnTo>
                <a:lnTo>
                  <a:pt x="56061" y="539147"/>
                </a:lnTo>
                <a:close/>
              </a:path>
              <a:path w="541654" h="591185">
                <a:moveTo>
                  <a:pt x="531748" y="0"/>
                </a:moveTo>
                <a:lnTo>
                  <a:pt x="46641" y="530535"/>
                </a:lnTo>
                <a:lnTo>
                  <a:pt x="56061" y="539147"/>
                </a:lnTo>
                <a:lnTo>
                  <a:pt x="541146" y="8636"/>
                </a:lnTo>
                <a:lnTo>
                  <a:pt x="531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0197" y="2095500"/>
            <a:ext cx="511809" cy="485140"/>
          </a:xfrm>
          <a:custGeom>
            <a:avLst/>
            <a:gdLst/>
            <a:ahLst/>
            <a:cxnLst/>
            <a:rect l="l" t="t" r="r" b="b"/>
            <a:pathLst>
              <a:path w="511809" h="485139">
                <a:moveTo>
                  <a:pt x="452063" y="436936"/>
                </a:moveTo>
                <a:lnTo>
                  <a:pt x="430275" y="459994"/>
                </a:lnTo>
                <a:lnTo>
                  <a:pt x="511809" y="484632"/>
                </a:lnTo>
                <a:lnTo>
                  <a:pt x="497575" y="445642"/>
                </a:lnTo>
                <a:lnTo>
                  <a:pt x="461263" y="445642"/>
                </a:lnTo>
                <a:lnTo>
                  <a:pt x="452063" y="436936"/>
                </a:lnTo>
                <a:close/>
              </a:path>
              <a:path w="511809" h="485139">
                <a:moveTo>
                  <a:pt x="460823" y="427667"/>
                </a:moveTo>
                <a:lnTo>
                  <a:pt x="452063" y="436936"/>
                </a:lnTo>
                <a:lnTo>
                  <a:pt x="461263" y="445642"/>
                </a:lnTo>
                <a:lnTo>
                  <a:pt x="470026" y="436372"/>
                </a:lnTo>
                <a:lnTo>
                  <a:pt x="460823" y="427667"/>
                </a:lnTo>
                <a:close/>
              </a:path>
              <a:path w="511809" h="485139">
                <a:moveTo>
                  <a:pt x="482600" y="404622"/>
                </a:moveTo>
                <a:lnTo>
                  <a:pt x="460823" y="427667"/>
                </a:lnTo>
                <a:lnTo>
                  <a:pt x="470026" y="436372"/>
                </a:lnTo>
                <a:lnTo>
                  <a:pt x="461263" y="445642"/>
                </a:lnTo>
                <a:lnTo>
                  <a:pt x="497575" y="445642"/>
                </a:lnTo>
                <a:lnTo>
                  <a:pt x="482600" y="404622"/>
                </a:lnTo>
                <a:close/>
              </a:path>
              <a:path w="511809" h="485139">
                <a:moveTo>
                  <a:pt x="8636" y="0"/>
                </a:moveTo>
                <a:lnTo>
                  <a:pt x="0" y="9144"/>
                </a:lnTo>
                <a:lnTo>
                  <a:pt x="452063" y="436936"/>
                </a:lnTo>
                <a:lnTo>
                  <a:pt x="460823" y="427667"/>
                </a:lnTo>
                <a:lnTo>
                  <a:pt x="8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2291" y="2096897"/>
            <a:ext cx="238760" cy="410209"/>
          </a:xfrm>
          <a:custGeom>
            <a:avLst/>
            <a:gdLst/>
            <a:ahLst/>
            <a:cxnLst/>
            <a:rect l="l" t="t" r="r" b="b"/>
            <a:pathLst>
              <a:path w="238760" h="410210">
                <a:moveTo>
                  <a:pt x="195239" y="347126"/>
                </a:moveTo>
                <a:lnTo>
                  <a:pt x="167639" y="362965"/>
                </a:lnTo>
                <a:lnTo>
                  <a:pt x="238632" y="410082"/>
                </a:lnTo>
                <a:lnTo>
                  <a:pt x="235686" y="358139"/>
                </a:lnTo>
                <a:lnTo>
                  <a:pt x="201548" y="358139"/>
                </a:lnTo>
                <a:lnTo>
                  <a:pt x="195239" y="347126"/>
                </a:lnTo>
                <a:close/>
              </a:path>
              <a:path w="238760" h="410210">
                <a:moveTo>
                  <a:pt x="206289" y="340785"/>
                </a:moveTo>
                <a:lnTo>
                  <a:pt x="195239" y="347126"/>
                </a:lnTo>
                <a:lnTo>
                  <a:pt x="201548" y="358139"/>
                </a:lnTo>
                <a:lnTo>
                  <a:pt x="212597" y="351789"/>
                </a:lnTo>
                <a:lnTo>
                  <a:pt x="206289" y="340785"/>
                </a:lnTo>
                <a:close/>
              </a:path>
              <a:path w="238760" h="410210">
                <a:moveTo>
                  <a:pt x="233806" y="324992"/>
                </a:moveTo>
                <a:lnTo>
                  <a:pt x="206289" y="340785"/>
                </a:lnTo>
                <a:lnTo>
                  <a:pt x="212597" y="351789"/>
                </a:lnTo>
                <a:lnTo>
                  <a:pt x="201548" y="358139"/>
                </a:lnTo>
                <a:lnTo>
                  <a:pt x="235686" y="358139"/>
                </a:lnTo>
                <a:lnTo>
                  <a:pt x="233806" y="324992"/>
                </a:lnTo>
                <a:close/>
              </a:path>
              <a:path w="238760" h="410210">
                <a:moveTo>
                  <a:pt x="10921" y="0"/>
                </a:moveTo>
                <a:lnTo>
                  <a:pt x="0" y="6350"/>
                </a:lnTo>
                <a:lnTo>
                  <a:pt x="195239" y="347126"/>
                </a:lnTo>
                <a:lnTo>
                  <a:pt x="206289" y="340785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2272" y="1969897"/>
            <a:ext cx="758190" cy="520700"/>
          </a:xfrm>
          <a:custGeom>
            <a:avLst/>
            <a:gdLst/>
            <a:ahLst/>
            <a:cxnLst/>
            <a:rect l="l" t="t" r="r" b="b"/>
            <a:pathLst>
              <a:path w="758190" h="520700">
                <a:moveTo>
                  <a:pt x="41440" y="445897"/>
                </a:moveTo>
                <a:lnTo>
                  <a:pt x="0" y="520318"/>
                </a:lnTo>
                <a:lnTo>
                  <a:pt x="84416" y="508762"/>
                </a:lnTo>
                <a:lnTo>
                  <a:pt x="71393" y="489712"/>
                </a:lnTo>
                <a:lnTo>
                  <a:pt x="56019" y="489712"/>
                </a:lnTo>
                <a:lnTo>
                  <a:pt x="48856" y="479298"/>
                </a:lnTo>
                <a:lnTo>
                  <a:pt x="59367" y="472121"/>
                </a:lnTo>
                <a:lnTo>
                  <a:pt x="41440" y="445897"/>
                </a:lnTo>
                <a:close/>
              </a:path>
              <a:path w="758190" h="520700">
                <a:moveTo>
                  <a:pt x="59367" y="472121"/>
                </a:moveTo>
                <a:lnTo>
                  <a:pt x="48856" y="479298"/>
                </a:lnTo>
                <a:lnTo>
                  <a:pt x="56019" y="489712"/>
                </a:lnTo>
                <a:lnTo>
                  <a:pt x="66500" y="482555"/>
                </a:lnTo>
                <a:lnTo>
                  <a:pt x="59367" y="472121"/>
                </a:lnTo>
                <a:close/>
              </a:path>
              <a:path w="758190" h="520700">
                <a:moveTo>
                  <a:pt x="66500" y="482555"/>
                </a:moveTo>
                <a:lnTo>
                  <a:pt x="56019" y="489712"/>
                </a:lnTo>
                <a:lnTo>
                  <a:pt x="71393" y="489712"/>
                </a:lnTo>
                <a:lnTo>
                  <a:pt x="66500" y="482555"/>
                </a:lnTo>
                <a:close/>
              </a:path>
              <a:path w="758190" h="520700">
                <a:moveTo>
                  <a:pt x="750824" y="0"/>
                </a:moveTo>
                <a:lnTo>
                  <a:pt x="59367" y="472121"/>
                </a:lnTo>
                <a:lnTo>
                  <a:pt x="66500" y="482555"/>
                </a:lnTo>
                <a:lnTo>
                  <a:pt x="757936" y="10413"/>
                </a:lnTo>
                <a:lnTo>
                  <a:pt x="750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92267" y="1679448"/>
            <a:ext cx="1249680" cy="421005"/>
          </a:xfrm>
          <a:prstGeom prst="rect">
            <a:avLst/>
          </a:prstGeom>
          <a:solidFill>
            <a:srgbClr val="FFD960"/>
          </a:solidFill>
          <a:ln w="12192">
            <a:solidFill>
              <a:srgbClr val="0000F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35"/>
              </a:spcBef>
            </a:pPr>
            <a:r>
              <a:rPr dirty="0" sz="2100" spc="15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1119" y="1679448"/>
            <a:ext cx="1247140" cy="421005"/>
          </a:xfrm>
          <a:prstGeom prst="rect">
            <a:avLst/>
          </a:prstGeom>
          <a:solidFill>
            <a:srgbClr val="FFD960"/>
          </a:solidFill>
          <a:ln w="12191">
            <a:solidFill>
              <a:srgbClr val="0000F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62890">
              <a:lnSpc>
                <a:spcPct val="100000"/>
              </a:lnSpc>
              <a:spcBef>
                <a:spcPts val="335"/>
              </a:spcBef>
            </a:pPr>
            <a:r>
              <a:rPr dirty="0" sz="2100" spc="15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1051" y="2505455"/>
            <a:ext cx="1290955" cy="421005"/>
          </a:xfrm>
          <a:prstGeom prst="rect">
            <a:avLst/>
          </a:prstGeom>
          <a:solidFill>
            <a:srgbClr val="FFD960"/>
          </a:solidFill>
          <a:ln w="12192">
            <a:solidFill>
              <a:srgbClr val="0000F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335"/>
              </a:spcBef>
            </a:pPr>
            <a:r>
              <a:rPr dirty="0" sz="2100" spc="-25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9564" y="3509771"/>
            <a:ext cx="835660" cy="407034"/>
          </a:xfrm>
          <a:custGeom>
            <a:avLst/>
            <a:gdLst/>
            <a:ahLst/>
            <a:cxnLst/>
            <a:rect l="l" t="t" r="r" b="b"/>
            <a:pathLst>
              <a:path w="835660" h="407035">
                <a:moveTo>
                  <a:pt x="766952" y="0"/>
                </a:moveTo>
                <a:lnTo>
                  <a:pt x="68199" y="0"/>
                </a:lnTo>
                <a:lnTo>
                  <a:pt x="41683" y="5369"/>
                </a:lnTo>
                <a:lnTo>
                  <a:pt x="20002" y="20002"/>
                </a:lnTo>
                <a:lnTo>
                  <a:pt x="5369" y="41683"/>
                </a:lnTo>
                <a:lnTo>
                  <a:pt x="0" y="68199"/>
                </a:lnTo>
                <a:lnTo>
                  <a:pt x="0" y="338708"/>
                </a:lnTo>
                <a:lnTo>
                  <a:pt x="5369" y="365224"/>
                </a:lnTo>
                <a:lnTo>
                  <a:pt x="20002" y="386905"/>
                </a:lnTo>
                <a:lnTo>
                  <a:pt x="41683" y="401538"/>
                </a:lnTo>
                <a:lnTo>
                  <a:pt x="68199" y="406907"/>
                </a:lnTo>
                <a:lnTo>
                  <a:pt x="766952" y="406907"/>
                </a:lnTo>
                <a:lnTo>
                  <a:pt x="793468" y="401538"/>
                </a:lnTo>
                <a:lnTo>
                  <a:pt x="815149" y="386905"/>
                </a:lnTo>
                <a:lnTo>
                  <a:pt x="829782" y="365224"/>
                </a:lnTo>
                <a:lnTo>
                  <a:pt x="835151" y="338708"/>
                </a:lnTo>
                <a:lnTo>
                  <a:pt x="835151" y="68199"/>
                </a:lnTo>
                <a:lnTo>
                  <a:pt x="829782" y="41683"/>
                </a:lnTo>
                <a:lnTo>
                  <a:pt x="815149" y="20002"/>
                </a:lnTo>
                <a:lnTo>
                  <a:pt x="793468" y="5369"/>
                </a:lnTo>
                <a:lnTo>
                  <a:pt x="76695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14855" y="3526535"/>
            <a:ext cx="871855" cy="403860"/>
          </a:xfrm>
          <a:custGeom>
            <a:avLst/>
            <a:gdLst/>
            <a:ahLst/>
            <a:cxnLst/>
            <a:rect l="l" t="t" r="r" b="b"/>
            <a:pathLst>
              <a:path w="871855" h="403860">
                <a:moveTo>
                  <a:pt x="804418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09" y="403859"/>
                </a:lnTo>
                <a:lnTo>
                  <a:pt x="804418" y="403859"/>
                </a:lnTo>
                <a:lnTo>
                  <a:pt x="830633" y="398575"/>
                </a:lnTo>
                <a:lnTo>
                  <a:pt x="852027" y="384159"/>
                </a:lnTo>
                <a:lnTo>
                  <a:pt x="866443" y="362765"/>
                </a:lnTo>
                <a:lnTo>
                  <a:pt x="871727" y="336550"/>
                </a:lnTo>
                <a:lnTo>
                  <a:pt x="871727" y="67310"/>
                </a:lnTo>
                <a:lnTo>
                  <a:pt x="866443" y="41094"/>
                </a:lnTo>
                <a:lnTo>
                  <a:pt x="852027" y="19700"/>
                </a:lnTo>
                <a:lnTo>
                  <a:pt x="830633" y="5284"/>
                </a:lnTo>
                <a:lnTo>
                  <a:pt x="804418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53361" y="3536060"/>
            <a:ext cx="43434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3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2504" y="2506979"/>
            <a:ext cx="914400" cy="386080"/>
          </a:xfrm>
          <a:custGeom>
            <a:avLst/>
            <a:gdLst/>
            <a:ahLst/>
            <a:cxnLst/>
            <a:rect l="l" t="t" r="r" b="b"/>
            <a:pathLst>
              <a:path w="914400" h="386080">
                <a:moveTo>
                  <a:pt x="850138" y="0"/>
                </a:moveTo>
                <a:lnTo>
                  <a:pt x="64261" y="0"/>
                </a:lnTo>
                <a:lnTo>
                  <a:pt x="39245" y="5058"/>
                </a:lnTo>
                <a:lnTo>
                  <a:pt x="18819" y="18843"/>
                </a:lnTo>
                <a:lnTo>
                  <a:pt x="5049" y="39272"/>
                </a:lnTo>
                <a:lnTo>
                  <a:pt x="0" y="64262"/>
                </a:lnTo>
                <a:lnTo>
                  <a:pt x="0" y="321310"/>
                </a:lnTo>
                <a:lnTo>
                  <a:pt x="5049" y="346299"/>
                </a:lnTo>
                <a:lnTo>
                  <a:pt x="18819" y="366728"/>
                </a:lnTo>
                <a:lnTo>
                  <a:pt x="39245" y="380513"/>
                </a:lnTo>
                <a:lnTo>
                  <a:pt x="64261" y="385572"/>
                </a:lnTo>
                <a:lnTo>
                  <a:pt x="850138" y="385572"/>
                </a:lnTo>
                <a:lnTo>
                  <a:pt x="875154" y="380513"/>
                </a:lnTo>
                <a:lnTo>
                  <a:pt x="895580" y="366728"/>
                </a:lnTo>
                <a:lnTo>
                  <a:pt x="909350" y="346299"/>
                </a:lnTo>
                <a:lnTo>
                  <a:pt x="914400" y="321310"/>
                </a:lnTo>
                <a:lnTo>
                  <a:pt x="914400" y="64262"/>
                </a:lnTo>
                <a:lnTo>
                  <a:pt x="909350" y="39272"/>
                </a:lnTo>
                <a:lnTo>
                  <a:pt x="895580" y="18843"/>
                </a:lnTo>
                <a:lnTo>
                  <a:pt x="875154" y="5058"/>
                </a:lnTo>
                <a:lnTo>
                  <a:pt x="850138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59130" y="2516505"/>
            <a:ext cx="43434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3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95800" y="2627376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844041" y="0"/>
                </a:moveTo>
                <a:lnTo>
                  <a:pt x="70358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89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8" y="422148"/>
                </a:lnTo>
                <a:lnTo>
                  <a:pt x="844041" y="422148"/>
                </a:lnTo>
                <a:lnTo>
                  <a:pt x="871430" y="416619"/>
                </a:lnTo>
                <a:lnTo>
                  <a:pt x="893794" y="401542"/>
                </a:lnTo>
                <a:lnTo>
                  <a:pt x="908871" y="379178"/>
                </a:lnTo>
                <a:lnTo>
                  <a:pt x="914400" y="351789"/>
                </a:lnTo>
                <a:lnTo>
                  <a:pt x="914400" y="70358"/>
                </a:lnTo>
                <a:lnTo>
                  <a:pt x="908871" y="42969"/>
                </a:lnTo>
                <a:lnTo>
                  <a:pt x="893794" y="20605"/>
                </a:lnTo>
                <a:lnTo>
                  <a:pt x="871430" y="5528"/>
                </a:lnTo>
                <a:lnTo>
                  <a:pt x="844041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707763" y="2652775"/>
            <a:ext cx="43434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3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8190" y="1973706"/>
            <a:ext cx="46926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170">
                <a:latin typeface="Arial"/>
                <a:cs typeface="Arial"/>
              </a:rPr>
              <a:t>Y</a:t>
            </a:r>
            <a:r>
              <a:rPr dirty="0" sz="2100" spc="15">
                <a:latin typeface="Arial"/>
                <a:cs typeface="Arial"/>
              </a:rPr>
              <a:t>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9747" y="1982216"/>
            <a:ext cx="37401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25"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69" y="1851151"/>
            <a:ext cx="944244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20">
                <a:latin typeface="Arial"/>
                <a:cs typeface="Arial"/>
              </a:rPr>
              <a:t>Mar</a:t>
            </a:r>
            <a:r>
              <a:rPr dirty="0" sz="2100">
                <a:latin typeface="Arial"/>
                <a:cs typeface="Arial"/>
              </a:rPr>
              <a:t>r</a:t>
            </a:r>
            <a:r>
              <a:rPr dirty="0" sz="2100" spc="15">
                <a:latin typeface="Arial"/>
                <a:cs typeface="Arial"/>
              </a:rPr>
              <a:t>ied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6613" y="2083054"/>
            <a:ext cx="200025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5">
                <a:latin typeface="Arial"/>
                <a:cs typeface="Arial"/>
              </a:rPr>
              <a:t>Single,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15">
                <a:latin typeface="Arial"/>
                <a:cs typeface="Arial"/>
              </a:rPr>
              <a:t>Divorced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8966" y="2892679"/>
            <a:ext cx="74231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20">
                <a:latin typeface="Arial"/>
                <a:cs typeface="Arial"/>
              </a:rPr>
              <a:t>&lt;</a:t>
            </a:r>
            <a:r>
              <a:rPr dirty="0" sz="2100" spc="-75">
                <a:latin typeface="Arial"/>
                <a:cs typeface="Arial"/>
              </a:rPr>
              <a:t> </a:t>
            </a:r>
            <a:r>
              <a:rPr dirty="0" sz="2100" spc="20">
                <a:latin typeface="Arial"/>
                <a:cs typeface="Arial"/>
              </a:rPr>
              <a:t>80K</a:t>
            </a:r>
            <a:endParaRPr sz="2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2973" y="2846917"/>
            <a:ext cx="900430" cy="1040130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dirty="0" sz="2100" spc="20">
                <a:latin typeface="Arial"/>
                <a:cs typeface="Arial"/>
              </a:rPr>
              <a:t>&gt;=</a:t>
            </a:r>
            <a:r>
              <a:rPr dirty="0" sz="2100" spc="-75">
                <a:latin typeface="Arial"/>
                <a:cs typeface="Arial"/>
              </a:rPr>
              <a:t> </a:t>
            </a:r>
            <a:r>
              <a:rPr dirty="0" sz="2100" spc="20">
                <a:latin typeface="Arial"/>
                <a:cs typeface="Arial"/>
              </a:rPr>
              <a:t>80K</a:t>
            </a:r>
            <a:endParaRPr sz="2100">
              <a:latin typeface="Arial"/>
              <a:cs typeface="Arial"/>
            </a:endParaRPr>
          </a:p>
          <a:p>
            <a:pPr algn="ctr" marL="123189">
              <a:lnSpc>
                <a:spcPct val="100000"/>
              </a:lnSpc>
              <a:spcBef>
                <a:spcPts val="1470"/>
              </a:spcBef>
            </a:pPr>
            <a:r>
              <a:rPr dirty="0" sz="2100" spc="2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33995" y="2990088"/>
            <a:ext cx="328930" cy="589915"/>
          </a:xfrm>
          <a:custGeom>
            <a:avLst/>
            <a:gdLst/>
            <a:ahLst/>
            <a:cxnLst/>
            <a:rect l="l" t="t" r="r" b="b"/>
            <a:pathLst>
              <a:path w="328929" h="589914">
                <a:moveTo>
                  <a:pt x="286363" y="526102"/>
                </a:moveTo>
                <a:lnTo>
                  <a:pt x="258572" y="541401"/>
                </a:lnTo>
                <a:lnTo>
                  <a:pt x="328675" y="589788"/>
                </a:lnTo>
                <a:lnTo>
                  <a:pt x="326557" y="537210"/>
                </a:lnTo>
                <a:lnTo>
                  <a:pt x="292480" y="537210"/>
                </a:lnTo>
                <a:lnTo>
                  <a:pt x="286363" y="526102"/>
                </a:lnTo>
                <a:close/>
              </a:path>
              <a:path w="328929" h="589914">
                <a:moveTo>
                  <a:pt x="297516" y="519963"/>
                </a:moveTo>
                <a:lnTo>
                  <a:pt x="286363" y="526102"/>
                </a:lnTo>
                <a:lnTo>
                  <a:pt x="292480" y="537210"/>
                </a:lnTo>
                <a:lnTo>
                  <a:pt x="303656" y="531113"/>
                </a:lnTo>
                <a:lnTo>
                  <a:pt x="297516" y="519963"/>
                </a:lnTo>
                <a:close/>
              </a:path>
              <a:path w="328929" h="589914">
                <a:moveTo>
                  <a:pt x="325247" y="504698"/>
                </a:moveTo>
                <a:lnTo>
                  <a:pt x="297516" y="519963"/>
                </a:lnTo>
                <a:lnTo>
                  <a:pt x="303656" y="531113"/>
                </a:lnTo>
                <a:lnTo>
                  <a:pt x="292480" y="537210"/>
                </a:lnTo>
                <a:lnTo>
                  <a:pt x="326557" y="537210"/>
                </a:lnTo>
                <a:lnTo>
                  <a:pt x="325247" y="504698"/>
                </a:lnTo>
                <a:close/>
              </a:path>
              <a:path w="328929" h="589914">
                <a:moveTo>
                  <a:pt x="11175" y="0"/>
                </a:moveTo>
                <a:lnTo>
                  <a:pt x="0" y="6096"/>
                </a:lnTo>
                <a:lnTo>
                  <a:pt x="286363" y="526102"/>
                </a:lnTo>
                <a:lnTo>
                  <a:pt x="297516" y="519963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52159" y="2955798"/>
            <a:ext cx="438150" cy="589280"/>
          </a:xfrm>
          <a:custGeom>
            <a:avLst/>
            <a:gdLst/>
            <a:ahLst/>
            <a:cxnLst/>
            <a:rect l="l" t="t" r="r" b="b"/>
            <a:pathLst>
              <a:path w="438150" h="589279">
                <a:moveTo>
                  <a:pt x="14731" y="505078"/>
                </a:moveTo>
                <a:lnTo>
                  <a:pt x="0" y="589026"/>
                </a:lnTo>
                <a:lnTo>
                  <a:pt x="75945" y="550417"/>
                </a:lnTo>
                <a:lnTo>
                  <a:pt x="64286" y="541781"/>
                </a:lnTo>
                <a:lnTo>
                  <a:pt x="42925" y="541781"/>
                </a:lnTo>
                <a:lnTo>
                  <a:pt x="32638" y="534162"/>
                </a:lnTo>
                <a:lnTo>
                  <a:pt x="40198" y="523941"/>
                </a:lnTo>
                <a:lnTo>
                  <a:pt x="14731" y="505078"/>
                </a:lnTo>
                <a:close/>
              </a:path>
              <a:path w="438150" h="589279">
                <a:moveTo>
                  <a:pt x="40198" y="523941"/>
                </a:moveTo>
                <a:lnTo>
                  <a:pt x="32638" y="534162"/>
                </a:lnTo>
                <a:lnTo>
                  <a:pt x="42925" y="541781"/>
                </a:lnTo>
                <a:lnTo>
                  <a:pt x="50484" y="531559"/>
                </a:lnTo>
                <a:lnTo>
                  <a:pt x="40198" y="523941"/>
                </a:lnTo>
                <a:close/>
              </a:path>
              <a:path w="438150" h="589279">
                <a:moveTo>
                  <a:pt x="50484" y="531559"/>
                </a:moveTo>
                <a:lnTo>
                  <a:pt x="42925" y="541781"/>
                </a:lnTo>
                <a:lnTo>
                  <a:pt x="64286" y="541781"/>
                </a:lnTo>
                <a:lnTo>
                  <a:pt x="50484" y="531559"/>
                </a:lnTo>
                <a:close/>
              </a:path>
              <a:path w="438150" h="589279">
                <a:moveTo>
                  <a:pt x="427736" y="0"/>
                </a:moveTo>
                <a:lnTo>
                  <a:pt x="40198" y="523941"/>
                </a:lnTo>
                <a:lnTo>
                  <a:pt x="50484" y="531559"/>
                </a:lnTo>
                <a:lnTo>
                  <a:pt x="437895" y="7619"/>
                </a:lnTo>
                <a:lnTo>
                  <a:pt x="427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249923" y="2580132"/>
            <a:ext cx="1290955" cy="421005"/>
          </a:xfrm>
          <a:prstGeom prst="rect">
            <a:avLst/>
          </a:prstGeom>
          <a:solidFill>
            <a:srgbClr val="FFD960"/>
          </a:solidFill>
          <a:ln w="12192">
            <a:solidFill>
              <a:srgbClr val="0000FF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340"/>
              </a:spcBef>
            </a:pPr>
            <a:r>
              <a:rPr dirty="0" sz="2100" spc="-25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2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96911" y="3585971"/>
            <a:ext cx="836930" cy="407034"/>
          </a:xfrm>
          <a:custGeom>
            <a:avLst/>
            <a:gdLst/>
            <a:ahLst/>
            <a:cxnLst/>
            <a:rect l="l" t="t" r="r" b="b"/>
            <a:pathLst>
              <a:path w="836929" h="407035">
                <a:moveTo>
                  <a:pt x="768477" y="0"/>
                </a:moveTo>
                <a:lnTo>
                  <a:pt x="68199" y="0"/>
                </a:lnTo>
                <a:lnTo>
                  <a:pt x="41683" y="5369"/>
                </a:lnTo>
                <a:lnTo>
                  <a:pt x="20002" y="20002"/>
                </a:lnTo>
                <a:lnTo>
                  <a:pt x="5369" y="41683"/>
                </a:lnTo>
                <a:lnTo>
                  <a:pt x="0" y="68198"/>
                </a:lnTo>
                <a:lnTo>
                  <a:pt x="0" y="338708"/>
                </a:lnTo>
                <a:lnTo>
                  <a:pt x="5369" y="365224"/>
                </a:lnTo>
                <a:lnTo>
                  <a:pt x="20002" y="386905"/>
                </a:lnTo>
                <a:lnTo>
                  <a:pt x="41683" y="401538"/>
                </a:lnTo>
                <a:lnTo>
                  <a:pt x="68199" y="406907"/>
                </a:lnTo>
                <a:lnTo>
                  <a:pt x="768477" y="406907"/>
                </a:lnTo>
                <a:lnTo>
                  <a:pt x="794992" y="401538"/>
                </a:lnTo>
                <a:lnTo>
                  <a:pt x="816673" y="386905"/>
                </a:lnTo>
                <a:lnTo>
                  <a:pt x="831306" y="365224"/>
                </a:lnTo>
                <a:lnTo>
                  <a:pt x="836676" y="338708"/>
                </a:lnTo>
                <a:lnTo>
                  <a:pt x="836676" y="68198"/>
                </a:lnTo>
                <a:lnTo>
                  <a:pt x="831306" y="41683"/>
                </a:lnTo>
                <a:lnTo>
                  <a:pt x="816673" y="20002"/>
                </a:lnTo>
                <a:lnTo>
                  <a:pt x="794992" y="5369"/>
                </a:lnTo>
                <a:lnTo>
                  <a:pt x="76847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42203" y="3601211"/>
            <a:ext cx="873760" cy="403860"/>
          </a:xfrm>
          <a:custGeom>
            <a:avLst/>
            <a:gdLst/>
            <a:ahLst/>
            <a:cxnLst/>
            <a:rect l="l" t="t" r="r" b="b"/>
            <a:pathLst>
              <a:path w="873760" h="403860">
                <a:moveTo>
                  <a:pt x="805942" y="0"/>
                </a:moveTo>
                <a:lnTo>
                  <a:pt x="67310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10" y="403860"/>
                </a:lnTo>
                <a:lnTo>
                  <a:pt x="805942" y="403860"/>
                </a:lnTo>
                <a:lnTo>
                  <a:pt x="832157" y="398575"/>
                </a:lnTo>
                <a:lnTo>
                  <a:pt x="853551" y="384159"/>
                </a:lnTo>
                <a:lnTo>
                  <a:pt x="867967" y="362765"/>
                </a:lnTo>
                <a:lnTo>
                  <a:pt x="873251" y="336550"/>
                </a:lnTo>
                <a:lnTo>
                  <a:pt x="873251" y="67310"/>
                </a:lnTo>
                <a:lnTo>
                  <a:pt x="867967" y="41094"/>
                </a:lnTo>
                <a:lnTo>
                  <a:pt x="853551" y="19700"/>
                </a:lnTo>
                <a:lnTo>
                  <a:pt x="832157" y="5284"/>
                </a:lnTo>
                <a:lnTo>
                  <a:pt x="80594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681853" y="3611372"/>
            <a:ext cx="43434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3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60514" y="2920644"/>
            <a:ext cx="900430" cy="1042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0345" marR="5080" indent="-208279">
              <a:lnSpc>
                <a:spcPct val="158800"/>
              </a:lnSpc>
              <a:spcBef>
                <a:spcPts val="90"/>
              </a:spcBef>
            </a:pPr>
            <a:r>
              <a:rPr dirty="0" sz="2100" spc="20">
                <a:latin typeface="Arial"/>
                <a:cs typeface="Arial"/>
              </a:rPr>
              <a:t>&gt;=</a:t>
            </a:r>
            <a:r>
              <a:rPr dirty="0" sz="2100" spc="-85">
                <a:latin typeface="Arial"/>
                <a:cs typeface="Arial"/>
              </a:rPr>
              <a:t> </a:t>
            </a:r>
            <a:r>
              <a:rPr dirty="0" sz="2100" spc="20">
                <a:latin typeface="Arial"/>
                <a:cs typeface="Arial"/>
              </a:rPr>
              <a:t>80K  </a:t>
            </a:r>
            <a:r>
              <a:rPr dirty="0" sz="2100" spc="2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33542" y="3044774"/>
            <a:ext cx="742315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20">
                <a:latin typeface="Arial"/>
                <a:cs typeface="Arial"/>
              </a:rPr>
              <a:t>&lt;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20">
                <a:latin typeface="Arial"/>
                <a:cs typeface="Arial"/>
              </a:rPr>
              <a:t>80K</a:t>
            </a:r>
            <a:endParaRPr sz="2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51259" y="2915411"/>
            <a:ext cx="330200" cy="588645"/>
          </a:xfrm>
          <a:custGeom>
            <a:avLst/>
            <a:gdLst/>
            <a:ahLst/>
            <a:cxnLst/>
            <a:rect l="l" t="t" r="r" b="b"/>
            <a:pathLst>
              <a:path w="330200" h="588645">
                <a:moveTo>
                  <a:pt x="287722" y="524718"/>
                </a:moveTo>
                <a:lnTo>
                  <a:pt x="259969" y="540130"/>
                </a:lnTo>
                <a:lnTo>
                  <a:pt x="330200" y="588263"/>
                </a:lnTo>
                <a:lnTo>
                  <a:pt x="327929" y="535813"/>
                </a:lnTo>
                <a:lnTo>
                  <a:pt x="293878" y="535813"/>
                </a:lnTo>
                <a:lnTo>
                  <a:pt x="287722" y="524718"/>
                </a:lnTo>
                <a:close/>
              </a:path>
              <a:path w="330200" h="588645">
                <a:moveTo>
                  <a:pt x="298809" y="518561"/>
                </a:moveTo>
                <a:lnTo>
                  <a:pt x="287722" y="524718"/>
                </a:lnTo>
                <a:lnTo>
                  <a:pt x="293878" y="535813"/>
                </a:lnTo>
                <a:lnTo>
                  <a:pt x="304926" y="529589"/>
                </a:lnTo>
                <a:lnTo>
                  <a:pt x="298809" y="518561"/>
                </a:lnTo>
                <a:close/>
              </a:path>
              <a:path w="330200" h="588645">
                <a:moveTo>
                  <a:pt x="326517" y="503174"/>
                </a:moveTo>
                <a:lnTo>
                  <a:pt x="298809" y="518561"/>
                </a:lnTo>
                <a:lnTo>
                  <a:pt x="304926" y="529589"/>
                </a:lnTo>
                <a:lnTo>
                  <a:pt x="293878" y="535813"/>
                </a:lnTo>
                <a:lnTo>
                  <a:pt x="327929" y="535813"/>
                </a:lnTo>
                <a:lnTo>
                  <a:pt x="326517" y="503174"/>
                </a:lnTo>
                <a:close/>
              </a:path>
              <a:path w="330200" h="588645">
                <a:moveTo>
                  <a:pt x="11175" y="0"/>
                </a:moveTo>
                <a:lnTo>
                  <a:pt x="0" y="6096"/>
                </a:lnTo>
                <a:lnTo>
                  <a:pt x="287722" y="524718"/>
                </a:lnTo>
                <a:lnTo>
                  <a:pt x="298809" y="518561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870947" y="2881122"/>
            <a:ext cx="438150" cy="589280"/>
          </a:xfrm>
          <a:custGeom>
            <a:avLst/>
            <a:gdLst/>
            <a:ahLst/>
            <a:cxnLst/>
            <a:rect l="l" t="t" r="r" b="b"/>
            <a:pathLst>
              <a:path w="438150" h="589279">
                <a:moveTo>
                  <a:pt x="14731" y="505078"/>
                </a:moveTo>
                <a:lnTo>
                  <a:pt x="0" y="589026"/>
                </a:lnTo>
                <a:lnTo>
                  <a:pt x="75946" y="550417"/>
                </a:lnTo>
                <a:lnTo>
                  <a:pt x="64286" y="541781"/>
                </a:lnTo>
                <a:lnTo>
                  <a:pt x="42925" y="541781"/>
                </a:lnTo>
                <a:lnTo>
                  <a:pt x="32638" y="534162"/>
                </a:lnTo>
                <a:lnTo>
                  <a:pt x="40198" y="523941"/>
                </a:lnTo>
                <a:lnTo>
                  <a:pt x="14731" y="505078"/>
                </a:lnTo>
                <a:close/>
              </a:path>
              <a:path w="438150" h="589279">
                <a:moveTo>
                  <a:pt x="40198" y="523941"/>
                </a:moveTo>
                <a:lnTo>
                  <a:pt x="32638" y="534162"/>
                </a:lnTo>
                <a:lnTo>
                  <a:pt x="42925" y="541781"/>
                </a:lnTo>
                <a:lnTo>
                  <a:pt x="50484" y="531559"/>
                </a:lnTo>
                <a:lnTo>
                  <a:pt x="40198" y="523941"/>
                </a:lnTo>
                <a:close/>
              </a:path>
              <a:path w="438150" h="589279">
                <a:moveTo>
                  <a:pt x="50484" y="531559"/>
                </a:moveTo>
                <a:lnTo>
                  <a:pt x="42925" y="541781"/>
                </a:lnTo>
                <a:lnTo>
                  <a:pt x="64286" y="541781"/>
                </a:lnTo>
                <a:lnTo>
                  <a:pt x="50484" y="531559"/>
                </a:lnTo>
                <a:close/>
              </a:path>
              <a:path w="438150" h="589279">
                <a:moveTo>
                  <a:pt x="427735" y="0"/>
                </a:moveTo>
                <a:lnTo>
                  <a:pt x="40198" y="523941"/>
                </a:lnTo>
                <a:lnTo>
                  <a:pt x="50484" y="531559"/>
                </a:lnTo>
                <a:lnTo>
                  <a:pt x="437896" y="7619"/>
                </a:lnTo>
                <a:lnTo>
                  <a:pt x="42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529951" y="2096897"/>
            <a:ext cx="237490" cy="410209"/>
          </a:xfrm>
          <a:custGeom>
            <a:avLst/>
            <a:gdLst/>
            <a:ahLst/>
            <a:cxnLst/>
            <a:rect l="l" t="t" r="r" b="b"/>
            <a:pathLst>
              <a:path w="237490" h="410210">
                <a:moveTo>
                  <a:pt x="193877" y="346988"/>
                </a:moveTo>
                <a:lnTo>
                  <a:pt x="166243" y="362712"/>
                </a:lnTo>
                <a:lnTo>
                  <a:pt x="237108" y="410082"/>
                </a:lnTo>
                <a:lnTo>
                  <a:pt x="234311" y="358013"/>
                </a:lnTo>
                <a:lnTo>
                  <a:pt x="200151" y="358013"/>
                </a:lnTo>
                <a:lnTo>
                  <a:pt x="193877" y="346988"/>
                </a:lnTo>
                <a:close/>
              </a:path>
              <a:path w="237490" h="410210">
                <a:moveTo>
                  <a:pt x="204897" y="340718"/>
                </a:moveTo>
                <a:lnTo>
                  <a:pt x="193877" y="346988"/>
                </a:lnTo>
                <a:lnTo>
                  <a:pt x="200151" y="358013"/>
                </a:lnTo>
                <a:lnTo>
                  <a:pt x="211200" y="351789"/>
                </a:lnTo>
                <a:lnTo>
                  <a:pt x="204897" y="340718"/>
                </a:lnTo>
                <a:close/>
              </a:path>
              <a:path w="237490" h="410210">
                <a:moveTo>
                  <a:pt x="232537" y="324992"/>
                </a:moveTo>
                <a:lnTo>
                  <a:pt x="204897" y="340718"/>
                </a:lnTo>
                <a:lnTo>
                  <a:pt x="211200" y="351789"/>
                </a:lnTo>
                <a:lnTo>
                  <a:pt x="200151" y="358013"/>
                </a:lnTo>
                <a:lnTo>
                  <a:pt x="234311" y="358013"/>
                </a:lnTo>
                <a:lnTo>
                  <a:pt x="232537" y="324992"/>
                </a:lnTo>
                <a:close/>
              </a:path>
              <a:path w="237490" h="410210">
                <a:moveTo>
                  <a:pt x="10922" y="0"/>
                </a:moveTo>
                <a:lnTo>
                  <a:pt x="0" y="6350"/>
                </a:lnTo>
                <a:lnTo>
                  <a:pt x="193877" y="346988"/>
                </a:lnTo>
                <a:lnTo>
                  <a:pt x="204897" y="340718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598407" y="1969897"/>
            <a:ext cx="758190" cy="520700"/>
          </a:xfrm>
          <a:custGeom>
            <a:avLst/>
            <a:gdLst/>
            <a:ahLst/>
            <a:cxnLst/>
            <a:rect l="l" t="t" r="r" b="b"/>
            <a:pathLst>
              <a:path w="758190" h="520700">
                <a:moveTo>
                  <a:pt x="41401" y="445897"/>
                </a:moveTo>
                <a:lnTo>
                  <a:pt x="0" y="520318"/>
                </a:lnTo>
                <a:lnTo>
                  <a:pt x="84455" y="508762"/>
                </a:lnTo>
                <a:lnTo>
                  <a:pt x="71408" y="489712"/>
                </a:lnTo>
                <a:lnTo>
                  <a:pt x="56007" y="489712"/>
                </a:lnTo>
                <a:lnTo>
                  <a:pt x="48895" y="479298"/>
                </a:lnTo>
                <a:lnTo>
                  <a:pt x="59375" y="472141"/>
                </a:lnTo>
                <a:lnTo>
                  <a:pt x="41401" y="445897"/>
                </a:lnTo>
                <a:close/>
              </a:path>
              <a:path w="758190" h="520700">
                <a:moveTo>
                  <a:pt x="59375" y="472141"/>
                </a:moveTo>
                <a:lnTo>
                  <a:pt x="48895" y="479298"/>
                </a:lnTo>
                <a:lnTo>
                  <a:pt x="56007" y="489712"/>
                </a:lnTo>
                <a:lnTo>
                  <a:pt x="66501" y="482546"/>
                </a:lnTo>
                <a:lnTo>
                  <a:pt x="59375" y="472141"/>
                </a:lnTo>
                <a:close/>
              </a:path>
              <a:path w="758190" h="520700">
                <a:moveTo>
                  <a:pt x="66501" y="482546"/>
                </a:moveTo>
                <a:lnTo>
                  <a:pt x="56007" y="489712"/>
                </a:lnTo>
                <a:lnTo>
                  <a:pt x="71408" y="489712"/>
                </a:lnTo>
                <a:lnTo>
                  <a:pt x="66501" y="482546"/>
                </a:lnTo>
                <a:close/>
              </a:path>
              <a:path w="758190" h="520700">
                <a:moveTo>
                  <a:pt x="750824" y="0"/>
                </a:moveTo>
                <a:lnTo>
                  <a:pt x="59375" y="472141"/>
                </a:lnTo>
                <a:lnTo>
                  <a:pt x="66501" y="482546"/>
                </a:lnTo>
                <a:lnTo>
                  <a:pt x="757936" y="10413"/>
                </a:lnTo>
                <a:lnTo>
                  <a:pt x="750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288780" y="1679448"/>
            <a:ext cx="1247140" cy="421005"/>
          </a:xfrm>
          <a:prstGeom prst="rect">
            <a:avLst/>
          </a:prstGeom>
          <a:solidFill>
            <a:srgbClr val="FFD960"/>
          </a:solidFill>
          <a:ln w="12192">
            <a:solidFill>
              <a:srgbClr val="0000F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62890">
              <a:lnSpc>
                <a:spcPct val="100000"/>
              </a:lnSpc>
              <a:spcBef>
                <a:spcPts val="335"/>
              </a:spcBef>
            </a:pPr>
            <a:r>
              <a:rPr dirty="0" sz="2100" spc="15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2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267188" y="2505455"/>
            <a:ext cx="1292860" cy="421005"/>
          </a:xfrm>
          <a:prstGeom prst="rect">
            <a:avLst/>
          </a:prstGeom>
          <a:solidFill>
            <a:srgbClr val="FFD960"/>
          </a:solidFill>
          <a:ln w="12192">
            <a:solidFill>
              <a:srgbClr val="0000F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335"/>
              </a:spcBef>
            </a:pPr>
            <a:r>
              <a:rPr dirty="0" sz="2100" spc="15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2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315700" y="3509771"/>
            <a:ext cx="835660" cy="407034"/>
          </a:xfrm>
          <a:custGeom>
            <a:avLst/>
            <a:gdLst/>
            <a:ahLst/>
            <a:cxnLst/>
            <a:rect l="l" t="t" r="r" b="b"/>
            <a:pathLst>
              <a:path w="835659" h="407035">
                <a:moveTo>
                  <a:pt x="766952" y="0"/>
                </a:moveTo>
                <a:lnTo>
                  <a:pt x="68199" y="0"/>
                </a:lnTo>
                <a:lnTo>
                  <a:pt x="41683" y="5369"/>
                </a:lnTo>
                <a:lnTo>
                  <a:pt x="20002" y="20002"/>
                </a:lnTo>
                <a:lnTo>
                  <a:pt x="5369" y="41683"/>
                </a:lnTo>
                <a:lnTo>
                  <a:pt x="0" y="68199"/>
                </a:lnTo>
                <a:lnTo>
                  <a:pt x="0" y="338708"/>
                </a:lnTo>
                <a:lnTo>
                  <a:pt x="5369" y="365224"/>
                </a:lnTo>
                <a:lnTo>
                  <a:pt x="20002" y="386905"/>
                </a:lnTo>
                <a:lnTo>
                  <a:pt x="41683" y="401538"/>
                </a:lnTo>
                <a:lnTo>
                  <a:pt x="68199" y="406907"/>
                </a:lnTo>
                <a:lnTo>
                  <a:pt x="766952" y="406907"/>
                </a:lnTo>
                <a:lnTo>
                  <a:pt x="793468" y="401538"/>
                </a:lnTo>
                <a:lnTo>
                  <a:pt x="815149" y="386905"/>
                </a:lnTo>
                <a:lnTo>
                  <a:pt x="829782" y="365224"/>
                </a:lnTo>
                <a:lnTo>
                  <a:pt x="835151" y="338708"/>
                </a:lnTo>
                <a:lnTo>
                  <a:pt x="835151" y="68199"/>
                </a:lnTo>
                <a:lnTo>
                  <a:pt x="829782" y="41683"/>
                </a:lnTo>
                <a:lnTo>
                  <a:pt x="815149" y="20002"/>
                </a:lnTo>
                <a:lnTo>
                  <a:pt x="793468" y="5369"/>
                </a:lnTo>
                <a:lnTo>
                  <a:pt x="76695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460992" y="3526535"/>
            <a:ext cx="871855" cy="403860"/>
          </a:xfrm>
          <a:custGeom>
            <a:avLst/>
            <a:gdLst/>
            <a:ahLst/>
            <a:cxnLst/>
            <a:rect l="l" t="t" r="r" b="b"/>
            <a:pathLst>
              <a:path w="871854" h="403860">
                <a:moveTo>
                  <a:pt x="804417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09" y="403859"/>
                </a:lnTo>
                <a:lnTo>
                  <a:pt x="804417" y="403859"/>
                </a:lnTo>
                <a:lnTo>
                  <a:pt x="830633" y="398575"/>
                </a:lnTo>
                <a:lnTo>
                  <a:pt x="852027" y="384159"/>
                </a:lnTo>
                <a:lnTo>
                  <a:pt x="866443" y="362765"/>
                </a:lnTo>
                <a:lnTo>
                  <a:pt x="871727" y="336550"/>
                </a:lnTo>
                <a:lnTo>
                  <a:pt x="871727" y="67310"/>
                </a:lnTo>
                <a:lnTo>
                  <a:pt x="866443" y="41094"/>
                </a:lnTo>
                <a:lnTo>
                  <a:pt x="852027" y="19700"/>
                </a:lnTo>
                <a:lnTo>
                  <a:pt x="830633" y="5284"/>
                </a:lnTo>
                <a:lnTo>
                  <a:pt x="80441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701021" y="3536060"/>
            <a:ext cx="43434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3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70164" y="2506979"/>
            <a:ext cx="914400" cy="386080"/>
          </a:xfrm>
          <a:custGeom>
            <a:avLst/>
            <a:gdLst/>
            <a:ahLst/>
            <a:cxnLst/>
            <a:rect l="l" t="t" r="r" b="b"/>
            <a:pathLst>
              <a:path w="914400" h="386080">
                <a:moveTo>
                  <a:pt x="850137" y="0"/>
                </a:moveTo>
                <a:lnTo>
                  <a:pt x="64261" y="0"/>
                </a:lnTo>
                <a:lnTo>
                  <a:pt x="39272" y="5058"/>
                </a:lnTo>
                <a:lnTo>
                  <a:pt x="18843" y="18843"/>
                </a:lnTo>
                <a:lnTo>
                  <a:pt x="5058" y="39272"/>
                </a:lnTo>
                <a:lnTo>
                  <a:pt x="0" y="64262"/>
                </a:lnTo>
                <a:lnTo>
                  <a:pt x="0" y="321310"/>
                </a:lnTo>
                <a:lnTo>
                  <a:pt x="5058" y="346299"/>
                </a:lnTo>
                <a:lnTo>
                  <a:pt x="18843" y="366728"/>
                </a:lnTo>
                <a:lnTo>
                  <a:pt x="39272" y="380513"/>
                </a:lnTo>
                <a:lnTo>
                  <a:pt x="64261" y="385572"/>
                </a:lnTo>
                <a:lnTo>
                  <a:pt x="850137" y="385572"/>
                </a:lnTo>
                <a:lnTo>
                  <a:pt x="875127" y="380513"/>
                </a:lnTo>
                <a:lnTo>
                  <a:pt x="895556" y="366728"/>
                </a:lnTo>
                <a:lnTo>
                  <a:pt x="909341" y="346299"/>
                </a:lnTo>
                <a:lnTo>
                  <a:pt x="914400" y="321310"/>
                </a:lnTo>
                <a:lnTo>
                  <a:pt x="914400" y="64262"/>
                </a:lnTo>
                <a:lnTo>
                  <a:pt x="909341" y="39272"/>
                </a:lnTo>
                <a:lnTo>
                  <a:pt x="895556" y="18843"/>
                </a:lnTo>
                <a:lnTo>
                  <a:pt x="875127" y="5058"/>
                </a:lnTo>
                <a:lnTo>
                  <a:pt x="85013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406765" y="2516505"/>
            <a:ext cx="43434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3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04272" y="2083054"/>
            <a:ext cx="200025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5">
                <a:latin typeface="Arial"/>
                <a:cs typeface="Arial"/>
              </a:rPr>
              <a:t>Single,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15">
                <a:latin typeface="Arial"/>
                <a:cs typeface="Arial"/>
              </a:rPr>
              <a:t>Divorced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600692" y="2892679"/>
            <a:ext cx="46926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170">
                <a:latin typeface="Arial"/>
                <a:cs typeface="Arial"/>
              </a:rPr>
              <a:t>Y</a:t>
            </a:r>
            <a:r>
              <a:rPr dirty="0" sz="2100" spc="15">
                <a:latin typeface="Arial"/>
                <a:cs typeface="Arial"/>
              </a:rPr>
              <a:t>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131677" y="2989833"/>
            <a:ext cx="825500" cy="897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25"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1780"/>
              </a:spcBef>
            </a:pPr>
            <a:r>
              <a:rPr dirty="0" sz="2100" spc="2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13318" y="1907869"/>
            <a:ext cx="944880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25">
                <a:latin typeface="Arial"/>
                <a:cs typeface="Arial"/>
              </a:rPr>
              <a:t>Ma</a:t>
            </a:r>
            <a:r>
              <a:rPr dirty="0" sz="2100" spc="-5">
                <a:latin typeface="Arial"/>
                <a:cs typeface="Arial"/>
              </a:rPr>
              <a:t>r</a:t>
            </a:r>
            <a:r>
              <a:rPr dirty="0" sz="2100" spc="15">
                <a:latin typeface="Arial"/>
                <a:cs typeface="Arial"/>
              </a:rPr>
              <a:t>ried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61717" y="4479797"/>
            <a:ext cx="9702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Model</a:t>
            </a:r>
            <a:r>
              <a:rPr dirty="0" sz="2000" spc="-100" b="1">
                <a:solidFill>
                  <a:srgbClr val="F473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51296" y="4502277"/>
            <a:ext cx="9702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Model</a:t>
            </a:r>
            <a:r>
              <a:rPr dirty="0" sz="2000" spc="-100" b="1">
                <a:solidFill>
                  <a:srgbClr val="F473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952481" y="4479163"/>
            <a:ext cx="9702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Model</a:t>
            </a:r>
            <a:r>
              <a:rPr dirty="0" sz="2000" spc="-100" b="1">
                <a:solidFill>
                  <a:srgbClr val="F473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64" y="428066"/>
            <a:ext cx="75171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18055" algn="l"/>
                <a:tab pos="4232910" algn="l"/>
                <a:tab pos="5883275" algn="l"/>
              </a:tabLst>
            </a:pPr>
            <a:r>
              <a:rPr dirty="0" spc="295"/>
              <a:t>RAND</a:t>
            </a:r>
            <a:r>
              <a:rPr dirty="0" spc="300"/>
              <a:t>O</a:t>
            </a:r>
            <a:r>
              <a:rPr dirty="0" spc="5"/>
              <a:t>M</a:t>
            </a:r>
            <a:r>
              <a:rPr dirty="0"/>
              <a:t>	</a:t>
            </a:r>
            <a:r>
              <a:rPr dirty="0" spc="300"/>
              <a:t>FO</a:t>
            </a:r>
            <a:r>
              <a:rPr dirty="0" spc="295"/>
              <a:t>R</a:t>
            </a:r>
            <a:r>
              <a:rPr dirty="0" spc="295"/>
              <a:t>ES</a:t>
            </a:r>
            <a:r>
              <a:rPr dirty="0"/>
              <a:t>T</a:t>
            </a:r>
            <a:r>
              <a:rPr dirty="0"/>
              <a:t>	</a:t>
            </a:r>
            <a:r>
              <a:rPr dirty="0" spc="295"/>
              <a:t>A</a:t>
            </a:r>
            <a:r>
              <a:rPr dirty="0" spc="295"/>
              <a:t>P</a:t>
            </a:r>
            <a:r>
              <a:rPr dirty="0"/>
              <a:t>P</a:t>
            </a:r>
            <a:r>
              <a:rPr dirty="0" spc="-595"/>
              <a:t> </a:t>
            </a:r>
            <a:r>
              <a:rPr dirty="0"/>
              <a:t>LY</a:t>
            </a:r>
            <a:r>
              <a:rPr dirty="0"/>
              <a:t>	</a:t>
            </a:r>
            <a:r>
              <a:rPr dirty="0" spc="290"/>
              <a:t>M</a:t>
            </a:r>
            <a:r>
              <a:rPr dirty="0" spc="300"/>
              <a:t>O</a:t>
            </a:r>
            <a:r>
              <a:rPr dirty="0" spc="295"/>
              <a:t>D</a:t>
            </a:r>
            <a:r>
              <a:rPr dirty="0" spc="295"/>
              <a:t>E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21158"/>
            <a:ext cx="25241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8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B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L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1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D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4267" y="3902964"/>
            <a:ext cx="328930" cy="588645"/>
          </a:xfrm>
          <a:custGeom>
            <a:avLst/>
            <a:gdLst/>
            <a:ahLst/>
            <a:cxnLst/>
            <a:rect l="l" t="t" r="r" b="b"/>
            <a:pathLst>
              <a:path w="328929" h="588645">
                <a:moveTo>
                  <a:pt x="286364" y="524611"/>
                </a:moveTo>
                <a:lnTo>
                  <a:pt x="258445" y="540004"/>
                </a:lnTo>
                <a:lnTo>
                  <a:pt x="328676" y="588263"/>
                </a:lnTo>
                <a:lnTo>
                  <a:pt x="326557" y="535686"/>
                </a:lnTo>
                <a:lnTo>
                  <a:pt x="292481" y="535686"/>
                </a:lnTo>
                <a:lnTo>
                  <a:pt x="286364" y="524611"/>
                </a:lnTo>
                <a:close/>
              </a:path>
              <a:path w="328929" h="588645">
                <a:moveTo>
                  <a:pt x="297417" y="518517"/>
                </a:moveTo>
                <a:lnTo>
                  <a:pt x="286364" y="524611"/>
                </a:lnTo>
                <a:lnTo>
                  <a:pt x="292481" y="535686"/>
                </a:lnTo>
                <a:lnTo>
                  <a:pt x="303530" y="529590"/>
                </a:lnTo>
                <a:lnTo>
                  <a:pt x="297417" y="518517"/>
                </a:lnTo>
                <a:close/>
              </a:path>
              <a:path w="328929" h="588645">
                <a:moveTo>
                  <a:pt x="325247" y="503174"/>
                </a:moveTo>
                <a:lnTo>
                  <a:pt x="297417" y="518517"/>
                </a:lnTo>
                <a:lnTo>
                  <a:pt x="303530" y="529590"/>
                </a:lnTo>
                <a:lnTo>
                  <a:pt x="292481" y="535686"/>
                </a:lnTo>
                <a:lnTo>
                  <a:pt x="326557" y="535686"/>
                </a:lnTo>
                <a:lnTo>
                  <a:pt x="325247" y="503174"/>
                </a:lnTo>
                <a:close/>
              </a:path>
              <a:path w="328929" h="588645">
                <a:moveTo>
                  <a:pt x="11176" y="0"/>
                </a:moveTo>
                <a:lnTo>
                  <a:pt x="0" y="6096"/>
                </a:lnTo>
                <a:lnTo>
                  <a:pt x="286364" y="524611"/>
                </a:lnTo>
                <a:lnTo>
                  <a:pt x="297417" y="518517"/>
                </a:lnTo>
                <a:lnTo>
                  <a:pt x="11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33955" y="3867150"/>
            <a:ext cx="436880" cy="589280"/>
          </a:xfrm>
          <a:custGeom>
            <a:avLst/>
            <a:gdLst/>
            <a:ahLst/>
            <a:cxnLst/>
            <a:rect l="l" t="t" r="r" b="b"/>
            <a:pathLst>
              <a:path w="436880" h="589279">
                <a:moveTo>
                  <a:pt x="14477" y="505079"/>
                </a:moveTo>
                <a:lnTo>
                  <a:pt x="0" y="589026"/>
                </a:lnTo>
                <a:lnTo>
                  <a:pt x="75818" y="550291"/>
                </a:lnTo>
                <a:lnTo>
                  <a:pt x="64102" y="541655"/>
                </a:lnTo>
                <a:lnTo>
                  <a:pt x="42799" y="541655"/>
                </a:lnTo>
                <a:lnTo>
                  <a:pt x="32512" y="534162"/>
                </a:lnTo>
                <a:lnTo>
                  <a:pt x="40053" y="523929"/>
                </a:lnTo>
                <a:lnTo>
                  <a:pt x="14477" y="505079"/>
                </a:lnTo>
                <a:close/>
              </a:path>
              <a:path w="436880" h="589279">
                <a:moveTo>
                  <a:pt x="40053" y="523929"/>
                </a:moveTo>
                <a:lnTo>
                  <a:pt x="32512" y="534162"/>
                </a:lnTo>
                <a:lnTo>
                  <a:pt x="42799" y="541655"/>
                </a:lnTo>
                <a:lnTo>
                  <a:pt x="50297" y="531480"/>
                </a:lnTo>
                <a:lnTo>
                  <a:pt x="40053" y="523929"/>
                </a:lnTo>
                <a:close/>
              </a:path>
              <a:path w="436880" h="589279">
                <a:moveTo>
                  <a:pt x="50297" y="531480"/>
                </a:moveTo>
                <a:lnTo>
                  <a:pt x="42799" y="541655"/>
                </a:lnTo>
                <a:lnTo>
                  <a:pt x="64102" y="541655"/>
                </a:lnTo>
                <a:lnTo>
                  <a:pt x="50297" y="531480"/>
                </a:lnTo>
                <a:close/>
              </a:path>
              <a:path w="436880" h="589279">
                <a:moveTo>
                  <a:pt x="426212" y="0"/>
                </a:moveTo>
                <a:lnTo>
                  <a:pt x="40053" y="523929"/>
                </a:lnTo>
                <a:lnTo>
                  <a:pt x="50297" y="531480"/>
                </a:lnTo>
                <a:lnTo>
                  <a:pt x="436371" y="7619"/>
                </a:lnTo>
                <a:lnTo>
                  <a:pt x="426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03064" y="3028442"/>
            <a:ext cx="542925" cy="593090"/>
          </a:xfrm>
          <a:custGeom>
            <a:avLst/>
            <a:gdLst/>
            <a:ahLst/>
            <a:cxnLst/>
            <a:rect l="l" t="t" r="r" b="b"/>
            <a:pathLst>
              <a:path w="542925" h="593089">
                <a:moveTo>
                  <a:pt x="23368" y="510667"/>
                </a:moveTo>
                <a:lnTo>
                  <a:pt x="0" y="592582"/>
                </a:lnTo>
                <a:lnTo>
                  <a:pt x="79501" y="562102"/>
                </a:lnTo>
                <a:lnTo>
                  <a:pt x="66334" y="550037"/>
                </a:lnTo>
                <a:lnTo>
                  <a:pt x="47498" y="550037"/>
                </a:lnTo>
                <a:lnTo>
                  <a:pt x="38226" y="541401"/>
                </a:lnTo>
                <a:lnTo>
                  <a:pt x="46744" y="532086"/>
                </a:lnTo>
                <a:lnTo>
                  <a:pt x="23368" y="510667"/>
                </a:lnTo>
                <a:close/>
              </a:path>
              <a:path w="542925" h="593089">
                <a:moveTo>
                  <a:pt x="46744" y="532086"/>
                </a:moveTo>
                <a:lnTo>
                  <a:pt x="38226" y="541401"/>
                </a:lnTo>
                <a:lnTo>
                  <a:pt x="47498" y="550037"/>
                </a:lnTo>
                <a:lnTo>
                  <a:pt x="56086" y="540646"/>
                </a:lnTo>
                <a:lnTo>
                  <a:pt x="46744" y="532086"/>
                </a:lnTo>
                <a:close/>
              </a:path>
              <a:path w="542925" h="593089">
                <a:moveTo>
                  <a:pt x="56086" y="540646"/>
                </a:moveTo>
                <a:lnTo>
                  <a:pt x="47498" y="550037"/>
                </a:lnTo>
                <a:lnTo>
                  <a:pt x="66334" y="550037"/>
                </a:lnTo>
                <a:lnTo>
                  <a:pt x="56086" y="540646"/>
                </a:lnTo>
                <a:close/>
              </a:path>
              <a:path w="542925" h="593089">
                <a:moveTo>
                  <a:pt x="533273" y="0"/>
                </a:moveTo>
                <a:lnTo>
                  <a:pt x="46744" y="532086"/>
                </a:lnTo>
                <a:lnTo>
                  <a:pt x="56086" y="540646"/>
                </a:lnTo>
                <a:lnTo>
                  <a:pt x="542671" y="8636"/>
                </a:lnTo>
                <a:lnTo>
                  <a:pt x="533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9341" y="3083051"/>
            <a:ext cx="510540" cy="485140"/>
          </a:xfrm>
          <a:custGeom>
            <a:avLst/>
            <a:gdLst/>
            <a:ahLst/>
            <a:cxnLst/>
            <a:rect l="l" t="t" r="r" b="b"/>
            <a:pathLst>
              <a:path w="510540" h="485139">
                <a:moveTo>
                  <a:pt x="450639" y="436760"/>
                </a:moveTo>
                <a:lnTo>
                  <a:pt x="428752" y="459867"/>
                </a:lnTo>
                <a:lnTo>
                  <a:pt x="510286" y="484632"/>
                </a:lnTo>
                <a:lnTo>
                  <a:pt x="496090" y="445515"/>
                </a:lnTo>
                <a:lnTo>
                  <a:pt x="459866" y="445515"/>
                </a:lnTo>
                <a:lnTo>
                  <a:pt x="450639" y="436760"/>
                </a:lnTo>
                <a:close/>
              </a:path>
              <a:path w="510540" h="485139">
                <a:moveTo>
                  <a:pt x="459348" y="427566"/>
                </a:moveTo>
                <a:lnTo>
                  <a:pt x="450639" y="436760"/>
                </a:lnTo>
                <a:lnTo>
                  <a:pt x="459866" y="445515"/>
                </a:lnTo>
                <a:lnTo>
                  <a:pt x="468630" y="436372"/>
                </a:lnTo>
                <a:lnTo>
                  <a:pt x="459348" y="427566"/>
                </a:lnTo>
                <a:close/>
              </a:path>
              <a:path w="510540" h="485139">
                <a:moveTo>
                  <a:pt x="481203" y="404495"/>
                </a:moveTo>
                <a:lnTo>
                  <a:pt x="459348" y="427566"/>
                </a:lnTo>
                <a:lnTo>
                  <a:pt x="468630" y="436372"/>
                </a:lnTo>
                <a:lnTo>
                  <a:pt x="459866" y="445515"/>
                </a:lnTo>
                <a:lnTo>
                  <a:pt x="496090" y="445515"/>
                </a:lnTo>
                <a:lnTo>
                  <a:pt x="481203" y="404495"/>
                </a:lnTo>
                <a:close/>
              </a:path>
              <a:path w="510540" h="485139">
                <a:moveTo>
                  <a:pt x="8636" y="0"/>
                </a:moveTo>
                <a:lnTo>
                  <a:pt x="0" y="9144"/>
                </a:lnTo>
                <a:lnTo>
                  <a:pt x="450639" y="436760"/>
                </a:lnTo>
                <a:lnTo>
                  <a:pt x="459348" y="427566"/>
                </a:lnTo>
                <a:lnTo>
                  <a:pt x="8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91435" y="3084448"/>
            <a:ext cx="238760" cy="408940"/>
          </a:xfrm>
          <a:custGeom>
            <a:avLst/>
            <a:gdLst/>
            <a:ahLst/>
            <a:cxnLst/>
            <a:rect l="l" t="t" r="r" b="b"/>
            <a:pathLst>
              <a:path w="238760" h="408939">
                <a:moveTo>
                  <a:pt x="195059" y="345675"/>
                </a:moveTo>
                <a:lnTo>
                  <a:pt x="167639" y="361441"/>
                </a:lnTo>
                <a:lnTo>
                  <a:pt x="238632" y="408559"/>
                </a:lnTo>
                <a:lnTo>
                  <a:pt x="235616" y="356742"/>
                </a:lnTo>
                <a:lnTo>
                  <a:pt x="201421" y="356742"/>
                </a:lnTo>
                <a:lnTo>
                  <a:pt x="195059" y="345675"/>
                </a:lnTo>
                <a:close/>
              </a:path>
              <a:path w="238760" h="408939">
                <a:moveTo>
                  <a:pt x="206104" y="339324"/>
                </a:moveTo>
                <a:lnTo>
                  <a:pt x="195059" y="345675"/>
                </a:lnTo>
                <a:lnTo>
                  <a:pt x="201421" y="356742"/>
                </a:lnTo>
                <a:lnTo>
                  <a:pt x="212470" y="350392"/>
                </a:lnTo>
                <a:lnTo>
                  <a:pt x="206104" y="339324"/>
                </a:lnTo>
                <a:close/>
              </a:path>
              <a:path w="238760" h="408939">
                <a:moveTo>
                  <a:pt x="233679" y="323468"/>
                </a:moveTo>
                <a:lnTo>
                  <a:pt x="206104" y="339324"/>
                </a:lnTo>
                <a:lnTo>
                  <a:pt x="212470" y="350392"/>
                </a:lnTo>
                <a:lnTo>
                  <a:pt x="201421" y="356742"/>
                </a:lnTo>
                <a:lnTo>
                  <a:pt x="235616" y="356742"/>
                </a:lnTo>
                <a:lnTo>
                  <a:pt x="233679" y="323468"/>
                </a:lnTo>
                <a:close/>
              </a:path>
              <a:path w="238760" h="408939">
                <a:moveTo>
                  <a:pt x="10921" y="0"/>
                </a:moveTo>
                <a:lnTo>
                  <a:pt x="0" y="6350"/>
                </a:lnTo>
                <a:lnTo>
                  <a:pt x="195059" y="345675"/>
                </a:lnTo>
                <a:lnTo>
                  <a:pt x="206104" y="339324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1416" y="2957448"/>
            <a:ext cx="756920" cy="520700"/>
          </a:xfrm>
          <a:custGeom>
            <a:avLst/>
            <a:gdLst/>
            <a:ahLst/>
            <a:cxnLst/>
            <a:rect l="l" t="t" r="r" b="b"/>
            <a:pathLst>
              <a:path w="756919" h="520700">
                <a:moveTo>
                  <a:pt x="41376" y="445897"/>
                </a:moveTo>
                <a:lnTo>
                  <a:pt x="0" y="520318"/>
                </a:lnTo>
                <a:lnTo>
                  <a:pt x="84404" y="508762"/>
                </a:lnTo>
                <a:lnTo>
                  <a:pt x="71365" y="489712"/>
                </a:lnTo>
                <a:lnTo>
                  <a:pt x="55994" y="489712"/>
                </a:lnTo>
                <a:lnTo>
                  <a:pt x="48818" y="479171"/>
                </a:lnTo>
                <a:lnTo>
                  <a:pt x="59261" y="472027"/>
                </a:lnTo>
                <a:lnTo>
                  <a:pt x="41376" y="445897"/>
                </a:lnTo>
                <a:close/>
              </a:path>
              <a:path w="756919" h="520700">
                <a:moveTo>
                  <a:pt x="59261" y="472027"/>
                </a:moveTo>
                <a:lnTo>
                  <a:pt x="48818" y="479171"/>
                </a:lnTo>
                <a:lnTo>
                  <a:pt x="55994" y="489712"/>
                </a:lnTo>
                <a:lnTo>
                  <a:pt x="66462" y="482548"/>
                </a:lnTo>
                <a:lnTo>
                  <a:pt x="59261" y="472027"/>
                </a:lnTo>
                <a:close/>
              </a:path>
              <a:path w="756919" h="520700">
                <a:moveTo>
                  <a:pt x="66462" y="482548"/>
                </a:moveTo>
                <a:lnTo>
                  <a:pt x="55994" y="489712"/>
                </a:lnTo>
                <a:lnTo>
                  <a:pt x="71365" y="489712"/>
                </a:lnTo>
                <a:lnTo>
                  <a:pt x="66462" y="482548"/>
                </a:lnTo>
                <a:close/>
              </a:path>
              <a:path w="756919" h="520700">
                <a:moveTo>
                  <a:pt x="749300" y="0"/>
                </a:moveTo>
                <a:lnTo>
                  <a:pt x="59261" y="472027"/>
                </a:lnTo>
                <a:lnTo>
                  <a:pt x="66462" y="482548"/>
                </a:lnTo>
                <a:lnTo>
                  <a:pt x="756412" y="10413"/>
                </a:lnTo>
                <a:lnTo>
                  <a:pt x="749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01411" y="2667000"/>
            <a:ext cx="1248410" cy="421005"/>
          </a:xfrm>
          <a:prstGeom prst="rect">
            <a:avLst/>
          </a:prstGeom>
          <a:solidFill>
            <a:srgbClr val="FFD960"/>
          </a:solidFill>
          <a:ln w="12192">
            <a:solidFill>
              <a:srgbClr val="0000F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35"/>
              </a:spcBef>
            </a:pPr>
            <a:r>
              <a:rPr dirty="0" sz="2100" spc="15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0263" y="2667000"/>
            <a:ext cx="1247140" cy="421005"/>
          </a:xfrm>
          <a:prstGeom prst="rect">
            <a:avLst/>
          </a:prstGeom>
          <a:solidFill>
            <a:srgbClr val="FFD960"/>
          </a:solidFill>
          <a:ln w="12191">
            <a:solidFill>
              <a:srgbClr val="0000F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62255">
              <a:lnSpc>
                <a:spcPct val="100000"/>
              </a:lnSpc>
              <a:spcBef>
                <a:spcPts val="335"/>
              </a:spcBef>
            </a:pPr>
            <a:r>
              <a:rPr dirty="0" sz="2100" spc="15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0195" y="3491484"/>
            <a:ext cx="1290955" cy="422275"/>
          </a:xfrm>
          <a:prstGeom prst="rect">
            <a:avLst/>
          </a:prstGeom>
          <a:solidFill>
            <a:srgbClr val="FFD960"/>
          </a:solidFill>
          <a:ln w="12192">
            <a:solidFill>
              <a:srgbClr val="0000FF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345"/>
              </a:spcBef>
            </a:pPr>
            <a:r>
              <a:rPr dirty="0" sz="2100" spc="-25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77184" y="4497323"/>
            <a:ext cx="836930" cy="407034"/>
          </a:xfrm>
          <a:custGeom>
            <a:avLst/>
            <a:gdLst/>
            <a:ahLst/>
            <a:cxnLst/>
            <a:rect l="l" t="t" r="r" b="b"/>
            <a:pathLst>
              <a:path w="836929" h="407035">
                <a:moveTo>
                  <a:pt x="768476" y="0"/>
                </a:moveTo>
                <a:lnTo>
                  <a:pt x="68199" y="0"/>
                </a:lnTo>
                <a:lnTo>
                  <a:pt x="41683" y="5369"/>
                </a:lnTo>
                <a:lnTo>
                  <a:pt x="20002" y="20002"/>
                </a:lnTo>
                <a:lnTo>
                  <a:pt x="5369" y="41683"/>
                </a:lnTo>
                <a:lnTo>
                  <a:pt x="0" y="68199"/>
                </a:lnTo>
                <a:lnTo>
                  <a:pt x="0" y="338708"/>
                </a:lnTo>
                <a:lnTo>
                  <a:pt x="5369" y="365224"/>
                </a:lnTo>
                <a:lnTo>
                  <a:pt x="20002" y="386905"/>
                </a:lnTo>
                <a:lnTo>
                  <a:pt x="41683" y="401538"/>
                </a:lnTo>
                <a:lnTo>
                  <a:pt x="68199" y="406907"/>
                </a:lnTo>
                <a:lnTo>
                  <a:pt x="768476" y="406907"/>
                </a:lnTo>
                <a:lnTo>
                  <a:pt x="794992" y="401538"/>
                </a:lnTo>
                <a:lnTo>
                  <a:pt x="816673" y="386905"/>
                </a:lnTo>
                <a:lnTo>
                  <a:pt x="831306" y="365224"/>
                </a:lnTo>
                <a:lnTo>
                  <a:pt x="836676" y="338708"/>
                </a:lnTo>
                <a:lnTo>
                  <a:pt x="836676" y="68199"/>
                </a:lnTo>
                <a:lnTo>
                  <a:pt x="831306" y="41683"/>
                </a:lnTo>
                <a:lnTo>
                  <a:pt x="816673" y="20002"/>
                </a:lnTo>
                <a:lnTo>
                  <a:pt x="794992" y="5369"/>
                </a:lnTo>
                <a:lnTo>
                  <a:pt x="76847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24000" y="4512564"/>
            <a:ext cx="871855" cy="403860"/>
          </a:xfrm>
          <a:custGeom>
            <a:avLst/>
            <a:gdLst/>
            <a:ahLst/>
            <a:cxnLst/>
            <a:rect l="l" t="t" r="r" b="b"/>
            <a:pathLst>
              <a:path w="871855" h="403860">
                <a:moveTo>
                  <a:pt x="804418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09" y="403860"/>
                </a:lnTo>
                <a:lnTo>
                  <a:pt x="804418" y="403860"/>
                </a:lnTo>
                <a:lnTo>
                  <a:pt x="830633" y="398575"/>
                </a:lnTo>
                <a:lnTo>
                  <a:pt x="852027" y="384159"/>
                </a:lnTo>
                <a:lnTo>
                  <a:pt x="866443" y="362765"/>
                </a:lnTo>
                <a:lnTo>
                  <a:pt x="871727" y="336550"/>
                </a:lnTo>
                <a:lnTo>
                  <a:pt x="871727" y="67310"/>
                </a:lnTo>
                <a:lnTo>
                  <a:pt x="866443" y="41094"/>
                </a:lnTo>
                <a:lnTo>
                  <a:pt x="852027" y="19700"/>
                </a:lnTo>
                <a:lnTo>
                  <a:pt x="830633" y="5284"/>
                </a:lnTo>
                <a:lnTo>
                  <a:pt x="804418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62125" y="4523359"/>
            <a:ext cx="43434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3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647" y="3493008"/>
            <a:ext cx="914400" cy="387350"/>
          </a:xfrm>
          <a:custGeom>
            <a:avLst/>
            <a:gdLst/>
            <a:ahLst/>
            <a:cxnLst/>
            <a:rect l="l" t="t" r="r" b="b"/>
            <a:pathLst>
              <a:path w="914400" h="387350">
                <a:moveTo>
                  <a:pt x="849884" y="0"/>
                </a:moveTo>
                <a:lnTo>
                  <a:pt x="64516" y="0"/>
                </a:lnTo>
                <a:lnTo>
                  <a:pt x="39401" y="5062"/>
                </a:lnTo>
                <a:lnTo>
                  <a:pt x="18894" y="18875"/>
                </a:lnTo>
                <a:lnTo>
                  <a:pt x="5069" y="39379"/>
                </a:lnTo>
                <a:lnTo>
                  <a:pt x="0" y="64515"/>
                </a:lnTo>
                <a:lnTo>
                  <a:pt x="0" y="322579"/>
                </a:lnTo>
                <a:lnTo>
                  <a:pt x="5069" y="347716"/>
                </a:lnTo>
                <a:lnTo>
                  <a:pt x="18894" y="368220"/>
                </a:lnTo>
                <a:lnTo>
                  <a:pt x="39401" y="382033"/>
                </a:lnTo>
                <a:lnTo>
                  <a:pt x="64516" y="387095"/>
                </a:lnTo>
                <a:lnTo>
                  <a:pt x="849884" y="387095"/>
                </a:lnTo>
                <a:lnTo>
                  <a:pt x="874998" y="382033"/>
                </a:lnTo>
                <a:lnTo>
                  <a:pt x="895505" y="368220"/>
                </a:lnTo>
                <a:lnTo>
                  <a:pt x="909330" y="347716"/>
                </a:lnTo>
                <a:lnTo>
                  <a:pt x="914400" y="322579"/>
                </a:lnTo>
                <a:lnTo>
                  <a:pt x="914400" y="64515"/>
                </a:lnTo>
                <a:lnTo>
                  <a:pt x="909330" y="39379"/>
                </a:lnTo>
                <a:lnTo>
                  <a:pt x="895505" y="18875"/>
                </a:lnTo>
                <a:lnTo>
                  <a:pt x="874998" y="5062"/>
                </a:lnTo>
                <a:lnTo>
                  <a:pt x="84988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67969" y="3503803"/>
            <a:ext cx="43434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3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04944" y="3613403"/>
            <a:ext cx="914400" cy="424180"/>
          </a:xfrm>
          <a:custGeom>
            <a:avLst/>
            <a:gdLst/>
            <a:ahLst/>
            <a:cxnLst/>
            <a:rect l="l" t="t" r="r" b="b"/>
            <a:pathLst>
              <a:path w="914400" h="424179">
                <a:moveTo>
                  <a:pt x="843788" y="0"/>
                </a:moveTo>
                <a:lnTo>
                  <a:pt x="70611" y="0"/>
                </a:lnTo>
                <a:lnTo>
                  <a:pt x="43130" y="5550"/>
                </a:lnTo>
                <a:lnTo>
                  <a:pt x="20685" y="20685"/>
                </a:lnTo>
                <a:lnTo>
                  <a:pt x="5550" y="43130"/>
                </a:lnTo>
                <a:lnTo>
                  <a:pt x="0" y="70612"/>
                </a:lnTo>
                <a:lnTo>
                  <a:pt x="0" y="353060"/>
                </a:lnTo>
                <a:lnTo>
                  <a:pt x="5550" y="380541"/>
                </a:lnTo>
                <a:lnTo>
                  <a:pt x="20685" y="402986"/>
                </a:lnTo>
                <a:lnTo>
                  <a:pt x="43130" y="418121"/>
                </a:lnTo>
                <a:lnTo>
                  <a:pt x="70611" y="423672"/>
                </a:lnTo>
                <a:lnTo>
                  <a:pt x="843788" y="423672"/>
                </a:lnTo>
                <a:lnTo>
                  <a:pt x="871269" y="418121"/>
                </a:lnTo>
                <a:lnTo>
                  <a:pt x="893714" y="402986"/>
                </a:lnTo>
                <a:lnTo>
                  <a:pt x="908849" y="380541"/>
                </a:lnTo>
                <a:lnTo>
                  <a:pt x="914400" y="353060"/>
                </a:lnTo>
                <a:lnTo>
                  <a:pt x="914400" y="70612"/>
                </a:lnTo>
                <a:lnTo>
                  <a:pt x="908849" y="43130"/>
                </a:lnTo>
                <a:lnTo>
                  <a:pt x="893714" y="20685"/>
                </a:lnTo>
                <a:lnTo>
                  <a:pt x="871269" y="5550"/>
                </a:lnTo>
                <a:lnTo>
                  <a:pt x="843788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716526" y="3640073"/>
            <a:ext cx="43434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3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6953" y="2960877"/>
            <a:ext cx="46926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170">
                <a:latin typeface="Arial"/>
                <a:cs typeface="Arial"/>
              </a:rPr>
              <a:t>Y</a:t>
            </a:r>
            <a:r>
              <a:rPr dirty="0" sz="2100" spc="15">
                <a:latin typeface="Arial"/>
                <a:cs typeface="Arial"/>
              </a:rPr>
              <a:t>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28638" y="2969513"/>
            <a:ext cx="37401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25"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08" y="2838449"/>
            <a:ext cx="944244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20">
                <a:latin typeface="Arial"/>
                <a:cs typeface="Arial"/>
              </a:rPr>
              <a:t>Mar</a:t>
            </a:r>
            <a:r>
              <a:rPr dirty="0" sz="2100">
                <a:latin typeface="Arial"/>
                <a:cs typeface="Arial"/>
              </a:rPr>
              <a:t>r</a:t>
            </a:r>
            <a:r>
              <a:rPr dirty="0" sz="2100" spc="15">
                <a:latin typeface="Arial"/>
                <a:cs typeface="Arial"/>
              </a:rPr>
              <a:t>ied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5502" y="3070351"/>
            <a:ext cx="200025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5">
                <a:latin typeface="Arial"/>
                <a:cs typeface="Arial"/>
              </a:rPr>
              <a:t>Single,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15">
                <a:latin typeface="Arial"/>
                <a:cs typeface="Arial"/>
              </a:rPr>
              <a:t>Divorced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8110" y="3879850"/>
            <a:ext cx="74231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20">
                <a:latin typeface="Arial"/>
                <a:cs typeface="Arial"/>
              </a:rPr>
              <a:t>&lt;</a:t>
            </a:r>
            <a:r>
              <a:rPr dirty="0" sz="2100" spc="-75">
                <a:latin typeface="Arial"/>
                <a:cs typeface="Arial"/>
              </a:rPr>
              <a:t> </a:t>
            </a:r>
            <a:r>
              <a:rPr dirty="0" sz="2100" spc="20">
                <a:latin typeface="Arial"/>
                <a:cs typeface="Arial"/>
              </a:rPr>
              <a:t>80K</a:t>
            </a:r>
            <a:endParaRPr sz="2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21863" y="3833961"/>
            <a:ext cx="900430" cy="1040765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dirty="0" sz="2100" spc="20">
                <a:latin typeface="Arial"/>
                <a:cs typeface="Arial"/>
              </a:rPr>
              <a:t>&gt;=</a:t>
            </a:r>
            <a:r>
              <a:rPr dirty="0" sz="2100" spc="-75">
                <a:latin typeface="Arial"/>
                <a:cs typeface="Arial"/>
              </a:rPr>
              <a:t> </a:t>
            </a:r>
            <a:r>
              <a:rPr dirty="0" sz="2100" spc="20">
                <a:latin typeface="Arial"/>
                <a:cs typeface="Arial"/>
              </a:rPr>
              <a:t>80K</a:t>
            </a:r>
            <a:endParaRPr sz="2100">
              <a:latin typeface="Arial"/>
              <a:cs typeface="Arial"/>
            </a:endParaRPr>
          </a:p>
          <a:p>
            <a:pPr algn="ctr" marL="123189">
              <a:lnSpc>
                <a:spcPct val="100000"/>
              </a:lnSpc>
              <a:spcBef>
                <a:spcPts val="1475"/>
              </a:spcBef>
            </a:pPr>
            <a:r>
              <a:rPr dirty="0" sz="2100" spc="2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41616" y="3977640"/>
            <a:ext cx="330200" cy="588645"/>
          </a:xfrm>
          <a:custGeom>
            <a:avLst/>
            <a:gdLst/>
            <a:ahLst/>
            <a:cxnLst/>
            <a:rect l="l" t="t" r="r" b="b"/>
            <a:pathLst>
              <a:path w="330200" h="588645">
                <a:moveTo>
                  <a:pt x="287722" y="524718"/>
                </a:moveTo>
                <a:lnTo>
                  <a:pt x="259968" y="540131"/>
                </a:lnTo>
                <a:lnTo>
                  <a:pt x="330200" y="588264"/>
                </a:lnTo>
                <a:lnTo>
                  <a:pt x="327929" y="535813"/>
                </a:lnTo>
                <a:lnTo>
                  <a:pt x="293877" y="535813"/>
                </a:lnTo>
                <a:lnTo>
                  <a:pt x="287722" y="524718"/>
                </a:lnTo>
                <a:close/>
              </a:path>
              <a:path w="330200" h="588645">
                <a:moveTo>
                  <a:pt x="298809" y="518561"/>
                </a:moveTo>
                <a:lnTo>
                  <a:pt x="287722" y="524718"/>
                </a:lnTo>
                <a:lnTo>
                  <a:pt x="293877" y="535813"/>
                </a:lnTo>
                <a:lnTo>
                  <a:pt x="304926" y="529590"/>
                </a:lnTo>
                <a:lnTo>
                  <a:pt x="298809" y="518561"/>
                </a:lnTo>
                <a:close/>
              </a:path>
              <a:path w="330200" h="588645">
                <a:moveTo>
                  <a:pt x="326516" y="503174"/>
                </a:moveTo>
                <a:lnTo>
                  <a:pt x="298809" y="518561"/>
                </a:lnTo>
                <a:lnTo>
                  <a:pt x="304926" y="529590"/>
                </a:lnTo>
                <a:lnTo>
                  <a:pt x="293877" y="535813"/>
                </a:lnTo>
                <a:lnTo>
                  <a:pt x="327929" y="535813"/>
                </a:lnTo>
                <a:lnTo>
                  <a:pt x="326516" y="503174"/>
                </a:lnTo>
                <a:close/>
              </a:path>
              <a:path w="330200" h="588645">
                <a:moveTo>
                  <a:pt x="11175" y="0"/>
                </a:moveTo>
                <a:lnTo>
                  <a:pt x="0" y="6096"/>
                </a:lnTo>
                <a:lnTo>
                  <a:pt x="287722" y="524718"/>
                </a:lnTo>
                <a:lnTo>
                  <a:pt x="298809" y="518561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61303" y="3943350"/>
            <a:ext cx="436880" cy="589280"/>
          </a:xfrm>
          <a:custGeom>
            <a:avLst/>
            <a:gdLst/>
            <a:ahLst/>
            <a:cxnLst/>
            <a:rect l="l" t="t" r="r" b="b"/>
            <a:pathLst>
              <a:path w="436879" h="589279">
                <a:moveTo>
                  <a:pt x="14478" y="505079"/>
                </a:moveTo>
                <a:lnTo>
                  <a:pt x="0" y="589026"/>
                </a:lnTo>
                <a:lnTo>
                  <a:pt x="75819" y="550291"/>
                </a:lnTo>
                <a:lnTo>
                  <a:pt x="64102" y="541655"/>
                </a:lnTo>
                <a:lnTo>
                  <a:pt x="42799" y="541655"/>
                </a:lnTo>
                <a:lnTo>
                  <a:pt x="32512" y="534162"/>
                </a:lnTo>
                <a:lnTo>
                  <a:pt x="40053" y="523929"/>
                </a:lnTo>
                <a:lnTo>
                  <a:pt x="14478" y="505079"/>
                </a:lnTo>
                <a:close/>
              </a:path>
              <a:path w="436879" h="589279">
                <a:moveTo>
                  <a:pt x="40053" y="523929"/>
                </a:moveTo>
                <a:lnTo>
                  <a:pt x="32512" y="534162"/>
                </a:lnTo>
                <a:lnTo>
                  <a:pt x="42799" y="541655"/>
                </a:lnTo>
                <a:lnTo>
                  <a:pt x="50297" y="531480"/>
                </a:lnTo>
                <a:lnTo>
                  <a:pt x="40053" y="523929"/>
                </a:lnTo>
                <a:close/>
              </a:path>
              <a:path w="436879" h="589279">
                <a:moveTo>
                  <a:pt x="50297" y="531480"/>
                </a:moveTo>
                <a:lnTo>
                  <a:pt x="42799" y="541655"/>
                </a:lnTo>
                <a:lnTo>
                  <a:pt x="64102" y="541655"/>
                </a:lnTo>
                <a:lnTo>
                  <a:pt x="50297" y="531480"/>
                </a:lnTo>
                <a:close/>
              </a:path>
              <a:path w="436879" h="589279">
                <a:moveTo>
                  <a:pt x="426212" y="0"/>
                </a:moveTo>
                <a:lnTo>
                  <a:pt x="40053" y="523929"/>
                </a:lnTo>
                <a:lnTo>
                  <a:pt x="50297" y="531480"/>
                </a:lnTo>
                <a:lnTo>
                  <a:pt x="436372" y="7619"/>
                </a:lnTo>
                <a:lnTo>
                  <a:pt x="426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257544" y="3567684"/>
            <a:ext cx="1292860" cy="421005"/>
          </a:xfrm>
          <a:prstGeom prst="rect">
            <a:avLst/>
          </a:prstGeom>
          <a:solidFill>
            <a:srgbClr val="FFD960"/>
          </a:solidFill>
          <a:ln w="12192">
            <a:solidFill>
              <a:srgbClr val="0000FF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340"/>
              </a:spcBef>
            </a:pPr>
            <a:r>
              <a:rPr dirty="0" sz="2100" spc="-25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2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06056" y="4572000"/>
            <a:ext cx="835660" cy="408940"/>
          </a:xfrm>
          <a:custGeom>
            <a:avLst/>
            <a:gdLst/>
            <a:ahLst/>
            <a:cxnLst/>
            <a:rect l="l" t="t" r="r" b="b"/>
            <a:pathLst>
              <a:path w="835659" h="408939">
                <a:moveTo>
                  <a:pt x="766699" y="0"/>
                </a:moveTo>
                <a:lnTo>
                  <a:pt x="68452" y="0"/>
                </a:lnTo>
                <a:lnTo>
                  <a:pt x="41790" y="5373"/>
                </a:lnTo>
                <a:lnTo>
                  <a:pt x="20034" y="20034"/>
                </a:lnTo>
                <a:lnTo>
                  <a:pt x="5373" y="41790"/>
                </a:lnTo>
                <a:lnTo>
                  <a:pt x="0" y="68452"/>
                </a:lnTo>
                <a:lnTo>
                  <a:pt x="0" y="339979"/>
                </a:lnTo>
                <a:lnTo>
                  <a:pt x="5373" y="366641"/>
                </a:lnTo>
                <a:lnTo>
                  <a:pt x="20034" y="388397"/>
                </a:lnTo>
                <a:lnTo>
                  <a:pt x="41790" y="403058"/>
                </a:lnTo>
                <a:lnTo>
                  <a:pt x="68452" y="408431"/>
                </a:lnTo>
                <a:lnTo>
                  <a:pt x="766699" y="408431"/>
                </a:lnTo>
                <a:lnTo>
                  <a:pt x="793361" y="403058"/>
                </a:lnTo>
                <a:lnTo>
                  <a:pt x="815117" y="388397"/>
                </a:lnTo>
                <a:lnTo>
                  <a:pt x="829778" y="366641"/>
                </a:lnTo>
                <a:lnTo>
                  <a:pt x="835151" y="339979"/>
                </a:lnTo>
                <a:lnTo>
                  <a:pt x="835151" y="68452"/>
                </a:lnTo>
                <a:lnTo>
                  <a:pt x="829778" y="41790"/>
                </a:lnTo>
                <a:lnTo>
                  <a:pt x="815117" y="20034"/>
                </a:lnTo>
                <a:lnTo>
                  <a:pt x="793361" y="5373"/>
                </a:lnTo>
                <a:lnTo>
                  <a:pt x="76669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51347" y="4588764"/>
            <a:ext cx="871855" cy="403860"/>
          </a:xfrm>
          <a:custGeom>
            <a:avLst/>
            <a:gdLst/>
            <a:ahLst/>
            <a:cxnLst/>
            <a:rect l="l" t="t" r="r" b="b"/>
            <a:pathLst>
              <a:path w="871854" h="403860">
                <a:moveTo>
                  <a:pt x="804417" y="0"/>
                </a:moveTo>
                <a:lnTo>
                  <a:pt x="67310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10" y="403860"/>
                </a:lnTo>
                <a:lnTo>
                  <a:pt x="804417" y="403860"/>
                </a:lnTo>
                <a:lnTo>
                  <a:pt x="830633" y="398575"/>
                </a:lnTo>
                <a:lnTo>
                  <a:pt x="852027" y="384159"/>
                </a:lnTo>
                <a:lnTo>
                  <a:pt x="866443" y="362765"/>
                </a:lnTo>
                <a:lnTo>
                  <a:pt x="871727" y="336550"/>
                </a:lnTo>
                <a:lnTo>
                  <a:pt x="871727" y="67310"/>
                </a:lnTo>
                <a:lnTo>
                  <a:pt x="866443" y="41094"/>
                </a:lnTo>
                <a:lnTo>
                  <a:pt x="852027" y="19700"/>
                </a:lnTo>
                <a:lnTo>
                  <a:pt x="830633" y="5284"/>
                </a:lnTo>
                <a:lnTo>
                  <a:pt x="80441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690742" y="4598670"/>
            <a:ext cx="43434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3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69277" y="3906730"/>
            <a:ext cx="900430" cy="1043305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dirty="0" sz="2100" spc="20">
                <a:latin typeface="Arial"/>
                <a:cs typeface="Arial"/>
              </a:rPr>
              <a:t>&gt;=</a:t>
            </a:r>
            <a:r>
              <a:rPr dirty="0" sz="2100" spc="-75">
                <a:latin typeface="Arial"/>
                <a:cs typeface="Arial"/>
              </a:rPr>
              <a:t> </a:t>
            </a:r>
            <a:r>
              <a:rPr dirty="0" sz="2100" spc="20">
                <a:latin typeface="Arial"/>
                <a:cs typeface="Arial"/>
              </a:rPr>
              <a:t>80K</a:t>
            </a:r>
            <a:endParaRPr sz="2100">
              <a:latin typeface="Arial"/>
              <a:cs typeface="Arial"/>
            </a:endParaRPr>
          </a:p>
          <a:p>
            <a:pPr algn="ctr" marL="85090">
              <a:lnSpc>
                <a:spcPct val="100000"/>
              </a:lnSpc>
              <a:spcBef>
                <a:spcPts val="1485"/>
              </a:spcBef>
            </a:pPr>
            <a:r>
              <a:rPr dirty="0" sz="2100" spc="2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42305" y="4032250"/>
            <a:ext cx="74231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20">
                <a:latin typeface="Arial"/>
                <a:cs typeface="Arial"/>
              </a:rPr>
              <a:t>&lt;</a:t>
            </a:r>
            <a:r>
              <a:rPr dirty="0" sz="2100" spc="-75">
                <a:latin typeface="Arial"/>
                <a:cs typeface="Arial"/>
              </a:rPr>
              <a:t> </a:t>
            </a:r>
            <a:r>
              <a:rPr dirty="0" sz="2100" spc="20">
                <a:latin typeface="Arial"/>
                <a:cs typeface="Arial"/>
              </a:rPr>
              <a:t>80K</a:t>
            </a:r>
            <a:endParaRPr sz="2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360404" y="3902964"/>
            <a:ext cx="330200" cy="588645"/>
          </a:xfrm>
          <a:custGeom>
            <a:avLst/>
            <a:gdLst/>
            <a:ahLst/>
            <a:cxnLst/>
            <a:rect l="l" t="t" r="r" b="b"/>
            <a:pathLst>
              <a:path w="330200" h="588645">
                <a:moveTo>
                  <a:pt x="287722" y="524718"/>
                </a:moveTo>
                <a:lnTo>
                  <a:pt x="259969" y="540131"/>
                </a:lnTo>
                <a:lnTo>
                  <a:pt x="330200" y="588263"/>
                </a:lnTo>
                <a:lnTo>
                  <a:pt x="327929" y="535813"/>
                </a:lnTo>
                <a:lnTo>
                  <a:pt x="293877" y="535813"/>
                </a:lnTo>
                <a:lnTo>
                  <a:pt x="287722" y="524718"/>
                </a:lnTo>
                <a:close/>
              </a:path>
              <a:path w="330200" h="588645">
                <a:moveTo>
                  <a:pt x="298809" y="518561"/>
                </a:moveTo>
                <a:lnTo>
                  <a:pt x="287722" y="524718"/>
                </a:lnTo>
                <a:lnTo>
                  <a:pt x="293877" y="535813"/>
                </a:lnTo>
                <a:lnTo>
                  <a:pt x="304926" y="529590"/>
                </a:lnTo>
                <a:lnTo>
                  <a:pt x="298809" y="518561"/>
                </a:lnTo>
                <a:close/>
              </a:path>
              <a:path w="330200" h="588645">
                <a:moveTo>
                  <a:pt x="326517" y="503174"/>
                </a:moveTo>
                <a:lnTo>
                  <a:pt x="298809" y="518561"/>
                </a:lnTo>
                <a:lnTo>
                  <a:pt x="304926" y="529590"/>
                </a:lnTo>
                <a:lnTo>
                  <a:pt x="293877" y="535813"/>
                </a:lnTo>
                <a:lnTo>
                  <a:pt x="327929" y="535813"/>
                </a:lnTo>
                <a:lnTo>
                  <a:pt x="326517" y="503174"/>
                </a:lnTo>
                <a:close/>
              </a:path>
              <a:path w="330200" h="588645">
                <a:moveTo>
                  <a:pt x="11175" y="0"/>
                </a:moveTo>
                <a:lnTo>
                  <a:pt x="0" y="6096"/>
                </a:lnTo>
                <a:lnTo>
                  <a:pt x="287722" y="524718"/>
                </a:lnTo>
                <a:lnTo>
                  <a:pt x="298809" y="518561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880092" y="3867150"/>
            <a:ext cx="436880" cy="589280"/>
          </a:xfrm>
          <a:custGeom>
            <a:avLst/>
            <a:gdLst/>
            <a:ahLst/>
            <a:cxnLst/>
            <a:rect l="l" t="t" r="r" b="b"/>
            <a:pathLst>
              <a:path w="436879" h="589279">
                <a:moveTo>
                  <a:pt x="14477" y="505079"/>
                </a:moveTo>
                <a:lnTo>
                  <a:pt x="0" y="589026"/>
                </a:lnTo>
                <a:lnTo>
                  <a:pt x="75818" y="550291"/>
                </a:lnTo>
                <a:lnTo>
                  <a:pt x="64102" y="541655"/>
                </a:lnTo>
                <a:lnTo>
                  <a:pt x="42799" y="541655"/>
                </a:lnTo>
                <a:lnTo>
                  <a:pt x="32511" y="534162"/>
                </a:lnTo>
                <a:lnTo>
                  <a:pt x="40053" y="523929"/>
                </a:lnTo>
                <a:lnTo>
                  <a:pt x="14477" y="505079"/>
                </a:lnTo>
                <a:close/>
              </a:path>
              <a:path w="436879" h="589279">
                <a:moveTo>
                  <a:pt x="40053" y="523929"/>
                </a:moveTo>
                <a:lnTo>
                  <a:pt x="32511" y="534162"/>
                </a:lnTo>
                <a:lnTo>
                  <a:pt x="42799" y="541655"/>
                </a:lnTo>
                <a:lnTo>
                  <a:pt x="50297" y="531480"/>
                </a:lnTo>
                <a:lnTo>
                  <a:pt x="40053" y="523929"/>
                </a:lnTo>
                <a:close/>
              </a:path>
              <a:path w="436879" h="589279">
                <a:moveTo>
                  <a:pt x="50297" y="531480"/>
                </a:moveTo>
                <a:lnTo>
                  <a:pt x="42799" y="541655"/>
                </a:lnTo>
                <a:lnTo>
                  <a:pt x="64102" y="541655"/>
                </a:lnTo>
                <a:lnTo>
                  <a:pt x="50297" y="531480"/>
                </a:lnTo>
                <a:close/>
              </a:path>
              <a:path w="436879" h="589279">
                <a:moveTo>
                  <a:pt x="426211" y="0"/>
                </a:moveTo>
                <a:lnTo>
                  <a:pt x="40053" y="523929"/>
                </a:lnTo>
                <a:lnTo>
                  <a:pt x="50297" y="531480"/>
                </a:lnTo>
                <a:lnTo>
                  <a:pt x="436372" y="7619"/>
                </a:lnTo>
                <a:lnTo>
                  <a:pt x="426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539094" y="3084448"/>
            <a:ext cx="237490" cy="408940"/>
          </a:xfrm>
          <a:custGeom>
            <a:avLst/>
            <a:gdLst/>
            <a:ahLst/>
            <a:cxnLst/>
            <a:rect l="l" t="t" r="r" b="b"/>
            <a:pathLst>
              <a:path w="237490" h="408939">
                <a:moveTo>
                  <a:pt x="193730" y="345592"/>
                </a:moveTo>
                <a:lnTo>
                  <a:pt x="166243" y="361314"/>
                </a:lnTo>
                <a:lnTo>
                  <a:pt x="237108" y="408559"/>
                </a:lnTo>
                <a:lnTo>
                  <a:pt x="234240" y="356615"/>
                </a:lnTo>
                <a:lnTo>
                  <a:pt x="200025" y="356615"/>
                </a:lnTo>
                <a:lnTo>
                  <a:pt x="193730" y="345592"/>
                </a:lnTo>
                <a:close/>
              </a:path>
              <a:path w="237490" h="408939">
                <a:moveTo>
                  <a:pt x="204789" y="339267"/>
                </a:moveTo>
                <a:lnTo>
                  <a:pt x="193730" y="345592"/>
                </a:lnTo>
                <a:lnTo>
                  <a:pt x="200025" y="356615"/>
                </a:lnTo>
                <a:lnTo>
                  <a:pt x="211074" y="350265"/>
                </a:lnTo>
                <a:lnTo>
                  <a:pt x="204789" y="339267"/>
                </a:lnTo>
                <a:close/>
              </a:path>
              <a:path w="237490" h="408939">
                <a:moveTo>
                  <a:pt x="232409" y="323468"/>
                </a:moveTo>
                <a:lnTo>
                  <a:pt x="204789" y="339267"/>
                </a:lnTo>
                <a:lnTo>
                  <a:pt x="211074" y="350265"/>
                </a:lnTo>
                <a:lnTo>
                  <a:pt x="200025" y="356615"/>
                </a:lnTo>
                <a:lnTo>
                  <a:pt x="234240" y="356615"/>
                </a:lnTo>
                <a:lnTo>
                  <a:pt x="232409" y="323468"/>
                </a:lnTo>
                <a:close/>
              </a:path>
              <a:path w="237490" h="408939">
                <a:moveTo>
                  <a:pt x="10922" y="0"/>
                </a:moveTo>
                <a:lnTo>
                  <a:pt x="0" y="6350"/>
                </a:lnTo>
                <a:lnTo>
                  <a:pt x="193730" y="345592"/>
                </a:lnTo>
                <a:lnTo>
                  <a:pt x="204789" y="339267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607552" y="2957448"/>
            <a:ext cx="758190" cy="520700"/>
          </a:xfrm>
          <a:custGeom>
            <a:avLst/>
            <a:gdLst/>
            <a:ahLst/>
            <a:cxnLst/>
            <a:rect l="l" t="t" r="r" b="b"/>
            <a:pathLst>
              <a:path w="758190" h="520700">
                <a:moveTo>
                  <a:pt x="41401" y="445897"/>
                </a:moveTo>
                <a:lnTo>
                  <a:pt x="0" y="520318"/>
                </a:lnTo>
                <a:lnTo>
                  <a:pt x="84454" y="508762"/>
                </a:lnTo>
                <a:lnTo>
                  <a:pt x="71408" y="489712"/>
                </a:lnTo>
                <a:lnTo>
                  <a:pt x="56006" y="489712"/>
                </a:lnTo>
                <a:lnTo>
                  <a:pt x="48895" y="479298"/>
                </a:lnTo>
                <a:lnTo>
                  <a:pt x="59375" y="472141"/>
                </a:lnTo>
                <a:lnTo>
                  <a:pt x="41401" y="445897"/>
                </a:lnTo>
                <a:close/>
              </a:path>
              <a:path w="758190" h="520700">
                <a:moveTo>
                  <a:pt x="59375" y="472141"/>
                </a:moveTo>
                <a:lnTo>
                  <a:pt x="48895" y="479298"/>
                </a:lnTo>
                <a:lnTo>
                  <a:pt x="56006" y="489712"/>
                </a:lnTo>
                <a:lnTo>
                  <a:pt x="66501" y="482546"/>
                </a:lnTo>
                <a:lnTo>
                  <a:pt x="59375" y="472141"/>
                </a:lnTo>
                <a:close/>
              </a:path>
              <a:path w="758190" h="520700">
                <a:moveTo>
                  <a:pt x="66501" y="482546"/>
                </a:moveTo>
                <a:lnTo>
                  <a:pt x="56006" y="489712"/>
                </a:lnTo>
                <a:lnTo>
                  <a:pt x="71408" y="489712"/>
                </a:lnTo>
                <a:lnTo>
                  <a:pt x="66501" y="482546"/>
                </a:lnTo>
                <a:close/>
              </a:path>
              <a:path w="758190" h="520700">
                <a:moveTo>
                  <a:pt x="750824" y="0"/>
                </a:moveTo>
                <a:lnTo>
                  <a:pt x="59375" y="472141"/>
                </a:lnTo>
                <a:lnTo>
                  <a:pt x="66501" y="482546"/>
                </a:lnTo>
                <a:lnTo>
                  <a:pt x="757936" y="10413"/>
                </a:lnTo>
                <a:lnTo>
                  <a:pt x="750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297923" y="2667000"/>
            <a:ext cx="1247140" cy="421005"/>
          </a:xfrm>
          <a:prstGeom prst="rect">
            <a:avLst/>
          </a:prstGeom>
          <a:solidFill>
            <a:srgbClr val="FFD960"/>
          </a:solidFill>
          <a:ln w="12192">
            <a:solidFill>
              <a:srgbClr val="0000FF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62255">
              <a:lnSpc>
                <a:spcPct val="100000"/>
              </a:lnSpc>
              <a:spcBef>
                <a:spcPts val="335"/>
              </a:spcBef>
            </a:pPr>
            <a:r>
              <a:rPr dirty="0" sz="2100" spc="15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2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276331" y="3491484"/>
            <a:ext cx="1292860" cy="422275"/>
          </a:xfrm>
          <a:prstGeom prst="rect">
            <a:avLst/>
          </a:prstGeom>
          <a:solidFill>
            <a:srgbClr val="FFD960"/>
          </a:solidFill>
          <a:ln w="12192">
            <a:solidFill>
              <a:srgbClr val="0000FF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345"/>
              </a:spcBef>
            </a:pPr>
            <a:r>
              <a:rPr dirty="0" sz="2100" spc="15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2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324843" y="4497323"/>
            <a:ext cx="835660" cy="407034"/>
          </a:xfrm>
          <a:custGeom>
            <a:avLst/>
            <a:gdLst/>
            <a:ahLst/>
            <a:cxnLst/>
            <a:rect l="l" t="t" r="r" b="b"/>
            <a:pathLst>
              <a:path w="835659" h="407035">
                <a:moveTo>
                  <a:pt x="766952" y="0"/>
                </a:moveTo>
                <a:lnTo>
                  <a:pt x="68199" y="0"/>
                </a:lnTo>
                <a:lnTo>
                  <a:pt x="41683" y="5369"/>
                </a:lnTo>
                <a:lnTo>
                  <a:pt x="20002" y="20002"/>
                </a:lnTo>
                <a:lnTo>
                  <a:pt x="5369" y="41683"/>
                </a:lnTo>
                <a:lnTo>
                  <a:pt x="0" y="68199"/>
                </a:lnTo>
                <a:lnTo>
                  <a:pt x="0" y="338708"/>
                </a:lnTo>
                <a:lnTo>
                  <a:pt x="5369" y="365224"/>
                </a:lnTo>
                <a:lnTo>
                  <a:pt x="20002" y="386905"/>
                </a:lnTo>
                <a:lnTo>
                  <a:pt x="41683" y="401538"/>
                </a:lnTo>
                <a:lnTo>
                  <a:pt x="68199" y="406907"/>
                </a:lnTo>
                <a:lnTo>
                  <a:pt x="766952" y="406907"/>
                </a:lnTo>
                <a:lnTo>
                  <a:pt x="793468" y="401538"/>
                </a:lnTo>
                <a:lnTo>
                  <a:pt x="815149" y="386905"/>
                </a:lnTo>
                <a:lnTo>
                  <a:pt x="829782" y="365224"/>
                </a:lnTo>
                <a:lnTo>
                  <a:pt x="835151" y="338708"/>
                </a:lnTo>
                <a:lnTo>
                  <a:pt x="835151" y="68199"/>
                </a:lnTo>
                <a:lnTo>
                  <a:pt x="829782" y="41683"/>
                </a:lnTo>
                <a:lnTo>
                  <a:pt x="815149" y="20002"/>
                </a:lnTo>
                <a:lnTo>
                  <a:pt x="793468" y="5369"/>
                </a:lnTo>
                <a:lnTo>
                  <a:pt x="76695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470135" y="4512564"/>
            <a:ext cx="871855" cy="403860"/>
          </a:xfrm>
          <a:custGeom>
            <a:avLst/>
            <a:gdLst/>
            <a:ahLst/>
            <a:cxnLst/>
            <a:rect l="l" t="t" r="r" b="b"/>
            <a:pathLst>
              <a:path w="871854" h="403860">
                <a:moveTo>
                  <a:pt x="804418" y="0"/>
                </a:moveTo>
                <a:lnTo>
                  <a:pt x="67310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10" y="403860"/>
                </a:lnTo>
                <a:lnTo>
                  <a:pt x="804418" y="403860"/>
                </a:lnTo>
                <a:lnTo>
                  <a:pt x="830633" y="398575"/>
                </a:lnTo>
                <a:lnTo>
                  <a:pt x="852027" y="384159"/>
                </a:lnTo>
                <a:lnTo>
                  <a:pt x="866443" y="362765"/>
                </a:lnTo>
                <a:lnTo>
                  <a:pt x="871728" y="336550"/>
                </a:lnTo>
                <a:lnTo>
                  <a:pt x="871728" y="67310"/>
                </a:lnTo>
                <a:lnTo>
                  <a:pt x="866443" y="41094"/>
                </a:lnTo>
                <a:lnTo>
                  <a:pt x="852027" y="19700"/>
                </a:lnTo>
                <a:lnTo>
                  <a:pt x="830633" y="5284"/>
                </a:lnTo>
                <a:lnTo>
                  <a:pt x="804418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709784" y="4523359"/>
            <a:ext cx="43434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3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77783" y="3493008"/>
            <a:ext cx="914400" cy="387350"/>
          </a:xfrm>
          <a:custGeom>
            <a:avLst/>
            <a:gdLst/>
            <a:ahLst/>
            <a:cxnLst/>
            <a:rect l="l" t="t" r="r" b="b"/>
            <a:pathLst>
              <a:path w="914400" h="387350">
                <a:moveTo>
                  <a:pt x="849884" y="0"/>
                </a:moveTo>
                <a:lnTo>
                  <a:pt x="64516" y="0"/>
                </a:lnTo>
                <a:lnTo>
                  <a:pt x="39379" y="5062"/>
                </a:lnTo>
                <a:lnTo>
                  <a:pt x="18875" y="18875"/>
                </a:lnTo>
                <a:lnTo>
                  <a:pt x="5062" y="39379"/>
                </a:lnTo>
                <a:lnTo>
                  <a:pt x="0" y="64515"/>
                </a:lnTo>
                <a:lnTo>
                  <a:pt x="0" y="322579"/>
                </a:lnTo>
                <a:lnTo>
                  <a:pt x="5062" y="347716"/>
                </a:lnTo>
                <a:lnTo>
                  <a:pt x="18875" y="368220"/>
                </a:lnTo>
                <a:lnTo>
                  <a:pt x="39379" y="382033"/>
                </a:lnTo>
                <a:lnTo>
                  <a:pt x="64516" y="387095"/>
                </a:lnTo>
                <a:lnTo>
                  <a:pt x="849884" y="387095"/>
                </a:lnTo>
                <a:lnTo>
                  <a:pt x="875020" y="382033"/>
                </a:lnTo>
                <a:lnTo>
                  <a:pt x="895524" y="368220"/>
                </a:lnTo>
                <a:lnTo>
                  <a:pt x="909337" y="347716"/>
                </a:lnTo>
                <a:lnTo>
                  <a:pt x="914400" y="322579"/>
                </a:lnTo>
                <a:lnTo>
                  <a:pt x="914400" y="64515"/>
                </a:lnTo>
                <a:lnTo>
                  <a:pt x="909337" y="39379"/>
                </a:lnTo>
                <a:lnTo>
                  <a:pt x="895524" y="18875"/>
                </a:lnTo>
                <a:lnTo>
                  <a:pt x="875020" y="5062"/>
                </a:lnTo>
                <a:lnTo>
                  <a:pt x="84988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415655" y="3503803"/>
            <a:ext cx="43434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3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13163" y="3070351"/>
            <a:ext cx="200025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15">
                <a:latin typeface="Arial"/>
                <a:cs typeface="Arial"/>
              </a:rPr>
              <a:t>Single,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15">
                <a:latin typeface="Arial"/>
                <a:cs typeface="Arial"/>
              </a:rPr>
              <a:t>Divorced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609581" y="3879850"/>
            <a:ext cx="46926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170">
                <a:latin typeface="Arial"/>
                <a:cs typeface="Arial"/>
              </a:rPr>
              <a:t>Y</a:t>
            </a:r>
            <a:r>
              <a:rPr dirty="0" sz="2100" spc="15">
                <a:latin typeface="Arial"/>
                <a:cs typeface="Arial"/>
              </a:rPr>
              <a:t>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140567" y="3977132"/>
            <a:ext cx="825500" cy="897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25">
                <a:latin typeface="Arial"/>
                <a:cs typeface="Arial"/>
              </a:rPr>
              <a:t>No</a:t>
            </a:r>
            <a:endParaRPr sz="21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1780"/>
              </a:spcBef>
            </a:pPr>
            <a:r>
              <a:rPr dirty="0" sz="2100" spc="2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22081" y="2895345"/>
            <a:ext cx="944244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20">
                <a:latin typeface="Arial"/>
                <a:cs typeface="Arial"/>
              </a:rPr>
              <a:t>Mar</a:t>
            </a:r>
            <a:r>
              <a:rPr dirty="0" sz="2100">
                <a:latin typeface="Arial"/>
                <a:cs typeface="Arial"/>
              </a:rPr>
              <a:t>r</a:t>
            </a:r>
            <a:r>
              <a:rPr dirty="0" sz="2100" spc="15">
                <a:latin typeface="Arial"/>
                <a:cs typeface="Arial"/>
              </a:rPr>
              <a:t>ied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67560" y="5353303"/>
            <a:ext cx="9702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Model</a:t>
            </a:r>
            <a:r>
              <a:rPr dirty="0" sz="2000" spc="-100" b="1">
                <a:solidFill>
                  <a:srgbClr val="F473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47976" y="5962599"/>
            <a:ext cx="408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56757" y="5375249"/>
            <a:ext cx="9702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Model</a:t>
            </a:r>
            <a:r>
              <a:rPr dirty="0" sz="2000" spc="-100" b="1">
                <a:solidFill>
                  <a:srgbClr val="F473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74689" y="5985459"/>
            <a:ext cx="5334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47320"/>
                </a:solidFill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957943" y="5352694"/>
            <a:ext cx="9715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Model</a:t>
            </a:r>
            <a:r>
              <a:rPr dirty="0" sz="2000" spc="-95" b="1">
                <a:solidFill>
                  <a:srgbClr val="F473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4732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238613" y="5962294"/>
            <a:ext cx="408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F47320"/>
                </a:solidFill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3669106" y="1202138"/>
          <a:ext cx="4210050" cy="1022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875"/>
                <a:gridCol w="1179195"/>
                <a:gridCol w="1128395"/>
                <a:gridCol w="857885"/>
              </a:tblGrid>
              <a:tr h="631130">
                <a:tc>
                  <a:txBody>
                    <a:bodyPr/>
                    <a:lstStyle/>
                    <a:p>
                      <a:pPr marL="33020">
                        <a:lnSpc>
                          <a:spcPts val="1814"/>
                        </a:lnSpc>
                      </a:pPr>
                      <a:r>
                        <a:rPr dirty="0" sz="1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8135">
                        <a:lnSpc>
                          <a:spcPts val="1839"/>
                        </a:lnSpc>
                        <a:spcBef>
                          <a:spcPts val="2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dirty="0" sz="1600" spc="1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144145">
                        <a:lnSpc>
                          <a:spcPts val="1839"/>
                        </a:lnSpc>
                        <a:spcBef>
                          <a:spcPts val="2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1600" spc="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dirty="0" sz="16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Fraud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84785">
                    <a:solidFill>
                      <a:srgbClr val="000080"/>
                    </a:solidFill>
                  </a:tcPr>
                </a:tc>
              </a:tr>
              <a:tr h="387813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204"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155">
                          <a:latin typeface="Arial"/>
                          <a:cs typeface="Arial"/>
                        </a:rPr>
                        <a:t>Married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600" spc="190">
                          <a:latin typeface="Arial"/>
                          <a:cs typeface="Arial"/>
                        </a:rPr>
                        <a:t>80K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?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3638913" y="2210863"/>
            <a:ext cx="37465" cy="3746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1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428066"/>
            <a:ext cx="64135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8390" algn="l"/>
                <a:tab pos="3197225" algn="l"/>
              </a:tabLst>
            </a:pPr>
            <a:r>
              <a:rPr dirty="0" spc="295"/>
              <a:t>T</a:t>
            </a:r>
            <a:r>
              <a:rPr dirty="0" spc="295"/>
              <a:t>H</a:t>
            </a:r>
            <a:r>
              <a:rPr dirty="0"/>
              <a:t>E</a:t>
            </a:r>
            <a:r>
              <a:rPr dirty="0"/>
              <a:t>	</a:t>
            </a:r>
            <a:r>
              <a:rPr dirty="0" spc="295"/>
              <a:t>N</a:t>
            </a:r>
            <a:r>
              <a:rPr dirty="0" spc="295"/>
              <a:t>E</a:t>
            </a:r>
            <a:r>
              <a:rPr dirty="0" spc="295"/>
              <a:t>TFL</a:t>
            </a:r>
            <a:r>
              <a:rPr dirty="0" spc="295"/>
              <a:t>I</a:t>
            </a:r>
            <a:r>
              <a:rPr dirty="0"/>
              <a:t>X</a:t>
            </a:r>
            <a:r>
              <a:rPr dirty="0"/>
              <a:t>	</a:t>
            </a:r>
            <a:r>
              <a:rPr dirty="0" spc="295"/>
              <a:t>C</a:t>
            </a:r>
            <a:r>
              <a:rPr dirty="0" spc="300"/>
              <a:t>O</a:t>
            </a:r>
            <a:r>
              <a:rPr dirty="0" spc="290"/>
              <a:t>M</a:t>
            </a:r>
            <a:r>
              <a:rPr dirty="0" spc="295"/>
              <a:t>PE</a:t>
            </a:r>
            <a:r>
              <a:rPr dirty="0" spc="295"/>
              <a:t>T</a:t>
            </a:r>
            <a:r>
              <a:rPr dirty="0" spc="295"/>
              <a:t>I</a:t>
            </a:r>
            <a:r>
              <a:rPr dirty="0" spc="295"/>
              <a:t>T</a:t>
            </a:r>
            <a:r>
              <a:rPr dirty="0" spc="295"/>
              <a:t>I</a:t>
            </a:r>
            <a:r>
              <a:rPr dirty="0" spc="30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116535"/>
            <a:ext cx="25241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N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B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L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17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M</a:t>
            </a:r>
            <a:r>
              <a:rPr dirty="0" sz="1400" spc="-8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E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T</a:t>
            </a:r>
            <a:r>
              <a:rPr dirty="0" sz="1400" spc="-100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H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0C245B"/>
                </a:solidFill>
                <a:latin typeface="Arial"/>
                <a:cs typeface="Arial"/>
              </a:rPr>
              <a:t>O</a:t>
            </a:r>
            <a:r>
              <a:rPr dirty="0" sz="1400" spc="-9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D</a:t>
            </a:r>
            <a:r>
              <a:rPr dirty="0" sz="1400" spc="-105" b="1">
                <a:solidFill>
                  <a:srgbClr val="0C24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C245B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67" y="1165860"/>
            <a:ext cx="10034016" cy="505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Sarah Devos</dc:creator>
  <dc:title>PowerPoint Presentation</dc:title>
  <dcterms:created xsi:type="dcterms:W3CDTF">2020-10-08T19:50:17Z</dcterms:created>
  <dcterms:modified xsi:type="dcterms:W3CDTF">2020-10-08T19:50:17Z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2020-10-08T00:00:00Z</vt:filetime>
  </property>
</Properties>
</file>