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71" y="192023"/>
            <a:ext cx="11802110" cy="6474460"/>
          </a:xfrm>
          <a:custGeom>
            <a:avLst/>
            <a:gdLst/>
            <a:ahLst/>
            <a:cxnLst/>
            <a:rect l="l" t="t" r="r" b="b"/>
            <a:pathLst>
              <a:path w="11802110" h="6474459">
                <a:moveTo>
                  <a:pt x="0" y="6473952"/>
                </a:moveTo>
                <a:lnTo>
                  <a:pt x="11801856" y="6473952"/>
                </a:lnTo>
                <a:lnTo>
                  <a:pt x="11801856" y="0"/>
                </a:lnTo>
                <a:lnTo>
                  <a:pt x="0" y="0"/>
                </a:lnTo>
                <a:lnTo>
                  <a:pt x="0" y="6473952"/>
                </a:lnTo>
                <a:close/>
              </a:path>
            </a:pathLst>
          </a:custGeom>
          <a:solidFill>
            <a:srgbClr val="F473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6072" y="6548628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 h="0">
                <a:moveTo>
                  <a:pt x="1103998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77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595" y="6402331"/>
            <a:ext cx="261934" cy="268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479" y="428066"/>
            <a:ext cx="1133104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202692"/>
            <a:ext cx="11783568" cy="647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25467" y="5571744"/>
            <a:ext cx="3941064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0222" y="743153"/>
            <a:ext cx="907732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50">
                <a:solidFill>
                  <a:srgbClr val="FFFFFF"/>
                </a:solidFill>
              </a:rPr>
              <a:t>Support </a:t>
            </a:r>
            <a:r>
              <a:rPr dirty="0" sz="5400" spc="190">
                <a:solidFill>
                  <a:srgbClr val="FFFFFF"/>
                </a:solidFill>
              </a:rPr>
              <a:t>Vector</a:t>
            </a:r>
            <a:r>
              <a:rPr dirty="0" sz="5400" spc="855">
                <a:solidFill>
                  <a:srgbClr val="FFFFFF"/>
                </a:solidFill>
              </a:rPr>
              <a:t> </a:t>
            </a:r>
            <a:r>
              <a:rPr dirty="0" sz="5400" spc="254">
                <a:solidFill>
                  <a:srgbClr val="FFFFFF"/>
                </a:solidFill>
              </a:rPr>
              <a:t>Machines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90639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56970" algn="l"/>
                <a:tab pos="4018915" algn="l"/>
                <a:tab pos="6858000" algn="l"/>
              </a:tabLst>
            </a:pPr>
            <a:r>
              <a:rPr dirty="0" spc="295"/>
              <a:t>SV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295"/>
              <a:t>D</a:t>
            </a:r>
            <a:r>
              <a:rPr dirty="0" spc="295"/>
              <a:t>E</a:t>
            </a:r>
            <a:r>
              <a:rPr dirty="0" spc="295"/>
              <a:t>C</a:t>
            </a:r>
            <a:r>
              <a:rPr dirty="0" spc="295"/>
              <a:t>EP</a:t>
            </a:r>
            <a:r>
              <a:rPr dirty="0" spc="295"/>
              <a:t>T</a:t>
            </a:r>
            <a:r>
              <a:rPr dirty="0" spc="295"/>
              <a:t>I</a:t>
            </a:r>
            <a:r>
              <a:rPr dirty="0" spc="300"/>
              <a:t>O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D</a:t>
            </a:r>
            <a:r>
              <a:rPr dirty="0" spc="295"/>
              <a:t>E</a:t>
            </a:r>
            <a:r>
              <a:rPr dirty="0" spc="295"/>
              <a:t>T</a:t>
            </a:r>
            <a:r>
              <a:rPr dirty="0" spc="295"/>
              <a:t>E</a:t>
            </a:r>
            <a:r>
              <a:rPr dirty="0" spc="295"/>
              <a:t>C</a:t>
            </a:r>
            <a:r>
              <a:rPr dirty="0" spc="295"/>
              <a:t>T</a:t>
            </a:r>
            <a:r>
              <a:rPr dirty="0" spc="295"/>
              <a:t>I</a:t>
            </a:r>
            <a:r>
              <a:rPr dirty="0" spc="300"/>
              <a:t>O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EX</a:t>
            </a:r>
            <a:r>
              <a:rPr dirty="0" spc="295"/>
              <a:t>A</a:t>
            </a:r>
            <a:r>
              <a:rPr dirty="0" spc="290"/>
              <a:t>M</a:t>
            </a:r>
            <a:r>
              <a:rPr dirty="0" spc="295"/>
              <a:t>P</a:t>
            </a:r>
            <a:r>
              <a:rPr dirty="0" spc="295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919" y="1600200"/>
            <a:ext cx="10619232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3581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0000" algn="l"/>
                <a:tab pos="1855470" algn="l"/>
              </a:tabLst>
            </a:pPr>
            <a:r>
              <a:rPr dirty="0" spc="295"/>
              <a:t>H</a:t>
            </a:r>
            <a:r>
              <a:rPr dirty="0" spc="300"/>
              <a:t>O</a:t>
            </a:r>
            <a:r>
              <a:rPr dirty="0" spc="5"/>
              <a:t>W</a:t>
            </a:r>
            <a:r>
              <a:rPr dirty="0"/>
              <a:t>	</a:t>
            </a:r>
            <a:r>
              <a:rPr dirty="0" spc="295"/>
              <a:t>I</a:t>
            </a:r>
            <a:r>
              <a:rPr dirty="0"/>
              <a:t>T</a:t>
            </a:r>
            <a:r>
              <a:rPr dirty="0"/>
              <a:t>	</a:t>
            </a:r>
            <a:r>
              <a:rPr dirty="0" spc="300"/>
              <a:t>WO</a:t>
            </a:r>
            <a:r>
              <a:rPr dirty="0" spc="295"/>
              <a:t>RK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3581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0000" algn="l"/>
                <a:tab pos="1855470" algn="l"/>
              </a:tabLst>
            </a:pPr>
            <a:r>
              <a:rPr dirty="0" spc="295"/>
              <a:t>H</a:t>
            </a:r>
            <a:r>
              <a:rPr dirty="0" spc="300"/>
              <a:t>O</a:t>
            </a:r>
            <a:r>
              <a:rPr dirty="0" spc="5"/>
              <a:t>W</a:t>
            </a:r>
            <a:r>
              <a:rPr dirty="0"/>
              <a:t>	</a:t>
            </a:r>
            <a:r>
              <a:rPr dirty="0" spc="295"/>
              <a:t>I</a:t>
            </a:r>
            <a:r>
              <a:rPr dirty="0"/>
              <a:t>T</a:t>
            </a:r>
            <a:r>
              <a:rPr dirty="0"/>
              <a:t>	</a:t>
            </a:r>
            <a:r>
              <a:rPr dirty="0" spc="300"/>
              <a:t>WO</a:t>
            </a:r>
            <a:r>
              <a:rPr dirty="0" spc="295"/>
              <a:t>RK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3290" y="1462277"/>
            <a:ext cx="4994275" cy="4047490"/>
          </a:xfrm>
          <a:custGeom>
            <a:avLst/>
            <a:gdLst/>
            <a:ahLst/>
            <a:cxnLst/>
            <a:rect l="l" t="t" r="r" b="b"/>
            <a:pathLst>
              <a:path w="4994275" h="4047490">
                <a:moveTo>
                  <a:pt x="0" y="0"/>
                </a:moveTo>
                <a:lnTo>
                  <a:pt x="4994020" y="4047109"/>
                </a:lnTo>
              </a:path>
            </a:pathLst>
          </a:custGeom>
          <a:ln w="38100">
            <a:solidFill>
              <a:srgbClr val="F47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63290" y="2571750"/>
            <a:ext cx="4994275" cy="2068830"/>
          </a:xfrm>
          <a:custGeom>
            <a:avLst/>
            <a:gdLst/>
            <a:ahLst/>
            <a:cxnLst/>
            <a:rect l="l" t="t" r="r" b="b"/>
            <a:pathLst>
              <a:path w="4994275" h="2068829">
                <a:moveTo>
                  <a:pt x="0" y="0"/>
                </a:moveTo>
                <a:lnTo>
                  <a:pt x="4994020" y="2068830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3581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0000" algn="l"/>
                <a:tab pos="1855470" algn="l"/>
              </a:tabLst>
            </a:pPr>
            <a:r>
              <a:rPr dirty="0" spc="295"/>
              <a:t>H</a:t>
            </a:r>
            <a:r>
              <a:rPr dirty="0" spc="300"/>
              <a:t>O</a:t>
            </a:r>
            <a:r>
              <a:rPr dirty="0" spc="5"/>
              <a:t>W</a:t>
            </a:r>
            <a:r>
              <a:rPr dirty="0"/>
              <a:t>	</a:t>
            </a:r>
            <a:r>
              <a:rPr dirty="0" spc="295"/>
              <a:t>I</a:t>
            </a:r>
            <a:r>
              <a:rPr dirty="0"/>
              <a:t>T</a:t>
            </a:r>
            <a:r>
              <a:rPr dirty="0"/>
              <a:t>	</a:t>
            </a:r>
            <a:r>
              <a:rPr dirty="0" spc="300"/>
              <a:t>WO</a:t>
            </a:r>
            <a:r>
              <a:rPr dirty="0" spc="295"/>
              <a:t>RK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3290" y="2571750"/>
            <a:ext cx="4994275" cy="2068830"/>
          </a:xfrm>
          <a:custGeom>
            <a:avLst/>
            <a:gdLst/>
            <a:ahLst/>
            <a:cxnLst/>
            <a:rect l="l" t="t" r="r" b="b"/>
            <a:pathLst>
              <a:path w="4994275" h="2068829">
                <a:moveTo>
                  <a:pt x="0" y="0"/>
                </a:moveTo>
                <a:lnTo>
                  <a:pt x="4994020" y="2068830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63290" y="2248661"/>
            <a:ext cx="4994275" cy="2068830"/>
          </a:xfrm>
          <a:custGeom>
            <a:avLst/>
            <a:gdLst/>
            <a:ahLst/>
            <a:cxnLst/>
            <a:rect l="l" t="t" r="r" b="b"/>
            <a:pathLst>
              <a:path w="4994275" h="2068829">
                <a:moveTo>
                  <a:pt x="0" y="0"/>
                </a:moveTo>
                <a:lnTo>
                  <a:pt x="4994020" y="2068830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63290" y="1986533"/>
            <a:ext cx="4994275" cy="3317240"/>
          </a:xfrm>
          <a:custGeom>
            <a:avLst/>
            <a:gdLst/>
            <a:ahLst/>
            <a:cxnLst/>
            <a:rect l="l" t="t" r="r" b="b"/>
            <a:pathLst>
              <a:path w="4994275" h="3317240">
                <a:moveTo>
                  <a:pt x="0" y="0"/>
                </a:moveTo>
                <a:lnTo>
                  <a:pt x="4994020" y="3316731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63290" y="1585722"/>
            <a:ext cx="4940300" cy="3891279"/>
          </a:xfrm>
          <a:custGeom>
            <a:avLst/>
            <a:gdLst/>
            <a:ahLst/>
            <a:cxnLst/>
            <a:rect l="l" t="t" r="r" b="b"/>
            <a:pathLst>
              <a:path w="4940300" h="3891279">
                <a:moveTo>
                  <a:pt x="0" y="0"/>
                </a:moveTo>
                <a:lnTo>
                  <a:pt x="4939919" y="3891026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34561" y="1507997"/>
            <a:ext cx="4388485" cy="3968115"/>
          </a:xfrm>
          <a:custGeom>
            <a:avLst/>
            <a:gdLst/>
            <a:ahLst/>
            <a:cxnLst/>
            <a:rect l="l" t="t" r="r" b="b"/>
            <a:pathLst>
              <a:path w="4388484" h="3968115">
                <a:moveTo>
                  <a:pt x="0" y="0"/>
                </a:moveTo>
                <a:lnTo>
                  <a:pt x="4387977" y="3968115"/>
                </a:lnTo>
              </a:path>
            </a:pathLst>
          </a:custGeom>
          <a:ln w="38099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63290" y="2327910"/>
            <a:ext cx="4994275" cy="1753235"/>
          </a:xfrm>
          <a:custGeom>
            <a:avLst/>
            <a:gdLst/>
            <a:ahLst/>
            <a:cxnLst/>
            <a:rect l="l" t="t" r="r" b="b"/>
            <a:pathLst>
              <a:path w="4994275" h="1753235">
                <a:moveTo>
                  <a:pt x="0" y="0"/>
                </a:moveTo>
                <a:lnTo>
                  <a:pt x="4994020" y="1753108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8001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8390" algn="l"/>
                <a:tab pos="3488690" algn="l"/>
                <a:tab pos="5514340" algn="l"/>
              </a:tabLst>
            </a:pPr>
            <a:r>
              <a:rPr dirty="0" spc="295"/>
              <a:t>T</a:t>
            </a:r>
            <a:r>
              <a:rPr dirty="0" spc="295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295"/>
              <a:t>A</a:t>
            </a:r>
            <a:r>
              <a:rPr dirty="0" spc="295"/>
              <a:t>X</a:t>
            </a:r>
            <a:r>
              <a:rPr dirty="0" spc="295"/>
              <a:t>I</a:t>
            </a:r>
            <a:r>
              <a:rPr dirty="0" spc="290"/>
              <a:t>M</a:t>
            </a:r>
            <a:r>
              <a:rPr dirty="0" spc="295"/>
              <a:t>U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295"/>
              <a:t>AR</a:t>
            </a:r>
            <a:r>
              <a:rPr dirty="0" spc="300"/>
              <a:t>G</a:t>
            </a:r>
            <a:r>
              <a:rPr dirty="0" spc="295"/>
              <a:t>I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P</a:t>
            </a:r>
            <a:r>
              <a:rPr dirty="0" spc="295"/>
              <a:t>R</a:t>
            </a:r>
            <a:r>
              <a:rPr dirty="0" spc="295"/>
              <a:t>I</a:t>
            </a:r>
            <a:r>
              <a:rPr dirty="0" spc="295"/>
              <a:t>NC</a:t>
            </a:r>
            <a:r>
              <a:rPr dirty="0" spc="295"/>
              <a:t>I</a:t>
            </a:r>
            <a:r>
              <a:rPr dirty="0" spc="295"/>
              <a:t>P</a:t>
            </a:r>
            <a:r>
              <a:rPr dirty="0" spc="295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3290" y="1462277"/>
            <a:ext cx="4994275" cy="4047490"/>
          </a:xfrm>
          <a:custGeom>
            <a:avLst/>
            <a:gdLst/>
            <a:ahLst/>
            <a:cxnLst/>
            <a:rect l="l" t="t" r="r" b="b"/>
            <a:pathLst>
              <a:path w="4994275" h="4047490">
                <a:moveTo>
                  <a:pt x="0" y="0"/>
                </a:moveTo>
                <a:lnTo>
                  <a:pt x="4994020" y="4047109"/>
                </a:lnTo>
              </a:path>
            </a:pathLst>
          </a:custGeom>
          <a:ln w="38100">
            <a:solidFill>
              <a:srgbClr val="F47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63290" y="3131057"/>
            <a:ext cx="4994275" cy="705485"/>
          </a:xfrm>
          <a:custGeom>
            <a:avLst/>
            <a:gdLst/>
            <a:ahLst/>
            <a:cxnLst/>
            <a:rect l="l" t="t" r="r" b="b"/>
            <a:pathLst>
              <a:path w="4994275" h="705485">
                <a:moveTo>
                  <a:pt x="0" y="0"/>
                </a:moveTo>
                <a:lnTo>
                  <a:pt x="4994020" y="705230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16655" y="114376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4732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6104" y="2646933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4732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8001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8390" algn="l"/>
                <a:tab pos="3488690" algn="l"/>
                <a:tab pos="5514340" algn="l"/>
              </a:tabLst>
            </a:pPr>
            <a:r>
              <a:rPr dirty="0" spc="295"/>
              <a:t>T</a:t>
            </a:r>
            <a:r>
              <a:rPr dirty="0" spc="295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295"/>
              <a:t>A</a:t>
            </a:r>
            <a:r>
              <a:rPr dirty="0" spc="295"/>
              <a:t>X</a:t>
            </a:r>
            <a:r>
              <a:rPr dirty="0" spc="295"/>
              <a:t>I</a:t>
            </a:r>
            <a:r>
              <a:rPr dirty="0" spc="290"/>
              <a:t>M</a:t>
            </a:r>
            <a:r>
              <a:rPr dirty="0" spc="295"/>
              <a:t>U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295"/>
              <a:t>AR</a:t>
            </a:r>
            <a:r>
              <a:rPr dirty="0" spc="300"/>
              <a:t>G</a:t>
            </a:r>
            <a:r>
              <a:rPr dirty="0" spc="295"/>
              <a:t>I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P</a:t>
            </a:r>
            <a:r>
              <a:rPr dirty="0" spc="295"/>
              <a:t>R</a:t>
            </a:r>
            <a:r>
              <a:rPr dirty="0" spc="295"/>
              <a:t>I</a:t>
            </a:r>
            <a:r>
              <a:rPr dirty="0" spc="295"/>
              <a:t>NC</a:t>
            </a:r>
            <a:r>
              <a:rPr dirty="0" spc="295"/>
              <a:t>I</a:t>
            </a:r>
            <a:r>
              <a:rPr dirty="0" spc="295"/>
              <a:t>P</a:t>
            </a:r>
            <a:r>
              <a:rPr dirty="0" spc="295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3290" y="1462277"/>
            <a:ext cx="4994275" cy="4047490"/>
          </a:xfrm>
          <a:custGeom>
            <a:avLst/>
            <a:gdLst/>
            <a:ahLst/>
            <a:cxnLst/>
            <a:rect l="l" t="t" r="r" b="b"/>
            <a:pathLst>
              <a:path w="4994275" h="4047490">
                <a:moveTo>
                  <a:pt x="0" y="0"/>
                </a:moveTo>
                <a:lnTo>
                  <a:pt x="4994020" y="4047109"/>
                </a:lnTo>
              </a:path>
            </a:pathLst>
          </a:custGeom>
          <a:ln w="38100">
            <a:solidFill>
              <a:srgbClr val="F47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63290" y="3131057"/>
            <a:ext cx="4994275" cy="705485"/>
          </a:xfrm>
          <a:custGeom>
            <a:avLst/>
            <a:gdLst/>
            <a:ahLst/>
            <a:cxnLst/>
            <a:rect l="l" t="t" r="r" b="b"/>
            <a:pathLst>
              <a:path w="4994275" h="705485">
                <a:moveTo>
                  <a:pt x="0" y="0"/>
                </a:moveTo>
                <a:lnTo>
                  <a:pt x="4994020" y="705230"/>
                </a:lnTo>
              </a:path>
            </a:pathLst>
          </a:custGeom>
          <a:ln w="38100">
            <a:solidFill>
              <a:srgbClr val="F4732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16655" y="114376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4732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6104" y="2646933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4732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63290" y="1997201"/>
            <a:ext cx="4401185" cy="3512185"/>
          </a:xfrm>
          <a:custGeom>
            <a:avLst/>
            <a:gdLst/>
            <a:ahLst/>
            <a:cxnLst/>
            <a:rect l="l" t="t" r="r" b="b"/>
            <a:pathLst>
              <a:path w="4401184" h="3512185">
                <a:moveTo>
                  <a:pt x="0" y="0"/>
                </a:moveTo>
                <a:lnTo>
                  <a:pt x="4401058" y="3512185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78629" y="1462277"/>
            <a:ext cx="4178935" cy="3505835"/>
          </a:xfrm>
          <a:custGeom>
            <a:avLst/>
            <a:gdLst/>
            <a:ahLst/>
            <a:cxnLst/>
            <a:rect l="l" t="t" r="r" b="b"/>
            <a:pathLst>
              <a:path w="4178934" h="3505835">
                <a:moveTo>
                  <a:pt x="0" y="0"/>
                </a:moveTo>
                <a:lnTo>
                  <a:pt x="4178427" y="3505708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63290" y="3246882"/>
            <a:ext cx="4994275" cy="746760"/>
          </a:xfrm>
          <a:custGeom>
            <a:avLst/>
            <a:gdLst/>
            <a:ahLst/>
            <a:cxnLst/>
            <a:rect l="l" t="t" r="r" b="b"/>
            <a:pathLst>
              <a:path w="4994275" h="746760">
                <a:moveTo>
                  <a:pt x="0" y="0"/>
                </a:moveTo>
                <a:lnTo>
                  <a:pt x="4994020" y="746632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3290" y="3021329"/>
            <a:ext cx="5038725" cy="713105"/>
          </a:xfrm>
          <a:custGeom>
            <a:avLst/>
            <a:gdLst/>
            <a:ahLst/>
            <a:cxnLst/>
            <a:rect l="l" t="t" r="r" b="b"/>
            <a:pathLst>
              <a:path w="5038725" h="713104">
                <a:moveTo>
                  <a:pt x="0" y="0"/>
                </a:moveTo>
                <a:lnTo>
                  <a:pt x="5038725" y="712597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26579" y="4360164"/>
            <a:ext cx="307975" cy="293370"/>
          </a:xfrm>
          <a:custGeom>
            <a:avLst/>
            <a:gdLst/>
            <a:ahLst/>
            <a:cxnLst/>
            <a:rect l="l" t="t" r="r" b="b"/>
            <a:pathLst>
              <a:path w="307975" h="293370">
                <a:moveTo>
                  <a:pt x="248104" y="47995"/>
                </a:moveTo>
                <a:lnTo>
                  <a:pt x="0" y="284099"/>
                </a:lnTo>
                <a:lnTo>
                  <a:pt x="8763" y="293369"/>
                </a:lnTo>
                <a:lnTo>
                  <a:pt x="256848" y="57161"/>
                </a:lnTo>
                <a:lnTo>
                  <a:pt x="248104" y="47995"/>
                </a:lnTo>
                <a:close/>
              </a:path>
              <a:path w="307975" h="293370">
                <a:moveTo>
                  <a:pt x="293476" y="39243"/>
                </a:moveTo>
                <a:lnTo>
                  <a:pt x="257301" y="39243"/>
                </a:lnTo>
                <a:lnTo>
                  <a:pt x="266065" y="48387"/>
                </a:lnTo>
                <a:lnTo>
                  <a:pt x="256848" y="57161"/>
                </a:lnTo>
                <a:lnTo>
                  <a:pt x="278765" y="80137"/>
                </a:lnTo>
                <a:lnTo>
                  <a:pt x="293476" y="39243"/>
                </a:lnTo>
                <a:close/>
              </a:path>
              <a:path w="307975" h="293370">
                <a:moveTo>
                  <a:pt x="257301" y="39243"/>
                </a:moveTo>
                <a:lnTo>
                  <a:pt x="248104" y="47995"/>
                </a:lnTo>
                <a:lnTo>
                  <a:pt x="256848" y="57161"/>
                </a:lnTo>
                <a:lnTo>
                  <a:pt x="266065" y="48387"/>
                </a:lnTo>
                <a:lnTo>
                  <a:pt x="257301" y="39243"/>
                </a:lnTo>
                <a:close/>
              </a:path>
              <a:path w="307975" h="293370">
                <a:moveTo>
                  <a:pt x="307594" y="0"/>
                </a:moveTo>
                <a:lnTo>
                  <a:pt x="226187" y="25018"/>
                </a:lnTo>
                <a:lnTo>
                  <a:pt x="248104" y="47995"/>
                </a:lnTo>
                <a:lnTo>
                  <a:pt x="257301" y="39243"/>
                </a:lnTo>
                <a:lnTo>
                  <a:pt x="293476" y="39243"/>
                </a:lnTo>
                <a:lnTo>
                  <a:pt x="30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41464" y="4645405"/>
            <a:ext cx="294005" cy="321945"/>
          </a:xfrm>
          <a:custGeom>
            <a:avLst/>
            <a:gdLst/>
            <a:ahLst/>
            <a:cxnLst/>
            <a:rect l="l" t="t" r="r" b="b"/>
            <a:pathLst>
              <a:path w="294004" h="321945">
                <a:moveTo>
                  <a:pt x="23113" y="239903"/>
                </a:moveTo>
                <a:lnTo>
                  <a:pt x="0" y="321945"/>
                </a:lnTo>
                <a:lnTo>
                  <a:pt x="79501" y="291211"/>
                </a:lnTo>
                <a:lnTo>
                  <a:pt x="66382" y="279273"/>
                </a:lnTo>
                <a:lnTo>
                  <a:pt x="47370" y="279273"/>
                </a:lnTo>
                <a:lnTo>
                  <a:pt x="37972" y="270637"/>
                </a:lnTo>
                <a:lnTo>
                  <a:pt x="46539" y="261217"/>
                </a:lnTo>
                <a:lnTo>
                  <a:pt x="23113" y="239903"/>
                </a:lnTo>
                <a:close/>
              </a:path>
              <a:path w="294004" h="321945">
                <a:moveTo>
                  <a:pt x="46539" y="261217"/>
                </a:moveTo>
                <a:lnTo>
                  <a:pt x="37972" y="270637"/>
                </a:lnTo>
                <a:lnTo>
                  <a:pt x="47370" y="279273"/>
                </a:lnTo>
                <a:lnTo>
                  <a:pt x="55979" y="269807"/>
                </a:lnTo>
                <a:lnTo>
                  <a:pt x="46539" y="261217"/>
                </a:lnTo>
                <a:close/>
              </a:path>
              <a:path w="294004" h="321945">
                <a:moveTo>
                  <a:pt x="55979" y="269807"/>
                </a:moveTo>
                <a:lnTo>
                  <a:pt x="47370" y="279273"/>
                </a:lnTo>
                <a:lnTo>
                  <a:pt x="66382" y="279273"/>
                </a:lnTo>
                <a:lnTo>
                  <a:pt x="55979" y="269807"/>
                </a:lnTo>
                <a:close/>
              </a:path>
              <a:path w="294004" h="321945">
                <a:moveTo>
                  <a:pt x="284099" y="0"/>
                </a:moveTo>
                <a:lnTo>
                  <a:pt x="46539" y="261217"/>
                </a:lnTo>
                <a:lnTo>
                  <a:pt x="55979" y="269807"/>
                </a:lnTo>
                <a:lnTo>
                  <a:pt x="293496" y="8636"/>
                </a:lnTo>
                <a:lnTo>
                  <a:pt x="28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45935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315" algn="l"/>
              </a:tabLst>
            </a:pPr>
            <a:r>
              <a:rPr dirty="0" spc="254"/>
              <a:t>SUPPORT	</a:t>
            </a:r>
            <a:r>
              <a:rPr dirty="0" spc="245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442" y="1466254"/>
            <a:ext cx="4996180" cy="4052570"/>
          </a:xfrm>
          <a:custGeom>
            <a:avLst/>
            <a:gdLst/>
            <a:ahLst/>
            <a:cxnLst/>
            <a:rect l="l" t="t" r="r" b="b"/>
            <a:pathLst>
              <a:path w="4996180" h="4052570">
                <a:moveTo>
                  <a:pt x="0" y="4052418"/>
                </a:moveTo>
                <a:lnTo>
                  <a:pt x="4995662" y="4052418"/>
                </a:lnTo>
                <a:lnTo>
                  <a:pt x="4995661" y="0"/>
                </a:lnTo>
                <a:lnTo>
                  <a:pt x="0" y="0"/>
                </a:lnTo>
                <a:lnTo>
                  <a:pt x="0" y="4052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587" y="1967387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6277" y="1677988"/>
            <a:ext cx="188454" cy="155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151" y="2691051"/>
            <a:ext cx="188454" cy="15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029" y="2256869"/>
            <a:ext cx="188454" cy="155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4094" y="1895079"/>
            <a:ext cx="188454" cy="155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967" y="3052841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5587" y="3487023"/>
            <a:ext cx="188455" cy="15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5691" y="3347714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261" y="370958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10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0007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3960" y="430660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1885" y="4505559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6878" y="3926678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670" y="492167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0200" y="5156857"/>
            <a:ext cx="177800" cy="144780"/>
          </a:xfrm>
          <a:custGeom>
            <a:avLst/>
            <a:gdLst/>
            <a:ahLst/>
            <a:cxnLst/>
            <a:rect l="l" t="t" r="r" b="b"/>
            <a:pathLst>
              <a:path w="177800" h="144779">
                <a:moveTo>
                  <a:pt x="0" y="144724"/>
                </a:moveTo>
                <a:lnTo>
                  <a:pt x="177624" y="144724"/>
                </a:lnTo>
                <a:lnTo>
                  <a:pt x="177624" y="0"/>
                </a:lnTo>
                <a:lnTo>
                  <a:pt x="0" y="0"/>
                </a:lnTo>
                <a:lnTo>
                  <a:pt x="0" y="144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3290" y="1462277"/>
            <a:ext cx="4994275" cy="4047490"/>
          </a:xfrm>
          <a:custGeom>
            <a:avLst/>
            <a:gdLst/>
            <a:ahLst/>
            <a:cxnLst/>
            <a:rect l="l" t="t" r="r" b="b"/>
            <a:pathLst>
              <a:path w="4994275" h="4047490">
                <a:moveTo>
                  <a:pt x="0" y="0"/>
                </a:moveTo>
                <a:lnTo>
                  <a:pt x="4994020" y="4047109"/>
                </a:lnTo>
              </a:path>
            </a:pathLst>
          </a:custGeom>
          <a:ln w="38100">
            <a:solidFill>
              <a:srgbClr val="F47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16655" y="114376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4732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63290" y="1997201"/>
            <a:ext cx="4401185" cy="3512185"/>
          </a:xfrm>
          <a:custGeom>
            <a:avLst/>
            <a:gdLst/>
            <a:ahLst/>
            <a:cxnLst/>
            <a:rect l="l" t="t" r="r" b="b"/>
            <a:pathLst>
              <a:path w="4401184" h="3512185">
                <a:moveTo>
                  <a:pt x="0" y="0"/>
                </a:moveTo>
                <a:lnTo>
                  <a:pt x="4401058" y="3512185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78629" y="1462277"/>
            <a:ext cx="4178935" cy="3505835"/>
          </a:xfrm>
          <a:custGeom>
            <a:avLst/>
            <a:gdLst/>
            <a:ahLst/>
            <a:cxnLst/>
            <a:rect l="l" t="t" r="r" b="b"/>
            <a:pathLst>
              <a:path w="4178934" h="3505835">
                <a:moveTo>
                  <a:pt x="0" y="0"/>
                </a:moveTo>
                <a:lnTo>
                  <a:pt x="4178427" y="3505708"/>
                </a:lnTo>
              </a:path>
            </a:pathLst>
          </a:custGeom>
          <a:ln w="25908">
            <a:solidFill>
              <a:srgbClr val="F473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26579" y="4360164"/>
            <a:ext cx="307975" cy="293370"/>
          </a:xfrm>
          <a:custGeom>
            <a:avLst/>
            <a:gdLst/>
            <a:ahLst/>
            <a:cxnLst/>
            <a:rect l="l" t="t" r="r" b="b"/>
            <a:pathLst>
              <a:path w="307975" h="293370">
                <a:moveTo>
                  <a:pt x="248104" y="47995"/>
                </a:moveTo>
                <a:lnTo>
                  <a:pt x="0" y="284099"/>
                </a:lnTo>
                <a:lnTo>
                  <a:pt x="8763" y="293369"/>
                </a:lnTo>
                <a:lnTo>
                  <a:pt x="256848" y="57161"/>
                </a:lnTo>
                <a:lnTo>
                  <a:pt x="248104" y="47995"/>
                </a:lnTo>
                <a:close/>
              </a:path>
              <a:path w="307975" h="293370">
                <a:moveTo>
                  <a:pt x="293476" y="39243"/>
                </a:moveTo>
                <a:lnTo>
                  <a:pt x="257301" y="39243"/>
                </a:lnTo>
                <a:lnTo>
                  <a:pt x="266065" y="48387"/>
                </a:lnTo>
                <a:lnTo>
                  <a:pt x="256848" y="57161"/>
                </a:lnTo>
                <a:lnTo>
                  <a:pt x="278765" y="80137"/>
                </a:lnTo>
                <a:lnTo>
                  <a:pt x="293476" y="39243"/>
                </a:lnTo>
                <a:close/>
              </a:path>
              <a:path w="307975" h="293370">
                <a:moveTo>
                  <a:pt x="257301" y="39243"/>
                </a:moveTo>
                <a:lnTo>
                  <a:pt x="248104" y="47995"/>
                </a:lnTo>
                <a:lnTo>
                  <a:pt x="256848" y="57161"/>
                </a:lnTo>
                <a:lnTo>
                  <a:pt x="266065" y="48387"/>
                </a:lnTo>
                <a:lnTo>
                  <a:pt x="257301" y="39243"/>
                </a:lnTo>
                <a:close/>
              </a:path>
              <a:path w="307975" h="293370">
                <a:moveTo>
                  <a:pt x="307594" y="0"/>
                </a:moveTo>
                <a:lnTo>
                  <a:pt x="226187" y="25018"/>
                </a:lnTo>
                <a:lnTo>
                  <a:pt x="248104" y="47995"/>
                </a:lnTo>
                <a:lnTo>
                  <a:pt x="257301" y="39243"/>
                </a:lnTo>
                <a:lnTo>
                  <a:pt x="293476" y="39243"/>
                </a:lnTo>
                <a:lnTo>
                  <a:pt x="30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41464" y="4645405"/>
            <a:ext cx="294005" cy="321945"/>
          </a:xfrm>
          <a:custGeom>
            <a:avLst/>
            <a:gdLst/>
            <a:ahLst/>
            <a:cxnLst/>
            <a:rect l="l" t="t" r="r" b="b"/>
            <a:pathLst>
              <a:path w="294004" h="321945">
                <a:moveTo>
                  <a:pt x="23113" y="239903"/>
                </a:moveTo>
                <a:lnTo>
                  <a:pt x="0" y="321945"/>
                </a:lnTo>
                <a:lnTo>
                  <a:pt x="79501" y="291211"/>
                </a:lnTo>
                <a:lnTo>
                  <a:pt x="66382" y="279273"/>
                </a:lnTo>
                <a:lnTo>
                  <a:pt x="47370" y="279273"/>
                </a:lnTo>
                <a:lnTo>
                  <a:pt x="37972" y="270637"/>
                </a:lnTo>
                <a:lnTo>
                  <a:pt x="46539" y="261217"/>
                </a:lnTo>
                <a:lnTo>
                  <a:pt x="23113" y="239903"/>
                </a:lnTo>
                <a:close/>
              </a:path>
              <a:path w="294004" h="321945">
                <a:moveTo>
                  <a:pt x="46539" y="261217"/>
                </a:moveTo>
                <a:lnTo>
                  <a:pt x="37972" y="270637"/>
                </a:lnTo>
                <a:lnTo>
                  <a:pt x="47370" y="279273"/>
                </a:lnTo>
                <a:lnTo>
                  <a:pt x="55979" y="269807"/>
                </a:lnTo>
                <a:lnTo>
                  <a:pt x="46539" y="261217"/>
                </a:lnTo>
                <a:close/>
              </a:path>
              <a:path w="294004" h="321945">
                <a:moveTo>
                  <a:pt x="55979" y="269807"/>
                </a:moveTo>
                <a:lnTo>
                  <a:pt x="47370" y="279273"/>
                </a:lnTo>
                <a:lnTo>
                  <a:pt x="66382" y="279273"/>
                </a:lnTo>
                <a:lnTo>
                  <a:pt x="55979" y="269807"/>
                </a:lnTo>
                <a:close/>
              </a:path>
              <a:path w="294004" h="321945">
                <a:moveTo>
                  <a:pt x="284099" y="0"/>
                </a:moveTo>
                <a:lnTo>
                  <a:pt x="46539" y="261217"/>
                </a:lnTo>
                <a:lnTo>
                  <a:pt x="55979" y="269807"/>
                </a:lnTo>
                <a:lnTo>
                  <a:pt x="293496" y="8636"/>
                </a:lnTo>
                <a:lnTo>
                  <a:pt x="28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7888" y="1463369"/>
            <a:ext cx="7414151" cy="499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54794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9830" algn="l"/>
                <a:tab pos="3068955" algn="l"/>
              </a:tabLst>
            </a:pPr>
            <a:r>
              <a:rPr dirty="0" spc="295"/>
              <a:t>N</a:t>
            </a:r>
            <a:r>
              <a:rPr dirty="0" spc="300"/>
              <a:t>O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L</a:t>
            </a:r>
            <a:r>
              <a:rPr dirty="0" spc="295"/>
              <a:t>I</a:t>
            </a:r>
            <a:r>
              <a:rPr dirty="0" spc="295"/>
              <a:t>N</a:t>
            </a:r>
            <a:r>
              <a:rPr dirty="0" spc="295"/>
              <a:t>E</a:t>
            </a:r>
            <a:r>
              <a:rPr dirty="0" spc="295"/>
              <a:t>A</a:t>
            </a:r>
            <a:r>
              <a:rPr dirty="0"/>
              <a:t>R</a:t>
            </a:r>
            <a:r>
              <a:rPr dirty="0"/>
              <a:t>	</a:t>
            </a:r>
            <a:r>
              <a:rPr dirty="0" spc="50"/>
              <a:t>P</a:t>
            </a:r>
            <a:r>
              <a:rPr dirty="0" spc="55"/>
              <a:t>A</a:t>
            </a:r>
            <a:r>
              <a:rPr dirty="0" spc="295"/>
              <a:t>TT</a:t>
            </a:r>
            <a:r>
              <a:rPr dirty="0" spc="295"/>
              <a:t>E</a:t>
            </a:r>
            <a:r>
              <a:rPr dirty="0" spc="295"/>
              <a:t>RN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1909" y="2322157"/>
            <a:ext cx="3175000" cy="3527425"/>
          </a:xfrm>
          <a:custGeom>
            <a:avLst/>
            <a:gdLst/>
            <a:ahLst/>
            <a:cxnLst/>
            <a:rect l="l" t="t" r="r" b="b"/>
            <a:pathLst>
              <a:path w="3175000" h="3527425">
                <a:moveTo>
                  <a:pt x="2092428" y="3527297"/>
                </a:moveTo>
                <a:lnTo>
                  <a:pt x="2039440" y="3477306"/>
                </a:lnTo>
                <a:lnTo>
                  <a:pt x="1987000" y="3427318"/>
                </a:lnTo>
                <a:lnTo>
                  <a:pt x="1935116" y="3377340"/>
                </a:lnTo>
                <a:lnTo>
                  <a:pt x="1883791" y="3327382"/>
                </a:lnTo>
                <a:lnTo>
                  <a:pt x="1833031" y="3277453"/>
                </a:lnTo>
                <a:lnTo>
                  <a:pt x="1782841" y="3227562"/>
                </a:lnTo>
                <a:lnTo>
                  <a:pt x="1733228" y="3177719"/>
                </a:lnTo>
                <a:lnTo>
                  <a:pt x="1684195" y="3127932"/>
                </a:lnTo>
                <a:lnTo>
                  <a:pt x="1635749" y="3078211"/>
                </a:lnTo>
                <a:lnTo>
                  <a:pt x="1587896" y="3028564"/>
                </a:lnTo>
                <a:lnTo>
                  <a:pt x="1540639" y="2979001"/>
                </a:lnTo>
                <a:lnTo>
                  <a:pt x="1493985" y="2929530"/>
                </a:lnTo>
                <a:lnTo>
                  <a:pt x="1447939" y="2880162"/>
                </a:lnTo>
                <a:lnTo>
                  <a:pt x="1402506" y="2830904"/>
                </a:lnTo>
                <a:lnTo>
                  <a:pt x="1357692" y="2781767"/>
                </a:lnTo>
                <a:lnTo>
                  <a:pt x="1313502" y="2732759"/>
                </a:lnTo>
                <a:lnTo>
                  <a:pt x="1269942" y="2683888"/>
                </a:lnTo>
                <a:lnTo>
                  <a:pt x="1227016" y="2635166"/>
                </a:lnTo>
                <a:lnTo>
                  <a:pt x="1184730" y="2586599"/>
                </a:lnTo>
                <a:lnTo>
                  <a:pt x="1143090" y="2538199"/>
                </a:lnTo>
                <a:lnTo>
                  <a:pt x="1102101" y="2489973"/>
                </a:lnTo>
                <a:lnTo>
                  <a:pt x="1061767" y="2441930"/>
                </a:lnTo>
                <a:lnTo>
                  <a:pt x="1022095" y="2394081"/>
                </a:lnTo>
                <a:lnTo>
                  <a:pt x="983090" y="2346433"/>
                </a:lnTo>
                <a:lnTo>
                  <a:pt x="944758" y="2298996"/>
                </a:lnTo>
                <a:lnTo>
                  <a:pt x="907102" y="2251780"/>
                </a:lnTo>
                <a:lnTo>
                  <a:pt x="870130" y="2204793"/>
                </a:lnTo>
                <a:lnTo>
                  <a:pt x="833846" y="2158044"/>
                </a:lnTo>
                <a:lnTo>
                  <a:pt x="798256" y="2111542"/>
                </a:lnTo>
                <a:lnTo>
                  <a:pt x="763364" y="2065297"/>
                </a:lnTo>
                <a:lnTo>
                  <a:pt x="729177" y="2019317"/>
                </a:lnTo>
                <a:lnTo>
                  <a:pt x="695700" y="1973613"/>
                </a:lnTo>
                <a:lnTo>
                  <a:pt x="662938" y="1928192"/>
                </a:lnTo>
                <a:lnTo>
                  <a:pt x="630896" y="1883063"/>
                </a:lnTo>
                <a:lnTo>
                  <a:pt x="599580" y="1838237"/>
                </a:lnTo>
                <a:lnTo>
                  <a:pt x="568994" y="1793722"/>
                </a:lnTo>
                <a:lnTo>
                  <a:pt x="539146" y="1749527"/>
                </a:lnTo>
                <a:lnTo>
                  <a:pt x="510039" y="1705662"/>
                </a:lnTo>
                <a:lnTo>
                  <a:pt x="481679" y="1662134"/>
                </a:lnTo>
                <a:lnTo>
                  <a:pt x="454072" y="1618954"/>
                </a:lnTo>
                <a:lnTo>
                  <a:pt x="427223" y="1576131"/>
                </a:lnTo>
                <a:lnTo>
                  <a:pt x="401137" y="1533673"/>
                </a:lnTo>
                <a:lnTo>
                  <a:pt x="375819" y="1491591"/>
                </a:lnTo>
                <a:lnTo>
                  <a:pt x="351275" y="1449891"/>
                </a:lnTo>
                <a:lnTo>
                  <a:pt x="327511" y="1408585"/>
                </a:lnTo>
                <a:lnTo>
                  <a:pt x="304531" y="1367681"/>
                </a:lnTo>
                <a:lnTo>
                  <a:pt x="282342" y="1327188"/>
                </a:lnTo>
                <a:lnTo>
                  <a:pt x="260947" y="1287115"/>
                </a:lnTo>
                <a:lnTo>
                  <a:pt x="240354" y="1247472"/>
                </a:lnTo>
                <a:lnTo>
                  <a:pt x="220566" y="1208267"/>
                </a:lnTo>
                <a:lnTo>
                  <a:pt x="201590" y="1169509"/>
                </a:lnTo>
                <a:lnTo>
                  <a:pt x="183430" y="1131208"/>
                </a:lnTo>
                <a:lnTo>
                  <a:pt x="166093" y="1093373"/>
                </a:lnTo>
                <a:lnTo>
                  <a:pt x="149583" y="1056013"/>
                </a:lnTo>
                <a:lnTo>
                  <a:pt x="133905" y="1019136"/>
                </a:lnTo>
                <a:lnTo>
                  <a:pt x="119066" y="982752"/>
                </a:lnTo>
                <a:lnTo>
                  <a:pt x="105071" y="946871"/>
                </a:lnTo>
                <a:lnTo>
                  <a:pt x="79632" y="876651"/>
                </a:lnTo>
                <a:lnTo>
                  <a:pt x="57631" y="808548"/>
                </a:lnTo>
                <a:lnTo>
                  <a:pt x="39111" y="742635"/>
                </a:lnTo>
                <a:lnTo>
                  <a:pt x="24115" y="678985"/>
                </a:lnTo>
                <a:lnTo>
                  <a:pt x="12686" y="617671"/>
                </a:lnTo>
                <a:lnTo>
                  <a:pt x="4867" y="558766"/>
                </a:lnTo>
                <a:lnTo>
                  <a:pt x="700" y="502342"/>
                </a:lnTo>
                <a:lnTo>
                  <a:pt x="0" y="475083"/>
                </a:lnTo>
                <a:lnTo>
                  <a:pt x="228" y="448472"/>
                </a:lnTo>
                <a:lnTo>
                  <a:pt x="3494" y="397229"/>
                </a:lnTo>
                <a:lnTo>
                  <a:pt x="10542" y="348685"/>
                </a:lnTo>
                <a:lnTo>
                  <a:pt x="21412" y="302914"/>
                </a:lnTo>
                <a:lnTo>
                  <a:pt x="36150" y="259988"/>
                </a:lnTo>
                <a:lnTo>
                  <a:pt x="54796" y="219980"/>
                </a:lnTo>
                <a:lnTo>
                  <a:pt x="77395" y="182962"/>
                </a:lnTo>
                <a:lnTo>
                  <a:pt x="103989" y="149008"/>
                </a:lnTo>
                <a:lnTo>
                  <a:pt x="135953" y="117047"/>
                </a:lnTo>
                <a:lnTo>
                  <a:pt x="171852" y="89011"/>
                </a:lnTo>
                <a:lnTo>
                  <a:pt x="211597" y="64870"/>
                </a:lnTo>
                <a:lnTo>
                  <a:pt x="255103" y="44590"/>
                </a:lnTo>
                <a:lnTo>
                  <a:pt x="302284" y="28140"/>
                </a:lnTo>
                <a:lnTo>
                  <a:pt x="353053" y="15488"/>
                </a:lnTo>
                <a:lnTo>
                  <a:pt x="407323" y="6602"/>
                </a:lnTo>
                <a:lnTo>
                  <a:pt x="465008" y="1450"/>
                </a:lnTo>
                <a:lnTo>
                  <a:pt x="526022" y="0"/>
                </a:lnTo>
                <a:lnTo>
                  <a:pt x="557750" y="652"/>
                </a:lnTo>
                <a:lnTo>
                  <a:pt x="623594" y="4694"/>
                </a:lnTo>
                <a:lnTo>
                  <a:pt x="692550" y="12358"/>
                </a:lnTo>
                <a:lnTo>
                  <a:pt x="764532" y="23611"/>
                </a:lnTo>
                <a:lnTo>
                  <a:pt x="839454" y="38422"/>
                </a:lnTo>
                <a:lnTo>
                  <a:pt x="877990" y="47152"/>
                </a:lnTo>
                <a:lnTo>
                  <a:pt x="917228" y="56759"/>
                </a:lnTo>
                <a:lnTo>
                  <a:pt x="957158" y="67239"/>
                </a:lnTo>
                <a:lnTo>
                  <a:pt x="997769" y="78589"/>
                </a:lnTo>
                <a:lnTo>
                  <a:pt x="1039049" y="90804"/>
                </a:lnTo>
                <a:lnTo>
                  <a:pt x="1080989" y="103881"/>
                </a:lnTo>
                <a:lnTo>
                  <a:pt x="1123577" y="117815"/>
                </a:lnTo>
                <a:lnTo>
                  <a:pt x="1166803" y="132602"/>
                </a:lnTo>
                <a:lnTo>
                  <a:pt x="1210655" y="148239"/>
                </a:lnTo>
                <a:lnTo>
                  <a:pt x="1255123" y="164721"/>
                </a:lnTo>
                <a:lnTo>
                  <a:pt x="1300197" y="182044"/>
                </a:lnTo>
                <a:lnTo>
                  <a:pt x="1345864" y="200205"/>
                </a:lnTo>
                <a:lnTo>
                  <a:pt x="1392115" y="219199"/>
                </a:lnTo>
                <a:lnTo>
                  <a:pt x="1438939" y="239022"/>
                </a:lnTo>
                <a:lnTo>
                  <a:pt x="1486325" y="259671"/>
                </a:lnTo>
                <a:lnTo>
                  <a:pt x="1534261" y="281141"/>
                </a:lnTo>
                <a:lnTo>
                  <a:pt x="1582738" y="303428"/>
                </a:lnTo>
                <a:lnTo>
                  <a:pt x="1631745" y="326529"/>
                </a:lnTo>
                <a:lnTo>
                  <a:pt x="1681270" y="350439"/>
                </a:lnTo>
                <a:lnTo>
                  <a:pt x="1731302" y="375155"/>
                </a:lnTo>
                <a:lnTo>
                  <a:pt x="1781832" y="400672"/>
                </a:lnTo>
                <a:lnTo>
                  <a:pt x="1832848" y="426986"/>
                </a:lnTo>
                <a:lnTo>
                  <a:pt x="1884339" y="454093"/>
                </a:lnTo>
                <a:lnTo>
                  <a:pt x="1936295" y="481990"/>
                </a:lnTo>
                <a:lnTo>
                  <a:pt x="1988705" y="510672"/>
                </a:lnTo>
                <a:lnTo>
                  <a:pt x="2041557" y="540135"/>
                </a:lnTo>
                <a:lnTo>
                  <a:pt x="2094842" y="570376"/>
                </a:lnTo>
                <a:lnTo>
                  <a:pt x="2148548" y="601389"/>
                </a:lnTo>
                <a:lnTo>
                  <a:pt x="2202664" y="633173"/>
                </a:lnTo>
                <a:lnTo>
                  <a:pt x="2257180" y="665721"/>
                </a:lnTo>
                <a:lnTo>
                  <a:pt x="2312085" y="699031"/>
                </a:lnTo>
                <a:lnTo>
                  <a:pt x="2367369" y="733098"/>
                </a:lnTo>
                <a:lnTo>
                  <a:pt x="2423019" y="767918"/>
                </a:lnTo>
                <a:lnTo>
                  <a:pt x="2479026" y="803488"/>
                </a:lnTo>
                <a:lnTo>
                  <a:pt x="2535378" y="839803"/>
                </a:lnTo>
                <a:lnTo>
                  <a:pt x="2592066" y="876859"/>
                </a:lnTo>
                <a:lnTo>
                  <a:pt x="2649077" y="914652"/>
                </a:lnTo>
                <a:lnTo>
                  <a:pt x="2706401" y="953179"/>
                </a:lnTo>
                <a:lnTo>
                  <a:pt x="2764028" y="992435"/>
                </a:lnTo>
                <a:lnTo>
                  <a:pt x="2821947" y="1032416"/>
                </a:lnTo>
                <a:lnTo>
                  <a:pt x="2880146" y="1073119"/>
                </a:lnTo>
                <a:lnTo>
                  <a:pt x="2938616" y="1114538"/>
                </a:lnTo>
                <a:lnTo>
                  <a:pt x="2997344" y="1156671"/>
                </a:lnTo>
                <a:lnTo>
                  <a:pt x="3056321" y="1199513"/>
                </a:lnTo>
                <a:lnTo>
                  <a:pt x="3115535" y="1243061"/>
                </a:lnTo>
                <a:lnTo>
                  <a:pt x="3174976" y="1287309"/>
                </a:lnTo>
              </a:path>
            </a:pathLst>
          </a:custGeom>
          <a:ln w="38100">
            <a:solidFill>
              <a:srgbClr val="E7732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54794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9830" algn="l"/>
                <a:tab pos="3068955" algn="l"/>
              </a:tabLst>
            </a:pPr>
            <a:r>
              <a:rPr dirty="0" spc="295"/>
              <a:t>N</a:t>
            </a:r>
            <a:r>
              <a:rPr dirty="0" spc="300"/>
              <a:t>O</a:t>
            </a:r>
            <a:r>
              <a:rPr dirty="0"/>
              <a:t>N</a:t>
            </a:r>
            <a:r>
              <a:rPr dirty="0"/>
              <a:t>	</a:t>
            </a:r>
            <a:r>
              <a:rPr dirty="0" spc="295"/>
              <a:t>L</a:t>
            </a:r>
            <a:r>
              <a:rPr dirty="0" spc="295"/>
              <a:t>I</a:t>
            </a:r>
            <a:r>
              <a:rPr dirty="0" spc="295"/>
              <a:t>N</a:t>
            </a:r>
            <a:r>
              <a:rPr dirty="0" spc="295"/>
              <a:t>E</a:t>
            </a:r>
            <a:r>
              <a:rPr dirty="0" spc="295"/>
              <a:t>A</a:t>
            </a:r>
            <a:r>
              <a:rPr dirty="0"/>
              <a:t>R</a:t>
            </a:r>
            <a:r>
              <a:rPr dirty="0"/>
              <a:t>	</a:t>
            </a:r>
            <a:r>
              <a:rPr dirty="0" spc="50"/>
              <a:t>P</a:t>
            </a:r>
            <a:r>
              <a:rPr dirty="0" spc="55"/>
              <a:t>A</a:t>
            </a:r>
            <a:r>
              <a:rPr dirty="0" spc="295"/>
              <a:t>TT</a:t>
            </a:r>
            <a:r>
              <a:rPr dirty="0" spc="295"/>
              <a:t>E</a:t>
            </a:r>
            <a:r>
              <a:rPr dirty="0" spc="295"/>
              <a:t>RN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3504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U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P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204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V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2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R</a:t>
            </a:r>
            <a:r>
              <a:rPr dirty="0" sz="1400" spc="2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A</a:t>
            </a:r>
            <a:r>
              <a:rPr dirty="0" sz="1400" spc="-14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C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I</a:t>
            </a:r>
            <a:r>
              <a:rPr dirty="0" sz="1400" spc="-9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0655" y="1327911"/>
            <a:ext cx="7181088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Sarah Devos</dc:creator>
  <dc:title>PowerPoint Presentation</dc:title>
  <dcterms:created xsi:type="dcterms:W3CDTF">2020-10-08T19:51:17Z</dcterms:created>
  <dcterms:modified xsi:type="dcterms:W3CDTF">2020-10-08T19:51:17Z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2020-10-08T00:00:00Z</vt:filetime>
  </property>
</Properties>
</file>