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543b31f6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543b31f6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82441a0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82441a0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43b31f6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543b31f6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43b31f6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43b31f6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43b31f6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43b31f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543b31f6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543b31f6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started off wondering what was going on in the country? The stock market’s </a:t>
            </a:r>
            <a:r>
              <a:rPr lang="en"/>
              <a:t>turbulence</a:t>
            </a:r>
            <a:r>
              <a:rPr lang="en"/>
              <a:t> got us thinking and wondering what is </a:t>
            </a:r>
            <a:r>
              <a:rPr lang="en"/>
              <a:t>actually</a:t>
            </a:r>
            <a:r>
              <a:rPr lang="en"/>
              <a:t> going on. We saw data reflecting markets shifting and changing and many things that were changing, but not following predictive analysis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43b31f6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43b31f6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43b31f6c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43b31f6c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*highest return, lowest </a:t>
            </a:r>
            <a:r>
              <a:rPr lang="en"/>
              <a:t>volatility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43b31f6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43b31f6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543b31f6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543b31f6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43b31f6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43b31f6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543b31f6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543b31f6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- first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to Francisco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to Matt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to Ernest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to 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Covid-Crash?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258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Ernest Subah, Francisco Lopez, Matt Olentine, &amp; Ian Walter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Postmortem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34032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058100"/>
            <a:ext cx="34032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the best approach for each of our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</a:t>
            </a:r>
            <a:endParaRPr/>
          </a:p>
        </p:txBody>
      </p:sp>
      <p:sp>
        <p:nvSpPr>
          <p:cNvPr id="198" name="Google Shape;198;p23"/>
          <p:cNvSpPr txBox="1"/>
          <p:nvPr>
            <p:ph idx="2" type="body"/>
          </p:nvPr>
        </p:nvSpPr>
        <p:spPr>
          <a:xfrm>
            <a:off x="4933225" y="1058150"/>
            <a:ext cx="34032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Revised some code for better automation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Hone in on one sector as opposed to multiple tickers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 into data that signals market changes for predictive modeling</a:t>
            </a:r>
            <a:endParaRPr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4933225" y="393750"/>
            <a:ext cx="34032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77" y="2363700"/>
            <a:ext cx="4345001" cy="250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in Armageddon?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41970">
            <a:off x="1794650" y="120250"/>
            <a:ext cx="4498525" cy="44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550" y="1401275"/>
            <a:ext cx="1426625" cy="14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6125" y="0"/>
            <a:ext cx="3294398" cy="185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6125" y="519488"/>
            <a:ext cx="9144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3798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Asked Ourselves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947550"/>
            <a:ext cx="4689900" cy="3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Is COVID-19 the catalyst of the next recession?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Where will the market end up?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were the  most resilient and least resilient sector specific </a:t>
            </a:r>
            <a:r>
              <a:rPr lang="en" sz="1600"/>
              <a:t>large cap stocks</a:t>
            </a:r>
            <a:r>
              <a:rPr lang="en" sz="1600"/>
              <a:t>? How would we build an </a:t>
            </a:r>
            <a:r>
              <a:rPr lang="en" sz="1600"/>
              <a:t>optimal</a:t>
            </a:r>
            <a:r>
              <a:rPr lang="en" sz="1600"/>
              <a:t> portfolio?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Among the top three performing indices what would be the optimal portfolio?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else are we seeing in the country?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393750"/>
            <a:ext cx="3742801" cy="37428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053000"/>
            <a:ext cx="560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Cleanup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5256850" y="357175"/>
            <a:ext cx="37989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Scavenging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256850" y="886975"/>
            <a:ext cx="37989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our backgrounds to pull from FRED,  Alpaca, Google Finance, Google Trends,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 the CSVs and manipulated to be usable</a:t>
            </a:r>
            <a:endParaRPr sz="1400"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345100" y="2175625"/>
            <a:ext cx="37989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5345100" y="2821675"/>
            <a:ext cx="37989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availability from APIs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longevity</a:t>
            </a:r>
            <a:r>
              <a:rPr lang="en" sz="1400"/>
              <a:t> both historical &amp; up-to-date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sequence (Daily, Weekly, Quarterly)</a:t>
            </a:r>
            <a:endParaRPr sz="1400"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1048" r="0" t="5811"/>
          <a:stretch/>
        </p:blipFill>
        <p:spPr>
          <a:xfrm>
            <a:off x="136425" y="1897850"/>
            <a:ext cx="4992499" cy="121365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8000" fadeDir="5400012" kx="0" rotWithShape="0" algn="bl" stA="52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23850" y="2053000"/>
            <a:ext cx="516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&amp; Discussion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now for Jupyter Lab . . . </a:t>
            </a:r>
            <a:endParaRPr sz="18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375" y="243850"/>
            <a:ext cx="3451251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