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80" r:id="rId6"/>
    <p:sldId id="266" r:id="rId7"/>
    <p:sldId id="271" r:id="rId8"/>
    <p:sldId id="267" r:id="rId9"/>
    <p:sldId id="285" r:id="rId10"/>
    <p:sldId id="274" r:id="rId11"/>
    <p:sldId id="284" r:id="rId12"/>
    <p:sldId id="279" r:id="rId13"/>
    <p:sldId id="278" r:id="rId14"/>
    <p:sldId id="275" r:id="rId15"/>
    <p:sldId id="262" r:id="rId16"/>
    <p:sldId id="264" r:id="rId17"/>
    <p:sldId id="281" r:id="rId18"/>
    <p:sldId id="282" r:id="rId19"/>
    <p:sldId id="263" r:id="rId20"/>
    <p:sldId id="286" r:id="rId21"/>
    <p:sldId id="288" r:id="rId22"/>
    <p:sldId id="28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What are we working on?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3DEE84A-BE65-47ED-94A6-3B31897A98E2}">
      <dgm:prSet/>
      <dgm:spPr/>
      <dgm:t>
        <a:bodyPr/>
        <a:lstStyle/>
        <a:p>
          <a:r>
            <a:rPr lang="en-GB" dirty="0"/>
            <a:t>What is working in F# like?</a:t>
          </a:r>
          <a:endParaRPr lang="en-US" dirty="0"/>
        </a:p>
      </dgm:t>
    </dgm:pt>
    <dgm:pt modelId="{A1E802F9-512A-4EE2-8C37-B98638428603}" type="parTrans" cxnId="{D7893D54-F153-44A2-AB0D-790387949ACD}">
      <dgm:prSet/>
      <dgm:spPr/>
      <dgm:t>
        <a:bodyPr/>
        <a:lstStyle/>
        <a:p>
          <a:endParaRPr lang="en-US"/>
        </a:p>
      </dgm:t>
    </dgm:pt>
    <dgm:pt modelId="{FE6204EF-C183-41BA-A2C0-B854ABC0BCD4}" type="sibTrans" cxnId="{D7893D54-F153-44A2-AB0D-790387949ACD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Why did we choose F#?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7DBDC78F-6700-42CA-8136-A6B370EC03C2}" type="pres">
      <dgm:prSet presAssocID="{D6C17E66-8AAC-47EF-9236-067DDB9152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77F5CB-B36F-4F5B-9AB5-712F6FB48C1A}" type="pres">
      <dgm:prSet presAssocID="{85ACCDAF-D9AD-4677-9A8A-10A550076DBD}" presName="spacer" presStyleCnt="0"/>
      <dgm:spPr/>
    </dgm:pt>
    <dgm:pt modelId="{D7DCF48F-B755-4F7D-BF43-DE7AD64DCEF2}" type="pres">
      <dgm:prSet presAssocID="{23DEE84A-BE65-47ED-94A6-3B31897A98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597E5C22-31E2-4FAD-AF0A-7532C8673A04}" srcId="{FD3691E5-55DA-4CB9-8D99-981BB208F044}" destId="{8EFC9AB4-36D3-4881-8AC5-1C940D804CE7}" srcOrd="1" destOrd="0" parTransId="{B1E4E47A-5484-452D-9BFA-6F2081165036}" sibTransId="{85ACCDAF-D9AD-4677-9A8A-10A550076DBD}"/>
    <dgm:cxn modelId="{7001D65C-2119-458B-9598-1487A2F17594}" srcId="{FD3691E5-55DA-4CB9-8D99-981BB208F044}" destId="{D6C17E66-8AAC-47EF-9236-067DDB915215}" srcOrd="0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D7893D54-F153-44A2-AB0D-790387949ACD}" srcId="{FD3691E5-55DA-4CB9-8D99-981BB208F044}" destId="{23DEE84A-BE65-47ED-94A6-3B31897A98E2}" srcOrd="2" destOrd="0" parTransId="{A1E802F9-512A-4EE2-8C37-B98638428603}" sibTransId="{FE6204EF-C183-41BA-A2C0-B854ABC0BCD4}"/>
    <dgm:cxn modelId="{0DFBDEE8-1DB4-4E4C-9D16-79E9723937CC}" type="presOf" srcId="{23DEE84A-BE65-47ED-94A6-3B31897A98E2}" destId="{D7DCF48F-B755-4F7D-BF43-DE7AD64DCEF2}" srcOrd="0" destOrd="0" presId="urn:microsoft.com/office/officeart/2005/8/layout/vList2"/>
    <dgm:cxn modelId="{D7D7C374-ACE2-4001-9BEA-4300D56F34CB}" type="presParOf" srcId="{2ECBB09B-7CE4-4414-9250-0FCC3035F5F3}" destId="{7DBDC78F-6700-42CA-8136-A6B370EC03C2}" srcOrd="0" destOrd="0" presId="urn:microsoft.com/office/officeart/2005/8/layout/vList2"/>
    <dgm:cxn modelId="{00B3CA45-9A84-447F-ACD8-15C7FE0060D9}" type="presParOf" srcId="{2ECBB09B-7CE4-4414-9250-0FCC3035F5F3}" destId="{72A08F74-EA08-43E0-9A1D-6323B63CCBAF}" srcOrd="1" destOrd="0" presId="urn:microsoft.com/office/officeart/2005/8/layout/vList2"/>
    <dgm:cxn modelId="{3CF8C34C-023E-491A-ACEC-F9DD7331A0F1}" type="presParOf" srcId="{2ECBB09B-7CE4-4414-9250-0FCC3035F5F3}" destId="{8D723D72-CE8E-4D36-B95B-023432F1F95C}" srcOrd="2" destOrd="0" presId="urn:microsoft.com/office/officeart/2005/8/layout/vList2"/>
    <dgm:cxn modelId="{F4BD3013-1DEC-4ADC-9D66-73E8F0CE150D}" type="presParOf" srcId="{2ECBB09B-7CE4-4414-9250-0FCC3035F5F3}" destId="{5C77F5CB-B36F-4F5B-9AB5-712F6FB48C1A}" srcOrd="3" destOrd="0" presId="urn:microsoft.com/office/officeart/2005/8/layout/vList2"/>
    <dgm:cxn modelId="{9A16B76B-A536-48B9-8A27-DE0AF9A780EF}" type="presParOf" srcId="{2ECBB09B-7CE4-4414-9250-0FCC3035F5F3}" destId="{D7DCF48F-B755-4F7D-BF43-DE7AD64DC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What we’re working on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3DEE84A-BE65-47ED-94A6-3B31897A98E2}">
      <dgm:prSet/>
      <dgm:spPr/>
      <dgm:t>
        <a:bodyPr/>
        <a:lstStyle/>
        <a:p>
          <a:r>
            <a:rPr lang="en-GB" dirty="0"/>
            <a:t>What working in F# is like for us</a:t>
          </a:r>
          <a:endParaRPr lang="en-US" dirty="0"/>
        </a:p>
      </dgm:t>
    </dgm:pt>
    <dgm:pt modelId="{A1E802F9-512A-4EE2-8C37-B98638428603}" type="parTrans" cxnId="{D7893D54-F153-44A2-AB0D-790387949ACD}">
      <dgm:prSet/>
      <dgm:spPr/>
      <dgm:t>
        <a:bodyPr/>
        <a:lstStyle/>
        <a:p>
          <a:endParaRPr lang="en-US"/>
        </a:p>
      </dgm:t>
    </dgm:pt>
    <dgm:pt modelId="{FE6204EF-C183-41BA-A2C0-B854ABC0BCD4}" type="sibTrans" cxnId="{D7893D54-F153-44A2-AB0D-790387949ACD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Why we chose F#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7DBDC78F-6700-42CA-8136-A6B370EC03C2}" type="pres">
      <dgm:prSet presAssocID="{D6C17E66-8AAC-47EF-9236-067DDB9152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77F5CB-B36F-4F5B-9AB5-712F6FB48C1A}" type="pres">
      <dgm:prSet presAssocID="{85ACCDAF-D9AD-4677-9A8A-10A550076DBD}" presName="spacer" presStyleCnt="0"/>
      <dgm:spPr/>
    </dgm:pt>
    <dgm:pt modelId="{D7DCF48F-B755-4F7D-BF43-DE7AD64DCEF2}" type="pres">
      <dgm:prSet presAssocID="{23DEE84A-BE65-47ED-94A6-3B31897A98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597E5C22-31E2-4FAD-AF0A-7532C8673A04}" srcId="{FD3691E5-55DA-4CB9-8D99-981BB208F044}" destId="{8EFC9AB4-36D3-4881-8AC5-1C940D804CE7}" srcOrd="1" destOrd="0" parTransId="{B1E4E47A-5484-452D-9BFA-6F2081165036}" sibTransId="{85ACCDAF-D9AD-4677-9A8A-10A550076DBD}"/>
    <dgm:cxn modelId="{7001D65C-2119-458B-9598-1487A2F17594}" srcId="{FD3691E5-55DA-4CB9-8D99-981BB208F044}" destId="{D6C17E66-8AAC-47EF-9236-067DDB915215}" srcOrd="0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D7893D54-F153-44A2-AB0D-790387949ACD}" srcId="{FD3691E5-55DA-4CB9-8D99-981BB208F044}" destId="{23DEE84A-BE65-47ED-94A6-3B31897A98E2}" srcOrd="2" destOrd="0" parTransId="{A1E802F9-512A-4EE2-8C37-B98638428603}" sibTransId="{FE6204EF-C183-41BA-A2C0-B854ABC0BCD4}"/>
    <dgm:cxn modelId="{0DFBDEE8-1DB4-4E4C-9D16-79E9723937CC}" type="presOf" srcId="{23DEE84A-BE65-47ED-94A6-3B31897A98E2}" destId="{D7DCF48F-B755-4F7D-BF43-DE7AD64DCEF2}" srcOrd="0" destOrd="0" presId="urn:microsoft.com/office/officeart/2005/8/layout/vList2"/>
    <dgm:cxn modelId="{D7D7C374-ACE2-4001-9BEA-4300D56F34CB}" type="presParOf" srcId="{2ECBB09B-7CE4-4414-9250-0FCC3035F5F3}" destId="{7DBDC78F-6700-42CA-8136-A6B370EC03C2}" srcOrd="0" destOrd="0" presId="urn:microsoft.com/office/officeart/2005/8/layout/vList2"/>
    <dgm:cxn modelId="{00B3CA45-9A84-447F-ACD8-15C7FE0060D9}" type="presParOf" srcId="{2ECBB09B-7CE4-4414-9250-0FCC3035F5F3}" destId="{72A08F74-EA08-43E0-9A1D-6323B63CCBAF}" srcOrd="1" destOrd="0" presId="urn:microsoft.com/office/officeart/2005/8/layout/vList2"/>
    <dgm:cxn modelId="{3CF8C34C-023E-491A-ACEC-F9DD7331A0F1}" type="presParOf" srcId="{2ECBB09B-7CE4-4414-9250-0FCC3035F5F3}" destId="{8D723D72-CE8E-4D36-B95B-023432F1F95C}" srcOrd="2" destOrd="0" presId="urn:microsoft.com/office/officeart/2005/8/layout/vList2"/>
    <dgm:cxn modelId="{F4BD3013-1DEC-4ADC-9D66-73E8F0CE150D}" type="presParOf" srcId="{2ECBB09B-7CE4-4414-9250-0FCC3035F5F3}" destId="{5C77F5CB-B36F-4F5B-9AB5-712F6FB48C1A}" srcOrd="3" destOrd="0" presId="urn:microsoft.com/office/officeart/2005/8/layout/vList2"/>
    <dgm:cxn modelId="{9A16B76B-A536-48B9-8A27-DE0AF9A780EF}" type="presParOf" srcId="{2ECBB09B-7CE4-4414-9250-0FCC3035F5F3}" destId="{D7DCF48F-B755-4F7D-BF43-DE7AD64DC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Nearly 9,500,000 signals per day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3DEE84A-BE65-47ED-94A6-3B31897A98E2}">
      <dgm:prSet/>
      <dgm:spPr/>
      <dgm:t>
        <a:bodyPr/>
        <a:lstStyle/>
        <a:p>
          <a:r>
            <a:rPr lang="en-GB" dirty="0"/>
            <a:t>250 providers</a:t>
          </a:r>
          <a:endParaRPr lang="en-US" dirty="0"/>
        </a:p>
      </dgm:t>
    </dgm:pt>
    <dgm:pt modelId="{A1E802F9-512A-4EE2-8C37-B98638428603}" type="parTrans" cxnId="{D7893D54-F153-44A2-AB0D-790387949ACD}">
      <dgm:prSet/>
      <dgm:spPr/>
      <dgm:t>
        <a:bodyPr/>
        <a:lstStyle/>
        <a:p>
          <a:endParaRPr lang="en-US"/>
        </a:p>
      </dgm:t>
    </dgm:pt>
    <dgm:pt modelId="{FE6204EF-C183-41BA-A2C0-B854ABC0BCD4}" type="sibTrans" cxnId="{D7893D54-F153-44A2-AB0D-790387949ACD}">
      <dgm:prSet/>
      <dgm:spPr/>
      <dgm:t>
        <a:bodyPr/>
        <a:lstStyle/>
        <a:p>
          <a:endParaRPr lang="en-US"/>
        </a:p>
      </dgm:t>
    </dgm:pt>
    <dgm:pt modelId="{EC7584FC-5A80-4211-8F6F-89CD1179D9A3}">
      <dgm:prSet/>
      <dgm:spPr/>
      <dgm:t>
        <a:bodyPr/>
        <a:lstStyle/>
        <a:p>
          <a:r>
            <a:rPr lang="en-GB" dirty="0"/>
            <a:t>5,500 Signal Sources</a:t>
          </a:r>
          <a:endParaRPr lang="en-US" dirty="0"/>
        </a:p>
      </dgm:t>
    </dgm:pt>
    <dgm:pt modelId="{1E3929D7-DCD4-4D6A-82C3-26CEE28C7514}" type="parTrans" cxnId="{EB0A8836-31AA-407C-B3F6-FBAA1BFC9C63}">
      <dgm:prSet/>
      <dgm:spPr/>
      <dgm:t>
        <a:bodyPr/>
        <a:lstStyle/>
        <a:p>
          <a:endParaRPr lang="en-US"/>
        </a:p>
      </dgm:t>
    </dgm:pt>
    <dgm:pt modelId="{FFC41ACD-F400-4893-9080-C2FF57EA4951}" type="sibTrans" cxnId="{EB0A8836-31AA-407C-B3F6-FBAA1BFC9C63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Over 65,000 devices per day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3826BC80-5BA8-4608-9375-425AF589A580}">
      <dgm:prSet/>
      <dgm:spPr/>
      <dgm:t>
        <a:bodyPr/>
        <a:lstStyle/>
        <a:p>
          <a:r>
            <a:rPr lang="en-US" dirty="0"/>
            <a:t>24/7/365</a:t>
          </a:r>
        </a:p>
      </dgm:t>
    </dgm:pt>
    <dgm:pt modelId="{4CE2912E-F622-4912-B064-E7B2129AD9A5}" type="parTrans" cxnId="{6188915D-08E1-413A-AAC9-2263404A193D}">
      <dgm:prSet/>
      <dgm:spPr/>
      <dgm:t>
        <a:bodyPr/>
        <a:lstStyle/>
        <a:p>
          <a:endParaRPr lang="en-GB"/>
        </a:p>
      </dgm:t>
    </dgm:pt>
    <dgm:pt modelId="{4B3AEF8B-A864-46E5-9553-A052638AB77C}" type="sibTrans" cxnId="{6188915D-08E1-413A-AAC9-2263404A193D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8EA08245-816D-4C86-BF58-D753676E63C6}" type="pres">
      <dgm:prSet presAssocID="{3826BC80-5BA8-4608-9375-425AF589A5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8DD838-BACD-4FAC-909F-E13794157958}" type="pres">
      <dgm:prSet presAssocID="{4B3AEF8B-A864-46E5-9553-A052638AB77C}" presName="spacer" presStyleCnt="0"/>
      <dgm:spPr/>
    </dgm:pt>
    <dgm:pt modelId="{7DBDC78F-6700-42CA-8136-A6B370EC03C2}" type="pres">
      <dgm:prSet presAssocID="{D6C17E66-8AAC-47EF-9236-067DDB9152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77F5CB-B36F-4F5B-9AB5-712F6FB48C1A}" type="pres">
      <dgm:prSet presAssocID="{85ACCDAF-D9AD-4677-9A8A-10A550076DBD}" presName="spacer" presStyleCnt="0"/>
      <dgm:spPr/>
    </dgm:pt>
    <dgm:pt modelId="{D7DCF48F-B755-4F7D-BF43-DE7AD64DCEF2}" type="pres">
      <dgm:prSet presAssocID="{23DEE84A-BE65-47ED-94A6-3B31897A98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2692E8-DCC0-4401-A888-169C9E77DC34}" type="pres">
      <dgm:prSet presAssocID="{FE6204EF-C183-41BA-A2C0-B854ABC0BCD4}" presName="spacer" presStyleCnt="0"/>
      <dgm:spPr/>
    </dgm:pt>
    <dgm:pt modelId="{8E37FA40-B2FD-4938-89E0-BB11552135FB}" type="pres">
      <dgm:prSet presAssocID="{EC7584FC-5A80-4211-8F6F-89CD1179D9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597E5C22-31E2-4FAD-AF0A-7532C8673A04}" srcId="{FD3691E5-55DA-4CB9-8D99-981BB208F044}" destId="{8EFC9AB4-36D3-4881-8AC5-1C940D804CE7}" srcOrd="2" destOrd="0" parTransId="{B1E4E47A-5484-452D-9BFA-6F2081165036}" sibTransId="{85ACCDAF-D9AD-4677-9A8A-10A550076DBD}"/>
    <dgm:cxn modelId="{EB0A8836-31AA-407C-B3F6-FBAA1BFC9C63}" srcId="{FD3691E5-55DA-4CB9-8D99-981BB208F044}" destId="{EC7584FC-5A80-4211-8F6F-89CD1179D9A3}" srcOrd="4" destOrd="0" parTransId="{1E3929D7-DCD4-4D6A-82C3-26CEE28C7514}" sibTransId="{FFC41ACD-F400-4893-9080-C2FF57EA4951}"/>
    <dgm:cxn modelId="{7001D65C-2119-458B-9598-1487A2F17594}" srcId="{FD3691E5-55DA-4CB9-8D99-981BB208F044}" destId="{D6C17E66-8AAC-47EF-9236-067DDB915215}" srcOrd="1" destOrd="0" parTransId="{9F268B75-269B-4FEC-8FA9-2FC26D2192F6}" sibTransId="{650C07DF-059F-449C-921E-5479A4B5462F}"/>
    <dgm:cxn modelId="{6188915D-08E1-413A-AAC9-2263404A193D}" srcId="{FD3691E5-55DA-4CB9-8D99-981BB208F044}" destId="{3826BC80-5BA8-4608-9375-425AF589A580}" srcOrd="0" destOrd="0" parTransId="{4CE2912E-F622-4912-B064-E7B2129AD9A5}" sibTransId="{4B3AEF8B-A864-46E5-9553-A052638AB77C}"/>
    <dgm:cxn modelId="{1FEDED6E-83D1-4444-B2B9-FB59802C3C5D}" type="presOf" srcId="{3826BC80-5BA8-4608-9375-425AF589A580}" destId="{8EA08245-816D-4C86-BF58-D753676E63C6}" srcOrd="0" destOrd="0" presId="urn:microsoft.com/office/officeart/2005/8/layout/vList2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D7893D54-F153-44A2-AB0D-790387949ACD}" srcId="{FD3691E5-55DA-4CB9-8D99-981BB208F044}" destId="{23DEE84A-BE65-47ED-94A6-3B31897A98E2}" srcOrd="3" destOrd="0" parTransId="{A1E802F9-512A-4EE2-8C37-B98638428603}" sibTransId="{FE6204EF-C183-41BA-A2C0-B854ABC0BCD4}"/>
    <dgm:cxn modelId="{ADFFE1E0-B031-4DB6-8630-DD7DF34C2C42}" type="presOf" srcId="{EC7584FC-5A80-4211-8F6F-89CD1179D9A3}" destId="{8E37FA40-B2FD-4938-89E0-BB11552135FB}" srcOrd="0" destOrd="0" presId="urn:microsoft.com/office/officeart/2005/8/layout/vList2"/>
    <dgm:cxn modelId="{0DFBDEE8-1DB4-4E4C-9D16-79E9723937CC}" type="presOf" srcId="{23DEE84A-BE65-47ED-94A6-3B31897A98E2}" destId="{D7DCF48F-B755-4F7D-BF43-DE7AD64DCEF2}" srcOrd="0" destOrd="0" presId="urn:microsoft.com/office/officeart/2005/8/layout/vList2"/>
    <dgm:cxn modelId="{03E3F560-D644-43EE-928D-D6515B25CE66}" type="presParOf" srcId="{2ECBB09B-7CE4-4414-9250-0FCC3035F5F3}" destId="{8EA08245-816D-4C86-BF58-D753676E63C6}" srcOrd="0" destOrd="0" presId="urn:microsoft.com/office/officeart/2005/8/layout/vList2"/>
    <dgm:cxn modelId="{14B0BCFB-CD17-4330-9CC0-BE4FA0DDA384}" type="presParOf" srcId="{2ECBB09B-7CE4-4414-9250-0FCC3035F5F3}" destId="{888DD838-BACD-4FAC-909F-E13794157958}" srcOrd="1" destOrd="0" presId="urn:microsoft.com/office/officeart/2005/8/layout/vList2"/>
    <dgm:cxn modelId="{D7D7C374-ACE2-4001-9BEA-4300D56F34CB}" type="presParOf" srcId="{2ECBB09B-7CE4-4414-9250-0FCC3035F5F3}" destId="{7DBDC78F-6700-42CA-8136-A6B370EC03C2}" srcOrd="2" destOrd="0" presId="urn:microsoft.com/office/officeart/2005/8/layout/vList2"/>
    <dgm:cxn modelId="{00B3CA45-9A84-447F-ACD8-15C7FE0060D9}" type="presParOf" srcId="{2ECBB09B-7CE4-4414-9250-0FCC3035F5F3}" destId="{72A08F74-EA08-43E0-9A1D-6323B63CCBAF}" srcOrd="3" destOrd="0" presId="urn:microsoft.com/office/officeart/2005/8/layout/vList2"/>
    <dgm:cxn modelId="{3CF8C34C-023E-491A-ACEC-F9DD7331A0F1}" type="presParOf" srcId="{2ECBB09B-7CE4-4414-9250-0FCC3035F5F3}" destId="{8D723D72-CE8E-4D36-B95B-023432F1F95C}" srcOrd="4" destOrd="0" presId="urn:microsoft.com/office/officeart/2005/8/layout/vList2"/>
    <dgm:cxn modelId="{F4BD3013-1DEC-4ADC-9D66-73E8F0CE150D}" type="presParOf" srcId="{2ECBB09B-7CE4-4414-9250-0FCC3035F5F3}" destId="{5C77F5CB-B36F-4F5B-9AB5-712F6FB48C1A}" srcOrd="5" destOrd="0" presId="urn:microsoft.com/office/officeart/2005/8/layout/vList2"/>
    <dgm:cxn modelId="{9A16B76B-A536-48B9-8A27-DE0AF9A780EF}" type="presParOf" srcId="{2ECBB09B-7CE4-4414-9250-0FCC3035F5F3}" destId="{D7DCF48F-B755-4F7D-BF43-DE7AD64DCEF2}" srcOrd="6" destOrd="0" presId="urn:microsoft.com/office/officeart/2005/8/layout/vList2"/>
    <dgm:cxn modelId="{4044CAEC-A89C-4D15-836F-96770AC340E8}" type="presParOf" srcId="{2ECBB09B-7CE4-4414-9250-0FCC3035F5F3}" destId="{EF2692E8-DCC0-4401-A888-169C9E77DC34}" srcOrd="7" destOrd="0" presId="urn:microsoft.com/office/officeart/2005/8/layout/vList2"/>
    <dgm:cxn modelId="{19E07D50-8005-47C2-AE3F-3479C9A2658C}" type="presParOf" srcId="{2ECBB09B-7CE4-4414-9250-0FCC3035F5F3}" destId="{8E37FA40-B2FD-4938-89E0-BB11552135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High signal to noise ratio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3DEE84A-BE65-47ED-94A6-3B31897A98E2}">
      <dgm:prSet/>
      <dgm:spPr/>
      <dgm:t>
        <a:bodyPr/>
        <a:lstStyle/>
        <a:p>
          <a:r>
            <a:rPr lang="en-GB" dirty="0"/>
            <a:t>Strongly typed</a:t>
          </a:r>
          <a:endParaRPr lang="en-US" dirty="0"/>
        </a:p>
      </dgm:t>
    </dgm:pt>
    <dgm:pt modelId="{A1E802F9-512A-4EE2-8C37-B98638428603}" type="parTrans" cxnId="{D7893D54-F153-44A2-AB0D-790387949ACD}">
      <dgm:prSet/>
      <dgm:spPr/>
      <dgm:t>
        <a:bodyPr/>
        <a:lstStyle/>
        <a:p>
          <a:endParaRPr lang="en-US"/>
        </a:p>
      </dgm:t>
    </dgm:pt>
    <dgm:pt modelId="{FE6204EF-C183-41BA-A2C0-B854ABC0BCD4}" type="sibTrans" cxnId="{D7893D54-F153-44A2-AB0D-790387949ACD}">
      <dgm:prSet/>
      <dgm:spPr/>
      <dgm:t>
        <a:bodyPr/>
        <a:lstStyle/>
        <a:p>
          <a:endParaRPr lang="en-US"/>
        </a:p>
      </dgm:t>
    </dgm:pt>
    <dgm:pt modelId="{EC7584FC-5A80-4211-8F6F-89CD1179D9A3}">
      <dgm:prSet/>
      <dgm:spPr/>
      <dgm:t>
        <a:bodyPr/>
        <a:lstStyle/>
        <a:p>
          <a:r>
            <a:rPr lang="en-GB" dirty="0"/>
            <a:t>Easy to learn and understand</a:t>
          </a:r>
          <a:endParaRPr lang="en-US" dirty="0"/>
        </a:p>
      </dgm:t>
    </dgm:pt>
    <dgm:pt modelId="{1E3929D7-DCD4-4D6A-82C3-26CEE28C7514}" type="parTrans" cxnId="{EB0A8836-31AA-407C-B3F6-FBAA1BFC9C63}">
      <dgm:prSet/>
      <dgm:spPr/>
      <dgm:t>
        <a:bodyPr/>
        <a:lstStyle/>
        <a:p>
          <a:endParaRPr lang="en-US"/>
        </a:p>
      </dgm:t>
    </dgm:pt>
    <dgm:pt modelId="{FFC41ACD-F400-4893-9080-C2FF57EA4951}" type="sibTrans" cxnId="{EB0A8836-31AA-407C-B3F6-FBAA1BFC9C63}">
      <dgm:prSet/>
      <dgm:spPr/>
      <dgm:t>
        <a:bodyPr/>
        <a:lstStyle/>
        <a:p>
          <a:endParaRPr lang="en-US"/>
        </a:p>
      </dgm:t>
    </dgm:pt>
    <dgm:pt modelId="{047E3C20-9DAE-4621-A044-1CB39EC966AA}">
      <dgm:prSet/>
      <dgm:spPr/>
      <dgm:t>
        <a:bodyPr/>
        <a:lstStyle/>
        <a:p>
          <a:r>
            <a:rPr lang="en-US" dirty="0"/>
            <a:t>Functional-first</a:t>
          </a:r>
        </a:p>
      </dgm:t>
    </dgm:pt>
    <dgm:pt modelId="{93A2DF37-D62D-4CE1-949A-27B99EB44F77}" type="parTrans" cxnId="{80C0BA91-CAB1-4F19-80BE-143E3C04D672}">
      <dgm:prSet/>
      <dgm:spPr/>
      <dgm:t>
        <a:bodyPr/>
        <a:lstStyle/>
        <a:p>
          <a:endParaRPr lang="en-GB"/>
        </a:p>
      </dgm:t>
    </dgm:pt>
    <dgm:pt modelId="{160F89E5-0001-4708-B0B1-8BD359EA0E3A}" type="sibTrans" cxnId="{80C0BA91-CAB1-4F19-80BE-143E3C04D672}">
      <dgm:prSet/>
      <dgm:spPr/>
      <dgm:t>
        <a:bodyPr/>
        <a:lstStyle/>
        <a:p>
          <a:endParaRPr lang="en-GB"/>
        </a:p>
      </dgm:t>
    </dgm:pt>
    <dgm:pt modelId="{C549F0B6-4227-4ED3-9210-E7259AD6A17A}">
      <dgm:prSet/>
      <dgm:spPr/>
      <dgm:t>
        <a:bodyPr/>
        <a:lstStyle/>
        <a:p>
          <a:r>
            <a:rPr lang="en-GB" dirty="0"/>
            <a:t>.NET or JVM</a:t>
          </a:r>
          <a:endParaRPr lang="en-US" dirty="0"/>
        </a:p>
      </dgm:t>
    </dgm:pt>
    <dgm:pt modelId="{02B3016D-BAE7-4ABC-89B5-435A11DAB8E1}" type="parTrans" cxnId="{71744AF4-A7B5-46F3-93AB-31F5B8FBDE06}">
      <dgm:prSet/>
      <dgm:spPr/>
      <dgm:t>
        <a:bodyPr/>
        <a:lstStyle/>
        <a:p>
          <a:endParaRPr lang="en-GB"/>
        </a:p>
      </dgm:t>
    </dgm:pt>
    <dgm:pt modelId="{B988C6A0-66FC-4F05-8941-E6C6441E8017}" type="sibTrans" cxnId="{71744AF4-A7B5-46F3-93AB-31F5B8FBDE06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9905E51E-A5E2-44F8-87FD-9F086C9454C2}" type="pres">
      <dgm:prSet presAssocID="{047E3C20-9DAE-4621-A044-1CB39EC966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0651BC-8A73-4DFE-8631-4C5A36FF1DEF}" type="pres">
      <dgm:prSet presAssocID="{160F89E5-0001-4708-B0B1-8BD359EA0E3A}" presName="spacer" presStyleCnt="0"/>
      <dgm:spPr/>
    </dgm:pt>
    <dgm:pt modelId="{7DBDC78F-6700-42CA-8136-A6B370EC03C2}" type="pres">
      <dgm:prSet presAssocID="{D6C17E66-8AAC-47EF-9236-067DDB9152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D7DCF48F-B755-4F7D-BF43-DE7AD64DCEF2}" type="pres">
      <dgm:prSet presAssocID="{23DEE84A-BE65-47ED-94A6-3B31897A98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2692E8-DCC0-4401-A888-169C9E77DC34}" type="pres">
      <dgm:prSet presAssocID="{FE6204EF-C183-41BA-A2C0-B854ABC0BCD4}" presName="spacer" presStyleCnt="0"/>
      <dgm:spPr/>
    </dgm:pt>
    <dgm:pt modelId="{8E37FA40-B2FD-4938-89E0-BB11552135FB}" type="pres">
      <dgm:prSet presAssocID="{EC7584FC-5A80-4211-8F6F-89CD1179D9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567344-BC5D-4D43-B79C-C75EF0EDD140}" type="pres">
      <dgm:prSet presAssocID="{FFC41ACD-F400-4893-9080-C2FF57EA4951}" presName="spacer" presStyleCnt="0"/>
      <dgm:spPr/>
    </dgm:pt>
    <dgm:pt modelId="{1EADF2DB-D3C5-4279-A441-BA982E6B71FD}" type="pres">
      <dgm:prSet presAssocID="{C549F0B6-4227-4ED3-9210-E7259AD6A17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B0A8836-31AA-407C-B3F6-FBAA1BFC9C63}" srcId="{FD3691E5-55DA-4CB9-8D99-981BB208F044}" destId="{EC7584FC-5A80-4211-8F6F-89CD1179D9A3}" srcOrd="3" destOrd="0" parTransId="{1E3929D7-DCD4-4D6A-82C3-26CEE28C7514}" sibTransId="{FFC41ACD-F400-4893-9080-C2FF57EA4951}"/>
    <dgm:cxn modelId="{7001D65C-2119-458B-9598-1487A2F17594}" srcId="{FD3691E5-55DA-4CB9-8D99-981BB208F044}" destId="{D6C17E66-8AAC-47EF-9236-067DDB915215}" srcOrd="1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D7893D54-F153-44A2-AB0D-790387949ACD}" srcId="{FD3691E5-55DA-4CB9-8D99-981BB208F044}" destId="{23DEE84A-BE65-47ED-94A6-3B31897A98E2}" srcOrd="2" destOrd="0" parTransId="{A1E802F9-512A-4EE2-8C37-B98638428603}" sibTransId="{FE6204EF-C183-41BA-A2C0-B854ABC0BCD4}"/>
    <dgm:cxn modelId="{80C0BA91-CAB1-4F19-80BE-143E3C04D672}" srcId="{FD3691E5-55DA-4CB9-8D99-981BB208F044}" destId="{047E3C20-9DAE-4621-A044-1CB39EC966AA}" srcOrd="0" destOrd="0" parTransId="{93A2DF37-D62D-4CE1-949A-27B99EB44F77}" sibTransId="{160F89E5-0001-4708-B0B1-8BD359EA0E3A}"/>
    <dgm:cxn modelId="{DE9C4893-C957-4858-9333-7BFFA0CC54B6}" type="presOf" srcId="{047E3C20-9DAE-4621-A044-1CB39EC966AA}" destId="{9905E51E-A5E2-44F8-87FD-9F086C9454C2}" srcOrd="0" destOrd="0" presId="urn:microsoft.com/office/officeart/2005/8/layout/vList2"/>
    <dgm:cxn modelId="{ADFFE1E0-B031-4DB6-8630-DD7DF34C2C42}" type="presOf" srcId="{EC7584FC-5A80-4211-8F6F-89CD1179D9A3}" destId="{8E37FA40-B2FD-4938-89E0-BB11552135FB}" srcOrd="0" destOrd="0" presId="urn:microsoft.com/office/officeart/2005/8/layout/vList2"/>
    <dgm:cxn modelId="{08A40FE5-ADB0-4364-96AC-271993331789}" type="presOf" srcId="{C549F0B6-4227-4ED3-9210-E7259AD6A17A}" destId="{1EADF2DB-D3C5-4279-A441-BA982E6B71FD}" srcOrd="0" destOrd="0" presId="urn:microsoft.com/office/officeart/2005/8/layout/vList2"/>
    <dgm:cxn modelId="{0DFBDEE8-1DB4-4E4C-9D16-79E9723937CC}" type="presOf" srcId="{23DEE84A-BE65-47ED-94A6-3B31897A98E2}" destId="{D7DCF48F-B755-4F7D-BF43-DE7AD64DCEF2}" srcOrd="0" destOrd="0" presId="urn:microsoft.com/office/officeart/2005/8/layout/vList2"/>
    <dgm:cxn modelId="{71744AF4-A7B5-46F3-93AB-31F5B8FBDE06}" srcId="{FD3691E5-55DA-4CB9-8D99-981BB208F044}" destId="{C549F0B6-4227-4ED3-9210-E7259AD6A17A}" srcOrd="4" destOrd="0" parTransId="{02B3016D-BAE7-4ABC-89B5-435A11DAB8E1}" sibTransId="{B988C6A0-66FC-4F05-8941-E6C6441E8017}"/>
    <dgm:cxn modelId="{8BCD2565-56B2-4993-BA38-A82D6B2A595A}" type="presParOf" srcId="{2ECBB09B-7CE4-4414-9250-0FCC3035F5F3}" destId="{9905E51E-A5E2-44F8-87FD-9F086C9454C2}" srcOrd="0" destOrd="0" presId="urn:microsoft.com/office/officeart/2005/8/layout/vList2"/>
    <dgm:cxn modelId="{67291E51-399F-443E-9DDF-D627FFABA72B}" type="presParOf" srcId="{2ECBB09B-7CE4-4414-9250-0FCC3035F5F3}" destId="{F90651BC-8A73-4DFE-8631-4C5A36FF1DEF}" srcOrd="1" destOrd="0" presId="urn:microsoft.com/office/officeart/2005/8/layout/vList2"/>
    <dgm:cxn modelId="{D7D7C374-ACE2-4001-9BEA-4300D56F34CB}" type="presParOf" srcId="{2ECBB09B-7CE4-4414-9250-0FCC3035F5F3}" destId="{7DBDC78F-6700-42CA-8136-A6B370EC03C2}" srcOrd="2" destOrd="0" presId="urn:microsoft.com/office/officeart/2005/8/layout/vList2"/>
    <dgm:cxn modelId="{00B3CA45-9A84-447F-ACD8-15C7FE0060D9}" type="presParOf" srcId="{2ECBB09B-7CE4-4414-9250-0FCC3035F5F3}" destId="{72A08F74-EA08-43E0-9A1D-6323B63CCBAF}" srcOrd="3" destOrd="0" presId="urn:microsoft.com/office/officeart/2005/8/layout/vList2"/>
    <dgm:cxn modelId="{9A16B76B-A536-48B9-8A27-DE0AF9A780EF}" type="presParOf" srcId="{2ECBB09B-7CE4-4414-9250-0FCC3035F5F3}" destId="{D7DCF48F-B755-4F7D-BF43-DE7AD64DCEF2}" srcOrd="4" destOrd="0" presId="urn:microsoft.com/office/officeart/2005/8/layout/vList2"/>
    <dgm:cxn modelId="{4044CAEC-A89C-4D15-836F-96770AC340E8}" type="presParOf" srcId="{2ECBB09B-7CE4-4414-9250-0FCC3035F5F3}" destId="{EF2692E8-DCC0-4401-A888-169C9E77DC34}" srcOrd="5" destOrd="0" presId="urn:microsoft.com/office/officeart/2005/8/layout/vList2"/>
    <dgm:cxn modelId="{19E07D50-8005-47C2-AE3F-3479C9A2658C}" type="presParOf" srcId="{2ECBB09B-7CE4-4414-9250-0FCC3035F5F3}" destId="{8E37FA40-B2FD-4938-89E0-BB11552135FB}" srcOrd="6" destOrd="0" presId="urn:microsoft.com/office/officeart/2005/8/layout/vList2"/>
    <dgm:cxn modelId="{C1A97777-5CEC-4FDF-88C5-659C7B1DB062}" type="presParOf" srcId="{2ECBB09B-7CE4-4414-9250-0FCC3035F5F3}" destId="{0A567344-BC5D-4D43-B79C-C75EF0EDD140}" srcOrd="7" destOrd="0" presId="urn:microsoft.com/office/officeart/2005/8/layout/vList2"/>
    <dgm:cxn modelId="{44F0B9B8-0E1E-44C5-8C89-F6123C341C0D}" type="presParOf" srcId="{2ECBB09B-7CE4-4414-9250-0FCC3035F5F3}" destId="{1EADF2DB-D3C5-4279-A441-BA982E6B71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Data processing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EC7584FC-5A80-4211-8F6F-89CD1179D9A3}">
      <dgm:prSet/>
      <dgm:spPr/>
      <dgm:t>
        <a:bodyPr/>
        <a:lstStyle/>
        <a:p>
          <a:r>
            <a:rPr lang="en-GB" dirty="0"/>
            <a:t>Code structure</a:t>
          </a:r>
        </a:p>
      </dgm:t>
    </dgm:pt>
    <dgm:pt modelId="{1E3929D7-DCD4-4D6A-82C3-26CEE28C7514}" type="parTrans" cxnId="{EB0A8836-31AA-407C-B3F6-FBAA1BFC9C63}">
      <dgm:prSet/>
      <dgm:spPr/>
      <dgm:t>
        <a:bodyPr/>
        <a:lstStyle/>
        <a:p>
          <a:endParaRPr lang="en-US"/>
        </a:p>
      </dgm:t>
    </dgm:pt>
    <dgm:pt modelId="{FFC41ACD-F400-4893-9080-C2FF57EA4951}" type="sibTrans" cxnId="{EB0A8836-31AA-407C-B3F6-FBAA1BFC9C63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Updating F#, .NET and NuGet packages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22953DD5-BE61-426E-AA75-2F2C05E1746F}">
      <dgm:prSet/>
      <dgm:spPr/>
      <dgm:t>
        <a:bodyPr/>
        <a:lstStyle/>
        <a:p>
          <a:r>
            <a:rPr lang="en-GB" dirty="0"/>
            <a:t>Adding new features/extending</a:t>
          </a:r>
        </a:p>
      </dgm:t>
    </dgm:pt>
    <dgm:pt modelId="{88DCE263-4494-4F50-BE53-11F2FECE948F}" type="parTrans" cxnId="{92F3DA9D-1760-428E-B19B-BE01A594E8A1}">
      <dgm:prSet/>
      <dgm:spPr/>
      <dgm:t>
        <a:bodyPr/>
        <a:lstStyle/>
        <a:p>
          <a:endParaRPr lang="en-GB"/>
        </a:p>
      </dgm:t>
    </dgm:pt>
    <dgm:pt modelId="{21A9DC93-871E-4826-8472-3486458EE1DC}" type="sibTrans" cxnId="{92F3DA9D-1760-428E-B19B-BE01A594E8A1}">
      <dgm:prSet/>
      <dgm:spPr/>
      <dgm:t>
        <a:bodyPr/>
        <a:lstStyle/>
        <a:p>
          <a:endParaRPr lang="en-GB"/>
        </a:p>
      </dgm:t>
    </dgm:pt>
    <dgm:pt modelId="{37253781-233F-4110-AB6D-713E0ECFCAEB}">
      <dgm:prSet/>
      <dgm:spPr/>
      <dgm:t>
        <a:bodyPr/>
        <a:lstStyle/>
        <a:p>
          <a:r>
            <a:rPr lang="en-US" dirty="0"/>
            <a:t>Tooling</a:t>
          </a:r>
        </a:p>
      </dgm:t>
    </dgm:pt>
    <dgm:pt modelId="{A9D7ED04-3415-4332-833F-1088DB086B79}" type="parTrans" cxnId="{25DF7E79-96DA-45B2-BF5C-EFAA26DAAE0B}">
      <dgm:prSet/>
      <dgm:spPr/>
      <dgm:t>
        <a:bodyPr/>
        <a:lstStyle/>
        <a:p>
          <a:endParaRPr lang="en-GB"/>
        </a:p>
      </dgm:t>
    </dgm:pt>
    <dgm:pt modelId="{ECA8ECF5-AB08-449C-8FEB-A86E75D85559}" type="sibTrans" cxnId="{25DF7E79-96DA-45B2-BF5C-EFAA26DAAE0B}">
      <dgm:prSet/>
      <dgm:spPr/>
      <dgm:t>
        <a:bodyPr/>
        <a:lstStyle/>
        <a:p>
          <a:endParaRPr lang="en-GB"/>
        </a:p>
      </dgm:t>
    </dgm:pt>
    <dgm:pt modelId="{9920C840-E93F-473E-AA80-34333B14F544}">
      <dgm:prSet/>
      <dgm:spPr/>
      <dgm:t>
        <a:bodyPr/>
        <a:lstStyle/>
        <a:p>
          <a:r>
            <a:rPr lang="en-GB"/>
            <a:t>Recruitment/Onboarding</a:t>
          </a:r>
          <a:endParaRPr lang="en-GB" dirty="0"/>
        </a:p>
      </dgm:t>
    </dgm:pt>
    <dgm:pt modelId="{FD713414-3F37-4245-9D93-6D1C3AE46903}" type="parTrans" cxnId="{5A40B021-7AC2-41D1-AA9C-6F557193D923}">
      <dgm:prSet/>
      <dgm:spPr/>
      <dgm:t>
        <a:bodyPr/>
        <a:lstStyle/>
        <a:p>
          <a:endParaRPr lang="en-GB"/>
        </a:p>
      </dgm:t>
    </dgm:pt>
    <dgm:pt modelId="{BAC56248-D2C3-4750-831F-4819AB15A97C}" type="sibTrans" cxnId="{5A40B021-7AC2-41D1-AA9C-6F557193D923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41C8ABC9-F3AF-42DD-81E8-040D2F2BC4AF}" type="pres">
      <dgm:prSet presAssocID="{37253781-233F-4110-AB6D-713E0ECFCA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0FDA63-F6B6-444E-B2FB-DF8EDF6E90D0}" type="pres">
      <dgm:prSet presAssocID="{ECA8ECF5-AB08-449C-8FEB-A86E75D85559}" presName="spacer" presStyleCnt="0"/>
      <dgm:spPr/>
    </dgm:pt>
    <dgm:pt modelId="{7DBDC78F-6700-42CA-8136-A6B370EC03C2}" type="pres">
      <dgm:prSet presAssocID="{D6C17E66-8AAC-47EF-9236-067DDB9152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77F5CB-B36F-4F5B-9AB5-712F6FB48C1A}" type="pres">
      <dgm:prSet presAssocID="{85ACCDAF-D9AD-4677-9A8A-10A550076DBD}" presName="spacer" presStyleCnt="0"/>
      <dgm:spPr/>
    </dgm:pt>
    <dgm:pt modelId="{8E37FA40-B2FD-4938-89E0-BB11552135FB}" type="pres">
      <dgm:prSet presAssocID="{EC7584FC-5A80-4211-8F6F-89CD1179D9A3}" presName="parentText" presStyleLbl="node1" presStyleIdx="3" presStyleCnt="6" custLinFactNeighborX="2323" custLinFactNeighborY="28418">
        <dgm:presLayoutVars>
          <dgm:chMax val="0"/>
          <dgm:bulletEnabled val="1"/>
        </dgm:presLayoutVars>
      </dgm:prSet>
      <dgm:spPr/>
    </dgm:pt>
    <dgm:pt modelId="{F7150B47-3B9E-4331-93B9-3BF0F1A44182}" type="pres">
      <dgm:prSet presAssocID="{FFC41ACD-F400-4893-9080-C2FF57EA4951}" presName="spacer" presStyleCnt="0"/>
      <dgm:spPr/>
    </dgm:pt>
    <dgm:pt modelId="{06596FE9-0B34-43C8-A3D7-6BEB735FB629}" type="pres">
      <dgm:prSet presAssocID="{22953DD5-BE61-426E-AA75-2F2C05E1746F}" presName="parentText" presStyleLbl="node1" presStyleIdx="4" presStyleCnt="6" custLinFactNeighborX="319" custLinFactNeighborY="17654">
        <dgm:presLayoutVars>
          <dgm:chMax val="0"/>
          <dgm:bulletEnabled val="1"/>
        </dgm:presLayoutVars>
      </dgm:prSet>
      <dgm:spPr/>
    </dgm:pt>
    <dgm:pt modelId="{27837188-98C8-4DDB-A9DC-B9F633511C54}" type="pres">
      <dgm:prSet presAssocID="{21A9DC93-871E-4826-8472-3486458EE1DC}" presName="spacer" presStyleCnt="0"/>
      <dgm:spPr/>
    </dgm:pt>
    <dgm:pt modelId="{77EFF46F-70A8-4687-81A5-A5D2D5BC6E09}" type="pres">
      <dgm:prSet presAssocID="{9920C840-E93F-473E-AA80-34333B14F54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29D4F615-679A-4B49-8D2C-7869D42E619D}" type="presOf" srcId="{9920C840-E93F-473E-AA80-34333B14F544}" destId="{77EFF46F-70A8-4687-81A5-A5D2D5BC6E09}" srcOrd="0" destOrd="0" presId="urn:microsoft.com/office/officeart/2005/8/layout/vList2"/>
    <dgm:cxn modelId="{5A40B021-7AC2-41D1-AA9C-6F557193D923}" srcId="{FD3691E5-55DA-4CB9-8D99-981BB208F044}" destId="{9920C840-E93F-473E-AA80-34333B14F544}" srcOrd="5" destOrd="0" parTransId="{FD713414-3F37-4245-9D93-6D1C3AE46903}" sibTransId="{BAC56248-D2C3-4750-831F-4819AB15A97C}"/>
    <dgm:cxn modelId="{597E5C22-31E2-4FAD-AF0A-7532C8673A04}" srcId="{FD3691E5-55DA-4CB9-8D99-981BB208F044}" destId="{8EFC9AB4-36D3-4881-8AC5-1C940D804CE7}" srcOrd="2" destOrd="0" parTransId="{B1E4E47A-5484-452D-9BFA-6F2081165036}" sibTransId="{85ACCDAF-D9AD-4677-9A8A-10A550076DBD}"/>
    <dgm:cxn modelId="{EB0A8836-31AA-407C-B3F6-FBAA1BFC9C63}" srcId="{FD3691E5-55DA-4CB9-8D99-981BB208F044}" destId="{EC7584FC-5A80-4211-8F6F-89CD1179D9A3}" srcOrd="3" destOrd="0" parTransId="{1E3929D7-DCD4-4D6A-82C3-26CEE28C7514}" sibTransId="{FFC41ACD-F400-4893-9080-C2FF57EA4951}"/>
    <dgm:cxn modelId="{7001D65C-2119-458B-9598-1487A2F17594}" srcId="{FD3691E5-55DA-4CB9-8D99-981BB208F044}" destId="{D6C17E66-8AAC-47EF-9236-067DDB915215}" srcOrd="1" destOrd="0" parTransId="{9F268B75-269B-4FEC-8FA9-2FC26D2192F6}" sibTransId="{650C07DF-059F-449C-921E-5479A4B5462F}"/>
    <dgm:cxn modelId="{44AA2847-E22D-4E52-AF79-FB2AA037D30F}" type="presOf" srcId="{22953DD5-BE61-426E-AA75-2F2C05E1746F}" destId="{06596FE9-0B34-43C8-A3D7-6BEB735FB629}" srcOrd="0" destOrd="0" presId="urn:microsoft.com/office/officeart/2005/8/layout/vList2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25DF7E79-96DA-45B2-BF5C-EFAA26DAAE0B}" srcId="{FD3691E5-55DA-4CB9-8D99-981BB208F044}" destId="{37253781-233F-4110-AB6D-713E0ECFCAEB}" srcOrd="0" destOrd="0" parTransId="{A9D7ED04-3415-4332-833F-1088DB086B79}" sibTransId="{ECA8ECF5-AB08-449C-8FEB-A86E75D85559}"/>
    <dgm:cxn modelId="{60EB5E5A-5325-4315-9084-BD04A421E780}" type="presOf" srcId="{37253781-233F-4110-AB6D-713E0ECFCAEB}" destId="{41C8ABC9-F3AF-42DD-81E8-040D2F2BC4AF}" srcOrd="0" destOrd="0" presId="urn:microsoft.com/office/officeart/2005/8/layout/vList2"/>
    <dgm:cxn modelId="{92F3DA9D-1760-428E-B19B-BE01A594E8A1}" srcId="{FD3691E5-55DA-4CB9-8D99-981BB208F044}" destId="{22953DD5-BE61-426E-AA75-2F2C05E1746F}" srcOrd="4" destOrd="0" parTransId="{88DCE263-4494-4F50-BE53-11F2FECE948F}" sibTransId="{21A9DC93-871E-4826-8472-3486458EE1DC}"/>
    <dgm:cxn modelId="{ADFFE1E0-B031-4DB6-8630-DD7DF34C2C42}" type="presOf" srcId="{EC7584FC-5A80-4211-8F6F-89CD1179D9A3}" destId="{8E37FA40-B2FD-4938-89E0-BB11552135FB}" srcOrd="0" destOrd="0" presId="urn:microsoft.com/office/officeart/2005/8/layout/vList2"/>
    <dgm:cxn modelId="{E65A8DED-1F53-426F-82D3-5F2A71C228C1}" type="presParOf" srcId="{2ECBB09B-7CE4-4414-9250-0FCC3035F5F3}" destId="{41C8ABC9-F3AF-42DD-81E8-040D2F2BC4AF}" srcOrd="0" destOrd="0" presId="urn:microsoft.com/office/officeart/2005/8/layout/vList2"/>
    <dgm:cxn modelId="{91013ED1-EA70-41F9-9AFB-027B1CBF7BE7}" type="presParOf" srcId="{2ECBB09B-7CE4-4414-9250-0FCC3035F5F3}" destId="{080FDA63-F6B6-444E-B2FB-DF8EDF6E90D0}" srcOrd="1" destOrd="0" presId="urn:microsoft.com/office/officeart/2005/8/layout/vList2"/>
    <dgm:cxn modelId="{D7D7C374-ACE2-4001-9BEA-4300D56F34CB}" type="presParOf" srcId="{2ECBB09B-7CE4-4414-9250-0FCC3035F5F3}" destId="{7DBDC78F-6700-42CA-8136-A6B370EC03C2}" srcOrd="2" destOrd="0" presId="urn:microsoft.com/office/officeart/2005/8/layout/vList2"/>
    <dgm:cxn modelId="{00B3CA45-9A84-447F-ACD8-15C7FE0060D9}" type="presParOf" srcId="{2ECBB09B-7CE4-4414-9250-0FCC3035F5F3}" destId="{72A08F74-EA08-43E0-9A1D-6323B63CCBAF}" srcOrd="3" destOrd="0" presId="urn:microsoft.com/office/officeart/2005/8/layout/vList2"/>
    <dgm:cxn modelId="{3CF8C34C-023E-491A-ACEC-F9DD7331A0F1}" type="presParOf" srcId="{2ECBB09B-7CE4-4414-9250-0FCC3035F5F3}" destId="{8D723D72-CE8E-4D36-B95B-023432F1F95C}" srcOrd="4" destOrd="0" presId="urn:microsoft.com/office/officeart/2005/8/layout/vList2"/>
    <dgm:cxn modelId="{F4BD3013-1DEC-4ADC-9D66-73E8F0CE150D}" type="presParOf" srcId="{2ECBB09B-7CE4-4414-9250-0FCC3035F5F3}" destId="{5C77F5CB-B36F-4F5B-9AB5-712F6FB48C1A}" srcOrd="5" destOrd="0" presId="urn:microsoft.com/office/officeart/2005/8/layout/vList2"/>
    <dgm:cxn modelId="{19E07D50-8005-47C2-AE3F-3479C9A2658C}" type="presParOf" srcId="{2ECBB09B-7CE4-4414-9250-0FCC3035F5F3}" destId="{8E37FA40-B2FD-4938-89E0-BB11552135FB}" srcOrd="6" destOrd="0" presId="urn:microsoft.com/office/officeart/2005/8/layout/vList2"/>
    <dgm:cxn modelId="{D85F2D15-F194-439D-984C-1AC3E220078F}" type="presParOf" srcId="{2ECBB09B-7CE4-4414-9250-0FCC3035F5F3}" destId="{F7150B47-3B9E-4331-93B9-3BF0F1A44182}" srcOrd="7" destOrd="0" presId="urn:microsoft.com/office/officeart/2005/8/layout/vList2"/>
    <dgm:cxn modelId="{4E49CA6E-9BA1-49CD-BAD1-7AE25A7D7B8F}" type="presParOf" srcId="{2ECBB09B-7CE4-4414-9250-0FCC3035F5F3}" destId="{06596FE9-0B34-43C8-A3D7-6BEB735FB629}" srcOrd="8" destOrd="0" presId="urn:microsoft.com/office/officeart/2005/8/layout/vList2"/>
    <dgm:cxn modelId="{6E481DB6-352A-4882-93C6-A71997036E7C}" type="presParOf" srcId="{2ECBB09B-7CE4-4414-9250-0FCC3035F5F3}" destId="{27837188-98C8-4DDB-A9DC-B9F633511C54}" srcOrd="9" destOrd="0" presId="urn:microsoft.com/office/officeart/2005/8/layout/vList2"/>
    <dgm:cxn modelId="{F78EEBBB-E775-4D84-8AFD-D0CC644AA147}" type="presParOf" srcId="{2ECBB09B-7CE4-4414-9250-0FCC3035F5F3}" destId="{77EFF46F-70A8-4687-81A5-A5D2D5BC6E0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US" dirty="0" err="1"/>
            <a:t>Npgsql.FSharp</a:t>
          </a:r>
          <a:r>
            <a:rPr lang="en-US" dirty="0"/>
            <a:t> + </a:t>
          </a:r>
          <a:r>
            <a:rPr lang="en-US" dirty="0" err="1"/>
            <a:t>postgresql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094E277-D5DF-4425-9B11-CDD579C100F7}">
      <dgm:prSet/>
      <dgm:spPr/>
      <dgm:t>
        <a:bodyPr/>
        <a:lstStyle/>
        <a:p>
          <a:r>
            <a:rPr lang="en-US" dirty="0"/>
            <a:t>JetBrains Rider/</a:t>
          </a:r>
          <a:r>
            <a:rPr lang="en-US" dirty="0" err="1"/>
            <a:t>VSCode+ionide</a:t>
          </a:r>
          <a:r>
            <a:rPr lang="en-US" dirty="0"/>
            <a:t>/VS2022</a:t>
          </a:r>
        </a:p>
      </dgm:t>
    </dgm:pt>
    <dgm:pt modelId="{28026188-9432-4BB9-8FD2-3B356C69CDEE}" type="parTrans" cxnId="{F3342017-C093-4530-9553-773D9DBCC7A8}">
      <dgm:prSet/>
      <dgm:spPr/>
      <dgm:t>
        <a:bodyPr/>
        <a:lstStyle/>
        <a:p>
          <a:endParaRPr lang="en-GB"/>
        </a:p>
      </dgm:t>
    </dgm:pt>
    <dgm:pt modelId="{96FF8E3F-C1C8-4E69-ACBE-D4C232608ADC}" type="sibTrans" cxnId="{F3342017-C093-4530-9553-773D9DBCC7A8}">
      <dgm:prSet/>
      <dgm:spPr/>
      <dgm:t>
        <a:bodyPr/>
        <a:lstStyle/>
        <a:p>
          <a:endParaRPr lang="en-GB"/>
        </a:p>
      </dgm:t>
    </dgm:pt>
    <dgm:pt modelId="{E776FEED-CD34-47D3-BC36-FE4C9A74CE32}">
      <dgm:prSet/>
      <dgm:spPr/>
      <dgm:t>
        <a:bodyPr/>
        <a:lstStyle/>
        <a:p>
          <a:r>
            <a:rPr lang="en-US" dirty="0"/>
            <a:t>Giraffe + ASP.NET Core</a:t>
          </a:r>
        </a:p>
      </dgm:t>
    </dgm:pt>
    <dgm:pt modelId="{6BF673A0-F6E7-435A-8ECC-C4D1A32BC315}" type="parTrans" cxnId="{432D9DEC-800A-4A86-8048-239FF62B5B7C}">
      <dgm:prSet/>
      <dgm:spPr/>
      <dgm:t>
        <a:bodyPr/>
        <a:lstStyle/>
        <a:p>
          <a:endParaRPr lang="en-GB"/>
        </a:p>
      </dgm:t>
    </dgm:pt>
    <dgm:pt modelId="{4AED6375-2ABC-4E6C-93CF-73DB16DF7BD9}" type="sibTrans" cxnId="{432D9DEC-800A-4A86-8048-239FF62B5B7C}">
      <dgm:prSet/>
      <dgm:spPr/>
      <dgm:t>
        <a:bodyPr/>
        <a:lstStyle/>
        <a:p>
          <a:endParaRPr lang="en-GB"/>
        </a:p>
      </dgm:t>
    </dgm:pt>
    <dgm:pt modelId="{135C13FF-78D8-4432-A174-392AB6EFA5CD}">
      <dgm:prSet/>
      <dgm:spPr/>
      <dgm:t>
        <a:bodyPr/>
        <a:lstStyle/>
        <a:p>
          <a:r>
            <a:rPr lang="en-US" dirty="0"/>
            <a:t>F# Interactive</a:t>
          </a:r>
        </a:p>
      </dgm:t>
    </dgm:pt>
    <dgm:pt modelId="{E746029E-15AC-4B74-BC66-CDA2315F9AA6}" type="parTrans" cxnId="{50193F03-E5E4-4802-8AF7-B8E70C64264E}">
      <dgm:prSet/>
      <dgm:spPr/>
      <dgm:t>
        <a:bodyPr/>
        <a:lstStyle/>
        <a:p>
          <a:endParaRPr lang="en-GB"/>
        </a:p>
      </dgm:t>
    </dgm:pt>
    <dgm:pt modelId="{97F61930-73B6-4165-91E9-EAE1B5E88CE5}" type="sibTrans" cxnId="{50193F03-E5E4-4802-8AF7-B8E70C64264E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27F82393-CFB6-40D4-9199-5A95D2F2CA68}" type="pres">
      <dgm:prSet presAssocID="{2094E277-D5DF-4425-9B11-CDD579C100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D97EA-8A7B-4D80-BB95-D4422E761D34}" type="pres">
      <dgm:prSet presAssocID="{96FF8E3F-C1C8-4E69-ACBE-D4C232608ADC}" presName="spacer" presStyleCnt="0"/>
      <dgm:spPr/>
    </dgm:pt>
    <dgm:pt modelId="{3B5C376A-D326-41A7-A621-1C77A7D62E3D}" type="pres">
      <dgm:prSet presAssocID="{135C13FF-78D8-4432-A174-392AB6EFA5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9AAAA3-B5D6-4005-B253-FFCA51617DCC}" type="pres">
      <dgm:prSet presAssocID="{97F61930-73B6-4165-91E9-EAE1B5E88CE5}" presName="spacer" presStyleCnt="0"/>
      <dgm:spPr/>
    </dgm:pt>
    <dgm:pt modelId="{4B4C4FB4-A3C6-4B2A-B4A5-D1CC276AC187}" type="pres">
      <dgm:prSet presAssocID="{E776FEED-CD34-47D3-BC36-FE4C9A74CE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B30BA2-27D6-4B34-AF2C-ED3A209A9268}" type="pres">
      <dgm:prSet presAssocID="{4AED6375-2ABC-4E6C-93CF-73DB16DF7BD9}" presName="spacer" presStyleCnt="0"/>
      <dgm:spPr/>
    </dgm:pt>
    <dgm:pt modelId="{7DBDC78F-6700-42CA-8136-A6B370EC03C2}" type="pres">
      <dgm:prSet presAssocID="{D6C17E66-8AAC-47EF-9236-067DDB9152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193F03-E5E4-4802-8AF7-B8E70C64264E}" srcId="{FD3691E5-55DA-4CB9-8D99-981BB208F044}" destId="{135C13FF-78D8-4432-A174-392AB6EFA5CD}" srcOrd="1" destOrd="0" parTransId="{E746029E-15AC-4B74-BC66-CDA2315F9AA6}" sibTransId="{97F61930-73B6-4165-91E9-EAE1B5E88CE5}"/>
    <dgm:cxn modelId="{F3342017-C093-4530-9553-773D9DBCC7A8}" srcId="{FD3691E5-55DA-4CB9-8D99-981BB208F044}" destId="{2094E277-D5DF-4425-9B11-CDD579C100F7}" srcOrd="0" destOrd="0" parTransId="{28026188-9432-4BB9-8FD2-3B356C69CDEE}" sibTransId="{96FF8E3F-C1C8-4E69-ACBE-D4C232608ADC}"/>
    <dgm:cxn modelId="{AA819F3B-F1EB-499D-9FCE-30C53EB3819E}" type="presOf" srcId="{135C13FF-78D8-4432-A174-392AB6EFA5CD}" destId="{3B5C376A-D326-41A7-A621-1C77A7D62E3D}" srcOrd="0" destOrd="0" presId="urn:microsoft.com/office/officeart/2005/8/layout/vList2"/>
    <dgm:cxn modelId="{7001D65C-2119-458B-9598-1487A2F17594}" srcId="{FD3691E5-55DA-4CB9-8D99-981BB208F044}" destId="{D6C17E66-8AAC-47EF-9236-067DDB915215}" srcOrd="3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27DDB47C-16A3-4216-AAFA-56CF66757FFB}" type="presOf" srcId="{E776FEED-CD34-47D3-BC36-FE4C9A74CE32}" destId="{4B4C4FB4-A3C6-4B2A-B4A5-D1CC276AC187}" srcOrd="0" destOrd="0" presId="urn:microsoft.com/office/officeart/2005/8/layout/vList2"/>
    <dgm:cxn modelId="{D4909397-1815-416C-AF4B-FEBE06A823B1}" type="presOf" srcId="{2094E277-D5DF-4425-9B11-CDD579C100F7}" destId="{27F82393-CFB6-40D4-9199-5A95D2F2CA68}" srcOrd="0" destOrd="0" presId="urn:microsoft.com/office/officeart/2005/8/layout/vList2"/>
    <dgm:cxn modelId="{432D9DEC-800A-4A86-8048-239FF62B5B7C}" srcId="{FD3691E5-55DA-4CB9-8D99-981BB208F044}" destId="{E776FEED-CD34-47D3-BC36-FE4C9A74CE32}" srcOrd="2" destOrd="0" parTransId="{6BF673A0-F6E7-435A-8ECC-C4D1A32BC315}" sibTransId="{4AED6375-2ABC-4E6C-93CF-73DB16DF7BD9}"/>
    <dgm:cxn modelId="{471D9D9F-1AD5-4CAD-954B-6B8F174C8A22}" type="presParOf" srcId="{2ECBB09B-7CE4-4414-9250-0FCC3035F5F3}" destId="{27F82393-CFB6-40D4-9199-5A95D2F2CA68}" srcOrd="0" destOrd="0" presId="urn:microsoft.com/office/officeart/2005/8/layout/vList2"/>
    <dgm:cxn modelId="{D919EAC9-0C14-491C-8387-22DFEBA4A8C7}" type="presParOf" srcId="{2ECBB09B-7CE4-4414-9250-0FCC3035F5F3}" destId="{728D97EA-8A7B-4D80-BB95-D4422E761D34}" srcOrd="1" destOrd="0" presId="urn:microsoft.com/office/officeart/2005/8/layout/vList2"/>
    <dgm:cxn modelId="{02220B86-141A-464E-B9E2-035ED2C2EDAB}" type="presParOf" srcId="{2ECBB09B-7CE4-4414-9250-0FCC3035F5F3}" destId="{3B5C376A-D326-41A7-A621-1C77A7D62E3D}" srcOrd="2" destOrd="0" presId="urn:microsoft.com/office/officeart/2005/8/layout/vList2"/>
    <dgm:cxn modelId="{CD35B4CD-29AC-4FFC-BDC2-EE787A7E291D}" type="presParOf" srcId="{2ECBB09B-7CE4-4414-9250-0FCC3035F5F3}" destId="{089AAAA3-B5D6-4005-B253-FFCA51617DCC}" srcOrd="3" destOrd="0" presId="urn:microsoft.com/office/officeart/2005/8/layout/vList2"/>
    <dgm:cxn modelId="{D946ADA1-99C8-404B-B49E-D1CA8A7341C9}" type="presParOf" srcId="{2ECBB09B-7CE4-4414-9250-0FCC3035F5F3}" destId="{4B4C4FB4-A3C6-4B2A-B4A5-D1CC276AC187}" srcOrd="4" destOrd="0" presId="urn:microsoft.com/office/officeart/2005/8/layout/vList2"/>
    <dgm:cxn modelId="{CB490C43-5D46-40E6-A58C-181F6486AEE0}" type="presParOf" srcId="{2ECBB09B-7CE4-4414-9250-0FCC3035F5F3}" destId="{82B30BA2-27D6-4B34-AF2C-ED3A209A9268}" srcOrd="5" destOrd="0" presId="urn:microsoft.com/office/officeart/2005/8/layout/vList2"/>
    <dgm:cxn modelId="{D7D7C374-ACE2-4001-9BEA-4300D56F34CB}" type="presParOf" srcId="{2ECBB09B-7CE4-4414-9250-0FCC3035F5F3}" destId="{7DBDC78F-6700-42CA-8136-A6B370EC03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9299A-A33D-49C3-8C76-F2144F0376B0}">
      <dgm:prSet/>
      <dgm:spPr/>
      <dgm:t>
        <a:bodyPr/>
        <a:lstStyle/>
        <a:p>
          <a:r>
            <a:rPr lang="en-US" dirty="0"/>
            <a:t>JSON (de)serialization + </a:t>
          </a:r>
          <a:r>
            <a:rPr lang="en-US" dirty="0" err="1"/>
            <a:t>Protobuf</a:t>
          </a:r>
          <a:endParaRPr lang="en-US" dirty="0"/>
        </a:p>
      </dgm:t>
    </dgm:pt>
    <dgm:pt modelId="{ADD992FA-0507-43FB-8775-79D5E5AB3227}" type="parTrans" cxnId="{A93F4EC7-D838-46CF-82B6-575D3F91F871}">
      <dgm:prSet/>
      <dgm:spPr/>
      <dgm:t>
        <a:bodyPr/>
        <a:lstStyle/>
        <a:p>
          <a:endParaRPr lang="en-GB"/>
        </a:p>
      </dgm:t>
    </dgm:pt>
    <dgm:pt modelId="{10F2C972-FAFB-4EA5-BF50-42EAE54EB5A4}" type="sibTrans" cxnId="{A93F4EC7-D838-46CF-82B6-575D3F91F871}">
      <dgm:prSet/>
      <dgm:spPr/>
      <dgm:t>
        <a:bodyPr/>
        <a:lstStyle/>
        <a:p>
          <a:endParaRPr lang="en-GB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Type Providers</a:t>
          </a:r>
          <a:endParaRPr lang="en-US" dirty="0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C1DED40D-D754-4583-8B14-F120073B9D61}">
      <dgm:prSet/>
      <dgm:spPr/>
      <dgm:t>
        <a:bodyPr/>
        <a:lstStyle/>
        <a:p>
          <a:r>
            <a:rPr lang="en-GB" dirty="0"/>
            <a:t>CSV, JSON, and XML/SOAP</a:t>
          </a:r>
          <a:endParaRPr lang="en-US" dirty="0"/>
        </a:p>
      </dgm:t>
    </dgm:pt>
    <dgm:pt modelId="{1C5F6446-2C5F-4FDD-A763-183D9B8E3BAD}" type="parTrans" cxnId="{82F6CE4D-C1F1-4241-8F81-EFF10CF9EB3D}">
      <dgm:prSet/>
      <dgm:spPr/>
      <dgm:t>
        <a:bodyPr/>
        <a:lstStyle/>
        <a:p>
          <a:endParaRPr lang="en-GB"/>
        </a:p>
      </dgm:t>
    </dgm:pt>
    <dgm:pt modelId="{F1F445EF-976F-414A-96E8-4E47E1339127}" type="sibTrans" cxnId="{82F6CE4D-C1F1-4241-8F81-EFF10CF9EB3D}">
      <dgm:prSet/>
      <dgm:spPr/>
      <dgm:t>
        <a:bodyPr/>
        <a:lstStyle/>
        <a:p>
          <a:endParaRPr lang="en-GB"/>
        </a:p>
      </dgm:t>
    </dgm:pt>
    <dgm:pt modelId="{3A1344A4-6E95-48F6-9EC6-6918D01809B3}">
      <dgm:prSet/>
      <dgm:spPr/>
      <dgm:t>
        <a:bodyPr/>
        <a:lstStyle/>
        <a:p>
          <a:r>
            <a:rPr lang="en-US" dirty="0"/>
            <a:t>Interop (null &lt;-&gt; Option)</a:t>
          </a:r>
        </a:p>
      </dgm:t>
    </dgm:pt>
    <dgm:pt modelId="{8DC04435-C3F6-4940-8EBF-B49EBC34A220}" type="parTrans" cxnId="{521BE118-2664-4D46-B732-3CBA3AD3579A}">
      <dgm:prSet/>
      <dgm:spPr/>
      <dgm:t>
        <a:bodyPr/>
        <a:lstStyle/>
        <a:p>
          <a:endParaRPr lang="en-GB"/>
        </a:p>
      </dgm:t>
    </dgm:pt>
    <dgm:pt modelId="{C801B5C2-DE4A-4216-874F-733B1CA80ABD}" type="sibTrans" cxnId="{521BE118-2664-4D46-B732-3CBA3AD3579A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E2B1CB41-5FE2-456A-A948-026A14B89CF8}" type="pres">
      <dgm:prSet presAssocID="{C1DED40D-D754-4583-8B14-F120073B9D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F67C65-EEDB-4E67-97D6-6132DCFF62F5}" type="pres">
      <dgm:prSet presAssocID="{F1F445EF-976F-414A-96E8-4E47E1339127}" presName="spacer" presStyleCnt="0"/>
      <dgm:spPr/>
    </dgm:pt>
    <dgm:pt modelId="{7DBDC78F-6700-42CA-8136-A6B370EC03C2}" type="pres">
      <dgm:prSet presAssocID="{D6C17E66-8AAC-47EF-9236-067DDB9152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3AC15CC2-0EBB-4D33-BDDC-A921C01FE607}" type="pres">
      <dgm:prSet presAssocID="{3A1344A4-6E95-48F6-9EC6-6918D01809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5FB33F-4016-4EDD-8FDE-01357B87314C}" type="pres">
      <dgm:prSet presAssocID="{C801B5C2-DE4A-4216-874F-733B1CA80ABD}" presName="spacer" presStyleCnt="0"/>
      <dgm:spPr/>
    </dgm:pt>
    <dgm:pt modelId="{80C652AA-4A17-4333-A86F-2D655FE6C78A}" type="pres">
      <dgm:prSet presAssocID="{CB89299A-A33D-49C3-8C76-F2144F0376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1BE118-2664-4D46-B732-3CBA3AD3579A}" srcId="{FD3691E5-55DA-4CB9-8D99-981BB208F044}" destId="{3A1344A4-6E95-48F6-9EC6-6918D01809B3}" srcOrd="2" destOrd="0" parTransId="{8DC04435-C3F6-4940-8EBF-B49EBC34A220}" sibTransId="{C801B5C2-DE4A-4216-874F-733B1CA80ABD}"/>
    <dgm:cxn modelId="{7001D65C-2119-458B-9598-1487A2F17594}" srcId="{FD3691E5-55DA-4CB9-8D99-981BB208F044}" destId="{D6C17E66-8AAC-47EF-9236-067DDB915215}" srcOrd="1" destOrd="0" parTransId="{9F268B75-269B-4FEC-8FA9-2FC26D2192F6}" sibTransId="{650C07DF-059F-449C-921E-5479A4B5462F}"/>
    <dgm:cxn modelId="{82F6CE4D-C1F1-4241-8F81-EFF10CF9EB3D}" srcId="{FD3691E5-55DA-4CB9-8D99-981BB208F044}" destId="{C1DED40D-D754-4583-8B14-F120073B9D61}" srcOrd="0" destOrd="0" parTransId="{1C5F6446-2C5F-4FDD-A763-183D9B8E3BAD}" sibTransId="{F1F445EF-976F-414A-96E8-4E47E1339127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055F8D79-3BEC-473C-A1F8-97841BA299EE}" type="presOf" srcId="{C1DED40D-D754-4583-8B14-F120073B9D61}" destId="{E2B1CB41-5FE2-456A-A948-026A14B89CF8}" srcOrd="0" destOrd="0" presId="urn:microsoft.com/office/officeart/2005/8/layout/vList2"/>
    <dgm:cxn modelId="{9A7CB996-E888-450C-B036-2DF344513336}" type="presOf" srcId="{3A1344A4-6E95-48F6-9EC6-6918D01809B3}" destId="{3AC15CC2-0EBB-4D33-BDDC-A921C01FE607}" srcOrd="0" destOrd="0" presId="urn:microsoft.com/office/officeart/2005/8/layout/vList2"/>
    <dgm:cxn modelId="{A93F4EC7-D838-46CF-82B6-575D3F91F871}" srcId="{FD3691E5-55DA-4CB9-8D99-981BB208F044}" destId="{CB89299A-A33D-49C3-8C76-F2144F0376B0}" srcOrd="3" destOrd="0" parTransId="{ADD992FA-0507-43FB-8775-79D5E5AB3227}" sibTransId="{10F2C972-FAFB-4EA5-BF50-42EAE54EB5A4}"/>
    <dgm:cxn modelId="{DAE82EDF-2029-455D-9CD8-FF5D5F43709A}" type="presOf" srcId="{CB89299A-A33D-49C3-8C76-F2144F0376B0}" destId="{80C652AA-4A17-4333-A86F-2D655FE6C78A}" srcOrd="0" destOrd="0" presId="urn:microsoft.com/office/officeart/2005/8/layout/vList2"/>
    <dgm:cxn modelId="{DDFABA47-5627-404A-ADD7-718A960F5567}" type="presParOf" srcId="{2ECBB09B-7CE4-4414-9250-0FCC3035F5F3}" destId="{E2B1CB41-5FE2-456A-A948-026A14B89CF8}" srcOrd="0" destOrd="0" presId="urn:microsoft.com/office/officeart/2005/8/layout/vList2"/>
    <dgm:cxn modelId="{577EA3D3-E75C-4CA0-B8DF-F0628FA5F02C}" type="presParOf" srcId="{2ECBB09B-7CE4-4414-9250-0FCC3035F5F3}" destId="{BAF67C65-EEDB-4E67-97D6-6132DCFF62F5}" srcOrd="1" destOrd="0" presId="urn:microsoft.com/office/officeart/2005/8/layout/vList2"/>
    <dgm:cxn modelId="{D7D7C374-ACE2-4001-9BEA-4300D56F34CB}" type="presParOf" srcId="{2ECBB09B-7CE4-4414-9250-0FCC3035F5F3}" destId="{7DBDC78F-6700-42CA-8136-A6B370EC03C2}" srcOrd="2" destOrd="0" presId="urn:microsoft.com/office/officeart/2005/8/layout/vList2"/>
    <dgm:cxn modelId="{00B3CA45-9A84-447F-ACD8-15C7FE0060D9}" type="presParOf" srcId="{2ECBB09B-7CE4-4414-9250-0FCC3035F5F3}" destId="{72A08F74-EA08-43E0-9A1D-6323B63CCBAF}" srcOrd="3" destOrd="0" presId="urn:microsoft.com/office/officeart/2005/8/layout/vList2"/>
    <dgm:cxn modelId="{BD8C2890-8BF3-46DA-BE1A-F0C63A7D37FD}" type="presParOf" srcId="{2ECBB09B-7CE4-4414-9250-0FCC3035F5F3}" destId="{3AC15CC2-0EBB-4D33-BDDC-A921C01FE607}" srcOrd="4" destOrd="0" presId="urn:microsoft.com/office/officeart/2005/8/layout/vList2"/>
    <dgm:cxn modelId="{E70DC76E-AD5F-4E69-88CE-7C1A330EBD53}" type="presParOf" srcId="{2ECBB09B-7CE4-4414-9250-0FCC3035F5F3}" destId="{0F5FB33F-4016-4EDD-8FDE-01357B87314C}" srcOrd="5" destOrd="0" presId="urn:microsoft.com/office/officeart/2005/8/layout/vList2"/>
    <dgm:cxn modelId="{8C27F128-0C22-401F-8573-D0538A272403}" type="presParOf" srcId="{2ECBB09B-7CE4-4414-9250-0FCC3035F5F3}" destId="{80C652AA-4A17-4333-A86F-2D655FE6C7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GB" dirty="0"/>
            <a:t>Upgrading F#/.NET has been painless so far</a:t>
          </a:r>
          <a:endParaRPr lang="en-US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23DEE84A-BE65-47ED-94A6-3B31897A98E2}">
      <dgm:prSet/>
      <dgm:spPr/>
      <dgm:t>
        <a:bodyPr/>
        <a:lstStyle/>
        <a:p>
          <a:r>
            <a:rPr lang="en-GB" dirty="0"/>
            <a:t>Looking forward to native Task support in F# 6</a:t>
          </a:r>
          <a:endParaRPr lang="en-US" dirty="0"/>
        </a:p>
      </dgm:t>
    </dgm:pt>
    <dgm:pt modelId="{A1E802F9-512A-4EE2-8C37-B98638428603}" type="parTrans" cxnId="{D7893D54-F153-44A2-AB0D-790387949ACD}">
      <dgm:prSet/>
      <dgm:spPr/>
      <dgm:t>
        <a:bodyPr/>
        <a:lstStyle/>
        <a:p>
          <a:endParaRPr lang="en-US"/>
        </a:p>
      </dgm:t>
    </dgm:pt>
    <dgm:pt modelId="{FE6204EF-C183-41BA-A2C0-B854ABC0BCD4}" type="sibTrans" cxnId="{D7893D54-F153-44A2-AB0D-790387949ACD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Use </a:t>
          </a:r>
          <a:r>
            <a:rPr lang="en-GB" dirty="0" err="1"/>
            <a:t>Paket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7DBDC78F-6700-42CA-8136-A6B370EC03C2}" type="pres">
      <dgm:prSet presAssocID="{D6C17E66-8AAC-47EF-9236-067DDB9152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77F5CB-B36F-4F5B-9AB5-712F6FB48C1A}" type="pres">
      <dgm:prSet presAssocID="{85ACCDAF-D9AD-4677-9A8A-10A550076DBD}" presName="spacer" presStyleCnt="0"/>
      <dgm:spPr/>
    </dgm:pt>
    <dgm:pt modelId="{D7DCF48F-B755-4F7D-BF43-DE7AD64DCEF2}" type="pres">
      <dgm:prSet presAssocID="{23DEE84A-BE65-47ED-94A6-3B31897A98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597E5C22-31E2-4FAD-AF0A-7532C8673A04}" srcId="{FD3691E5-55DA-4CB9-8D99-981BB208F044}" destId="{8EFC9AB4-36D3-4881-8AC5-1C940D804CE7}" srcOrd="1" destOrd="0" parTransId="{B1E4E47A-5484-452D-9BFA-6F2081165036}" sibTransId="{85ACCDAF-D9AD-4677-9A8A-10A550076DBD}"/>
    <dgm:cxn modelId="{7001D65C-2119-458B-9598-1487A2F17594}" srcId="{FD3691E5-55DA-4CB9-8D99-981BB208F044}" destId="{D6C17E66-8AAC-47EF-9236-067DDB915215}" srcOrd="0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D7893D54-F153-44A2-AB0D-790387949ACD}" srcId="{FD3691E5-55DA-4CB9-8D99-981BB208F044}" destId="{23DEE84A-BE65-47ED-94A6-3B31897A98E2}" srcOrd="2" destOrd="0" parTransId="{A1E802F9-512A-4EE2-8C37-B98638428603}" sibTransId="{FE6204EF-C183-41BA-A2C0-B854ABC0BCD4}"/>
    <dgm:cxn modelId="{0DFBDEE8-1DB4-4E4C-9D16-79E9723937CC}" type="presOf" srcId="{23DEE84A-BE65-47ED-94A6-3B31897A98E2}" destId="{D7DCF48F-B755-4F7D-BF43-DE7AD64DCEF2}" srcOrd="0" destOrd="0" presId="urn:microsoft.com/office/officeart/2005/8/layout/vList2"/>
    <dgm:cxn modelId="{D7D7C374-ACE2-4001-9BEA-4300D56F34CB}" type="presParOf" srcId="{2ECBB09B-7CE4-4414-9250-0FCC3035F5F3}" destId="{7DBDC78F-6700-42CA-8136-A6B370EC03C2}" srcOrd="0" destOrd="0" presId="urn:microsoft.com/office/officeart/2005/8/layout/vList2"/>
    <dgm:cxn modelId="{00B3CA45-9A84-447F-ACD8-15C7FE0060D9}" type="presParOf" srcId="{2ECBB09B-7CE4-4414-9250-0FCC3035F5F3}" destId="{72A08F74-EA08-43E0-9A1D-6323B63CCBAF}" srcOrd="1" destOrd="0" presId="urn:microsoft.com/office/officeart/2005/8/layout/vList2"/>
    <dgm:cxn modelId="{3CF8C34C-023E-491A-ACEC-F9DD7331A0F1}" type="presParOf" srcId="{2ECBB09B-7CE4-4414-9250-0FCC3035F5F3}" destId="{8D723D72-CE8E-4D36-B95B-023432F1F95C}" srcOrd="2" destOrd="0" presId="urn:microsoft.com/office/officeart/2005/8/layout/vList2"/>
    <dgm:cxn modelId="{F4BD3013-1DEC-4ADC-9D66-73E8F0CE150D}" type="presParOf" srcId="{2ECBB09B-7CE4-4414-9250-0FCC3035F5F3}" destId="{5C77F5CB-B36F-4F5B-9AB5-712F6FB48C1A}" srcOrd="3" destOrd="0" presId="urn:microsoft.com/office/officeart/2005/8/layout/vList2"/>
    <dgm:cxn modelId="{9A16B76B-A536-48B9-8A27-DE0AF9A780EF}" type="presParOf" srcId="{2ECBB09B-7CE4-4414-9250-0FCC3035F5F3}" destId="{D7DCF48F-B755-4F7D-BF43-DE7AD64DC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US" dirty="0"/>
            <a:t>Make use of modules</a:t>
          </a:r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8EFC9AB4-36D3-4881-8AC5-1C940D804CE7}">
      <dgm:prSet/>
      <dgm:spPr/>
      <dgm:t>
        <a:bodyPr/>
        <a:lstStyle/>
        <a:p>
          <a:r>
            <a:rPr lang="en-GB" dirty="0"/>
            <a:t>Put code that changes together in the same file</a:t>
          </a:r>
          <a:endParaRPr lang="en-US" dirty="0"/>
        </a:p>
      </dgm:t>
    </dgm:pt>
    <dgm:pt modelId="{B1E4E47A-5484-452D-9BFA-6F2081165036}" type="parTrans" cxnId="{597E5C22-31E2-4FAD-AF0A-7532C8673A04}">
      <dgm:prSet/>
      <dgm:spPr/>
      <dgm:t>
        <a:bodyPr/>
        <a:lstStyle/>
        <a:p>
          <a:endParaRPr lang="en-GB"/>
        </a:p>
      </dgm:t>
    </dgm:pt>
    <dgm:pt modelId="{85ACCDAF-D9AD-4677-9A8A-10A550076DBD}" type="sibTrans" cxnId="{597E5C22-31E2-4FAD-AF0A-7532C8673A04}">
      <dgm:prSet/>
      <dgm:spPr/>
      <dgm:t>
        <a:bodyPr/>
        <a:lstStyle/>
        <a:p>
          <a:endParaRPr lang="en-GB"/>
        </a:p>
      </dgm:t>
    </dgm:pt>
    <dgm:pt modelId="{2094E277-D5DF-4425-9B11-CDD579C100F7}">
      <dgm:prSet/>
      <dgm:spPr/>
      <dgm:t>
        <a:bodyPr/>
        <a:lstStyle/>
        <a:p>
          <a:r>
            <a:rPr lang="en-US" dirty="0"/>
            <a:t>Clean separation between types and functions</a:t>
          </a:r>
        </a:p>
      </dgm:t>
    </dgm:pt>
    <dgm:pt modelId="{28026188-9432-4BB9-8FD2-3B356C69CDEE}" type="parTrans" cxnId="{F3342017-C093-4530-9553-773D9DBCC7A8}">
      <dgm:prSet/>
      <dgm:spPr/>
      <dgm:t>
        <a:bodyPr/>
        <a:lstStyle/>
        <a:p>
          <a:endParaRPr lang="en-GB"/>
        </a:p>
      </dgm:t>
    </dgm:pt>
    <dgm:pt modelId="{96FF8E3F-C1C8-4E69-ACBE-D4C232608ADC}" type="sibTrans" cxnId="{F3342017-C093-4530-9553-773D9DBCC7A8}">
      <dgm:prSet/>
      <dgm:spPr/>
      <dgm:t>
        <a:bodyPr/>
        <a:lstStyle/>
        <a:p>
          <a:endParaRPr lang="en-GB"/>
        </a:p>
      </dgm:t>
    </dgm:pt>
    <dgm:pt modelId="{E776FEED-CD34-47D3-BC36-FE4C9A74CE32}">
      <dgm:prSet/>
      <dgm:spPr/>
      <dgm:t>
        <a:bodyPr/>
        <a:lstStyle/>
        <a:p>
          <a:r>
            <a:rPr lang="en-US" dirty="0"/>
            <a:t>Pipelines - Composition of functions/CEs</a:t>
          </a:r>
        </a:p>
      </dgm:t>
    </dgm:pt>
    <dgm:pt modelId="{6BF673A0-F6E7-435A-8ECC-C4D1A32BC315}" type="parTrans" cxnId="{432D9DEC-800A-4A86-8048-239FF62B5B7C}">
      <dgm:prSet/>
      <dgm:spPr/>
      <dgm:t>
        <a:bodyPr/>
        <a:lstStyle/>
        <a:p>
          <a:endParaRPr lang="en-GB"/>
        </a:p>
      </dgm:t>
    </dgm:pt>
    <dgm:pt modelId="{4AED6375-2ABC-4E6C-93CF-73DB16DF7BD9}" type="sibTrans" cxnId="{432D9DEC-800A-4A86-8048-239FF62B5B7C}">
      <dgm:prSet/>
      <dgm:spPr/>
      <dgm:t>
        <a:bodyPr/>
        <a:lstStyle/>
        <a:p>
          <a:endParaRPr lang="en-GB"/>
        </a:p>
      </dgm:t>
    </dgm:pt>
    <dgm:pt modelId="{235CBC12-7E7A-424C-AF58-EB87502030DF}">
      <dgm:prSet/>
      <dgm:spPr/>
      <dgm:t>
        <a:bodyPr/>
        <a:lstStyle/>
        <a:p>
          <a:r>
            <a:rPr lang="en-US" dirty="0"/>
            <a:t>Domain-centric structure</a:t>
          </a:r>
        </a:p>
      </dgm:t>
    </dgm:pt>
    <dgm:pt modelId="{EEA6EA1B-A850-42F7-A93F-31D9C4123D7A}" type="parTrans" cxnId="{0F416691-7378-41BF-9E3E-6C62DB6E8ED9}">
      <dgm:prSet/>
      <dgm:spPr/>
      <dgm:t>
        <a:bodyPr/>
        <a:lstStyle/>
        <a:p>
          <a:endParaRPr lang="en-GB"/>
        </a:p>
      </dgm:t>
    </dgm:pt>
    <dgm:pt modelId="{3BCDE94A-15B3-43EB-A846-BD7BF2D22AEE}" type="sibTrans" cxnId="{0F416691-7378-41BF-9E3E-6C62DB6E8ED9}">
      <dgm:prSet/>
      <dgm:spPr/>
      <dgm:t>
        <a:bodyPr/>
        <a:lstStyle/>
        <a:p>
          <a:endParaRPr lang="en-GB"/>
        </a:p>
      </dgm:t>
    </dgm:pt>
    <dgm:pt modelId="{06E99B01-FA1A-4728-947E-D0C951102D4A}">
      <dgm:prSet/>
      <dgm:spPr/>
      <dgm:t>
        <a:bodyPr/>
        <a:lstStyle/>
        <a:p>
          <a:r>
            <a:rPr lang="en-US" dirty="0"/>
            <a:t>Refactoring is generally trivial (copy and paste)</a:t>
          </a:r>
        </a:p>
      </dgm:t>
    </dgm:pt>
    <dgm:pt modelId="{184C17C7-C3F0-4555-B4D7-7B338EE8E7EF}" type="parTrans" cxnId="{908B1C58-92A0-4D4D-B0E1-FE322458A753}">
      <dgm:prSet/>
      <dgm:spPr/>
      <dgm:t>
        <a:bodyPr/>
        <a:lstStyle/>
        <a:p>
          <a:endParaRPr lang="en-GB"/>
        </a:p>
      </dgm:t>
    </dgm:pt>
    <dgm:pt modelId="{3A45F388-1DF5-4D0A-B52B-BAEB6D7A5337}" type="sibTrans" cxnId="{908B1C58-92A0-4D4D-B0E1-FE322458A753}">
      <dgm:prSet/>
      <dgm:spPr/>
      <dgm:t>
        <a:bodyPr/>
        <a:lstStyle/>
        <a:p>
          <a:endParaRPr lang="en-GB"/>
        </a:p>
      </dgm:t>
    </dgm:pt>
    <dgm:pt modelId="{562B698B-F0F6-402E-AB4D-1B5D7AEF2569}">
      <dgm:prSet/>
      <dgm:spPr/>
      <dgm:t>
        <a:bodyPr/>
        <a:lstStyle/>
        <a:p>
          <a:r>
            <a:rPr lang="en-US" dirty="0"/>
            <a:t>Code that fits in your head</a:t>
          </a:r>
        </a:p>
      </dgm:t>
    </dgm:pt>
    <dgm:pt modelId="{EF0323F8-D687-4D84-A7CA-10A2BB4548E8}" type="parTrans" cxnId="{58CA9898-41B7-4FA3-97C8-D5E647E4E1D1}">
      <dgm:prSet/>
      <dgm:spPr/>
      <dgm:t>
        <a:bodyPr/>
        <a:lstStyle/>
        <a:p>
          <a:endParaRPr lang="en-GB"/>
        </a:p>
      </dgm:t>
    </dgm:pt>
    <dgm:pt modelId="{2BEE509F-6143-45AE-B612-7E7D939EF042}" type="sibTrans" cxnId="{58CA9898-41B7-4FA3-97C8-D5E647E4E1D1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8CA3EE03-75C7-4EE5-9DB6-7B49604BBB7B}" type="pres">
      <dgm:prSet presAssocID="{235CBC12-7E7A-424C-AF58-EB87502030D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9A2C27E-A0BB-43BA-8BE1-0613E1DDA17B}" type="pres">
      <dgm:prSet presAssocID="{3BCDE94A-15B3-43EB-A846-BD7BF2D22AEE}" presName="spacer" presStyleCnt="0"/>
      <dgm:spPr/>
    </dgm:pt>
    <dgm:pt modelId="{27F82393-CFB6-40D4-9199-5A95D2F2CA68}" type="pres">
      <dgm:prSet presAssocID="{2094E277-D5DF-4425-9B11-CDD579C100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8D97EA-8A7B-4D80-BB95-D4422E761D34}" type="pres">
      <dgm:prSet presAssocID="{96FF8E3F-C1C8-4E69-ACBE-D4C232608ADC}" presName="spacer" presStyleCnt="0"/>
      <dgm:spPr/>
    </dgm:pt>
    <dgm:pt modelId="{4B4C4FB4-A3C6-4B2A-B4A5-D1CC276AC187}" type="pres">
      <dgm:prSet presAssocID="{E776FEED-CD34-47D3-BC36-FE4C9A74CE3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B30BA2-27D6-4B34-AF2C-ED3A209A9268}" type="pres">
      <dgm:prSet presAssocID="{4AED6375-2ABC-4E6C-93CF-73DB16DF7BD9}" presName="spacer" presStyleCnt="0"/>
      <dgm:spPr/>
    </dgm:pt>
    <dgm:pt modelId="{7DBDC78F-6700-42CA-8136-A6B370EC03C2}" type="pres">
      <dgm:prSet presAssocID="{D6C17E66-8AAC-47EF-9236-067DDB91521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8D723D72-CE8E-4D36-B95B-023432F1F95C}" type="pres">
      <dgm:prSet presAssocID="{8EFC9AB4-36D3-4881-8AC5-1C940D804CE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40BFEE9-628C-4DCC-A481-71B6FA5C6385}" type="pres">
      <dgm:prSet presAssocID="{85ACCDAF-D9AD-4677-9A8A-10A550076DBD}" presName="spacer" presStyleCnt="0"/>
      <dgm:spPr/>
    </dgm:pt>
    <dgm:pt modelId="{5603B7A9-56A8-46AA-BD52-7B3C2A0494BB}" type="pres">
      <dgm:prSet presAssocID="{06E99B01-FA1A-4728-947E-D0C951102D4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29C60AA-9150-4AFA-8369-51D1B00BE234}" type="pres">
      <dgm:prSet presAssocID="{3A45F388-1DF5-4D0A-B52B-BAEB6D7A5337}" presName="spacer" presStyleCnt="0"/>
      <dgm:spPr/>
    </dgm:pt>
    <dgm:pt modelId="{5AE47828-8A55-4D0F-AAA2-34F353201E52}" type="pres">
      <dgm:prSet presAssocID="{562B698B-F0F6-402E-AB4D-1B5D7AEF25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F09B003-0D54-4848-BB56-08D4B7EFBC41}" type="presOf" srcId="{8EFC9AB4-36D3-4881-8AC5-1C940D804CE7}" destId="{8D723D72-CE8E-4D36-B95B-023432F1F95C}" srcOrd="0" destOrd="0" presId="urn:microsoft.com/office/officeart/2005/8/layout/vList2"/>
    <dgm:cxn modelId="{F3342017-C093-4530-9553-773D9DBCC7A8}" srcId="{FD3691E5-55DA-4CB9-8D99-981BB208F044}" destId="{2094E277-D5DF-4425-9B11-CDD579C100F7}" srcOrd="1" destOrd="0" parTransId="{28026188-9432-4BB9-8FD2-3B356C69CDEE}" sibTransId="{96FF8E3F-C1C8-4E69-ACBE-D4C232608ADC}"/>
    <dgm:cxn modelId="{597E5C22-31E2-4FAD-AF0A-7532C8673A04}" srcId="{FD3691E5-55DA-4CB9-8D99-981BB208F044}" destId="{8EFC9AB4-36D3-4881-8AC5-1C940D804CE7}" srcOrd="4" destOrd="0" parTransId="{B1E4E47A-5484-452D-9BFA-6F2081165036}" sibTransId="{85ACCDAF-D9AD-4677-9A8A-10A550076DBD}"/>
    <dgm:cxn modelId="{7001D65C-2119-458B-9598-1487A2F17594}" srcId="{FD3691E5-55DA-4CB9-8D99-981BB208F044}" destId="{D6C17E66-8AAC-47EF-9236-067DDB915215}" srcOrd="3" destOrd="0" parTransId="{9F268B75-269B-4FEC-8FA9-2FC26D2192F6}" sibTransId="{650C07DF-059F-449C-921E-5479A4B5462F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908B1C58-92A0-4D4D-B0E1-FE322458A753}" srcId="{FD3691E5-55DA-4CB9-8D99-981BB208F044}" destId="{06E99B01-FA1A-4728-947E-D0C951102D4A}" srcOrd="5" destOrd="0" parTransId="{184C17C7-C3F0-4555-B4D7-7B338EE8E7EF}" sibTransId="{3A45F388-1DF5-4D0A-B52B-BAEB6D7A5337}"/>
    <dgm:cxn modelId="{27DDB47C-16A3-4216-AAFA-56CF66757FFB}" type="presOf" srcId="{E776FEED-CD34-47D3-BC36-FE4C9A74CE32}" destId="{4B4C4FB4-A3C6-4B2A-B4A5-D1CC276AC187}" srcOrd="0" destOrd="0" presId="urn:microsoft.com/office/officeart/2005/8/layout/vList2"/>
    <dgm:cxn modelId="{0F416691-7378-41BF-9E3E-6C62DB6E8ED9}" srcId="{FD3691E5-55DA-4CB9-8D99-981BB208F044}" destId="{235CBC12-7E7A-424C-AF58-EB87502030DF}" srcOrd="0" destOrd="0" parTransId="{EEA6EA1B-A850-42F7-A93F-31D9C4123D7A}" sibTransId="{3BCDE94A-15B3-43EB-A846-BD7BF2D22AEE}"/>
    <dgm:cxn modelId="{D4909397-1815-416C-AF4B-FEBE06A823B1}" type="presOf" srcId="{2094E277-D5DF-4425-9B11-CDD579C100F7}" destId="{27F82393-CFB6-40D4-9199-5A95D2F2CA68}" srcOrd="0" destOrd="0" presId="urn:microsoft.com/office/officeart/2005/8/layout/vList2"/>
    <dgm:cxn modelId="{58CA9898-41B7-4FA3-97C8-D5E647E4E1D1}" srcId="{FD3691E5-55DA-4CB9-8D99-981BB208F044}" destId="{562B698B-F0F6-402E-AB4D-1B5D7AEF2569}" srcOrd="6" destOrd="0" parTransId="{EF0323F8-D687-4D84-A7CA-10A2BB4548E8}" sibTransId="{2BEE509F-6143-45AE-B612-7E7D939EF042}"/>
    <dgm:cxn modelId="{863CEB9A-65EF-489F-B21C-D193D12A8EE6}" type="presOf" srcId="{06E99B01-FA1A-4728-947E-D0C951102D4A}" destId="{5603B7A9-56A8-46AA-BD52-7B3C2A0494BB}" srcOrd="0" destOrd="0" presId="urn:microsoft.com/office/officeart/2005/8/layout/vList2"/>
    <dgm:cxn modelId="{428F4A9F-C6FD-4FAB-9B15-86F549AD12CE}" type="presOf" srcId="{562B698B-F0F6-402E-AB4D-1B5D7AEF2569}" destId="{5AE47828-8A55-4D0F-AAA2-34F353201E52}" srcOrd="0" destOrd="0" presId="urn:microsoft.com/office/officeart/2005/8/layout/vList2"/>
    <dgm:cxn modelId="{4398A1A6-FEBC-4866-AA92-FA75C901A50F}" type="presOf" srcId="{235CBC12-7E7A-424C-AF58-EB87502030DF}" destId="{8CA3EE03-75C7-4EE5-9DB6-7B49604BBB7B}" srcOrd="0" destOrd="0" presId="urn:microsoft.com/office/officeart/2005/8/layout/vList2"/>
    <dgm:cxn modelId="{432D9DEC-800A-4A86-8048-239FF62B5B7C}" srcId="{FD3691E5-55DA-4CB9-8D99-981BB208F044}" destId="{E776FEED-CD34-47D3-BC36-FE4C9A74CE32}" srcOrd="2" destOrd="0" parTransId="{6BF673A0-F6E7-435A-8ECC-C4D1A32BC315}" sibTransId="{4AED6375-2ABC-4E6C-93CF-73DB16DF7BD9}"/>
    <dgm:cxn modelId="{2F91D528-6E04-466C-BC35-34EA6CBAE091}" type="presParOf" srcId="{2ECBB09B-7CE4-4414-9250-0FCC3035F5F3}" destId="{8CA3EE03-75C7-4EE5-9DB6-7B49604BBB7B}" srcOrd="0" destOrd="0" presId="urn:microsoft.com/office/officeart/2005/8/layout/vList2"/>
    <dgm:cxn modelId="{1A82319B-2F0C-4EA5-873F-5AAF11E42DDE}" type="presParOf" srcId="{2ECBB09B-7CE4-4414-9250-0FCC3035F5F3}" destId="{99A2C27E-A0BB-43BA-8BE1-0613E1DDA17B}" srcOrd="1" destOrd="0" presId="urn:microsoft.com/office/officeart/2005/8/layout/vList2"/>
    <dgm:cxn modelId="{471D9D9F-1AD5-4CAD-954B-6B8F174C8A22}" type="presParOf" srcId="{2ECBB09B-7CE4-4414-9250-0FCC3035F5F3}" destId="{27F82393-CFB6-40D4-9199-5A95D2F2CA68}" srcOrd="2" destOrd="0" presId="urn:microsoft.com/office/officeart/2005/8/layout/vList2"/>
    <dgm:cxn modelId="{D919EAC9-0C14-491C-8387-22DFEBA4A8C7}" type="presParOf" srcId="{2ECBB09B-7CE4-4414-9250-0FCC3035F5F3}" destId="{728D97EA-8A7B-4D80-BB95-D4422E761D34}" srcOrd="3" destOrd="0" presId="urn:microsoft.com/office/officeart/2005/8/layout/vList2"/>
    <dgm:cxn modelId="{D946ADA1-99C8-404B-B49E-D1CA8A7341C9}" type="presParOf" srcId="{2ECBB09B-7CE4-4414-9250-0FCC3035F5F3}" destId="{4B4C4FB4-A3C6-4B2A-B4A5-D1CC276AC187}" srcOrd="4" destOrd="0" presId="urn:microsoft.com/office/officeart/2005/8/layout/vList2"/>
    <dgm:cxn modelId="{CB490C43-5D46-40E6-A58C-181F6486AEE0}" type="presParOf" srcId="{2ECBB09B-7CE4-4414-9250-0FCC3035F5F3}" destId="{82B30BA2-27D6-4B34-AF2C-ED3A209A9268}" srcOrd="5" destOrd="0" presId="urn:microsoft.com/office/officeart/2005/8/layout/vList2"/>
    <dgm:cxn modelId="{D7D7C374-ACE2-4001-9BEA-4300D56F34CB}" type="presParOf" srcId="{2ECBB09B-7CE4-4414-9250-0FCC3035F5F3}" destId="{7DBDC78F-6700-42CA-8136-A6B370EC03C2}" srcOrd="6" destOrd="0" presId="urn:microsoft.com/office/officeart/2005/8/layout/vList2"/>
    <dgm:cxn modelId="{00B3CA45-9A84-447F-ACD8-15C7FE0060D9}" type="presParOf" srcId="{2ECBB09B-7CE4-4414-9250-0FCC3035F5F3}" destId="{72A08F74-EA08-43E0-9A1D-6323B63CCBAF}" srcOrd="7" destOrd="0" presId="urn:microsoft.com/office/officeart/2005/8/layout/vList2"/>
    <dgm:cxn modelId="{3CF8C34C-023E-491A-ACEC-F9DD7331A0F1}" type="presParOf" srcId="{2ECBB09B-7CE4-4414-9250-0FCC3035F5F3}" destId="{8D723D72-CE8E-4D36-B95B-023432F1F95C}" srcOrd="8" destOrd="0" presId="urn:microsoft.com/office/officeart/2005/8/layout/vList2"/>
    <dgm:cxn modelId="{1C260746-F4E4-4A04-940D-73A6E2C51971}" type="presParOf" srcId="{2ECBB09B-7CE4-4414-9250-0FCC3035F5F3}" destId="{E40BFEE9-628C-4DCC-A481-71B6FA5C6385}" srcOrd="9" destOrd="0" presId="urn:microsoft.com/office/officeart/2005/8/layout/vList2"/>
    <dgm:cxn modelId="{885F6E9B-0E96-458F-A695-D7865316A3ED}" type="presParOf" srcId="{2ECBB09B-7CE4-4414-9250-0FCC3035F5F3}" destId="{5603B7A9-56A8-46AA-BD52-7B3C2A0494BB}" srcOrd="10" destOrd="0" presId="urn:microsoft.com/office/officeart/2005/8/layout/vList2"/>
    <dgm:cxn modelId="{D6D4267D-C860-44D4-8961-68C68DB9FA2A}" type="presParOf" srcId="{2ECBB09B-7CE4-4414-9250-0FCC3035F5F3}" destId="{429C60AA-9150-4AFA-8369-51D1B00BE234}" srcOrd="11" destOrd="0" presId="urn:microsoft.com/office/officeart/2005/8/layout/vList2"/>
    <dgm:cxn modelId="{CDBCE0A7-7F08-4B5B-82CB-464F6E4C0C89}" type="presParOf" srcId="{2ECBB09B-7CE4-4414-9250-0FCC3035F5F3}" destId="{5AE47828-8A55-4D0F-AAA2-34F353201E5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3691E5-55DA-4CB9-8D99-981BB208F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17E66-8AAC-47EF-9236-067DDB915215}">
      <dgm:prSet/>
      <dgm:spPr/>
      <dgm:t>
        <a:bodyPr/>
        <a:lstStyle/>
        <a:p>
          <a:r>
            <a:rPr lang="en-US" dirty="0"/>
            <a:t>Learning F# is easier today -&gt; Anyone can do it!</a:t>
          </a:r>
          <a:endParaRPr lang="en-GB" dirty="0"/>
        </a:p>
      </dgm:t>
    </dgm:pt>
    <dgm:pt modelId="{9F268B75-269B-4FEC-8FA9-2FC26D2192F6}" type="parTrans" cxnId="{7001D65C-2119-458B-9598-1487A2F17594}">
      <dgm:prSet/>
      <dgm:spPr/>
      <dgm:t>
        <a:bodyPr/>
        <a:lstStyle/>
        <a:p>
          <a:endParaRPr lang="en-US"/>
        </a:p>
      </dgm:t>
    </dgm:pt>
    <dgm:pt modelId="{650C07DF-059F-449C-921E-5479A4B5462F}" type="sibTrans" cxnId="{7001D65C-2119-458B-9598-1487A2F17594}">
      <dgm:prSet/>
      <dgm:spPr/>
      <dgm:t>
        <a:bodyPr/>
        <a:lstStyle/>
        <a:p>
          <a:endParaRPr lang="en-US"/>
        </a:p>
      </dgm:t>
    </dgm:pt>
    <dgm:pt modelId="{62BD4E17-DA88-48E8-8FCA-8CD5954B769C}">
      <dgm:prSet/>
      <dgm:spPr/>
      <dgm:t>
        <a:bodyPr/>
        <a:lstStyle/>
        <a:p>
          <a:r>
            <a:rPr lang="en-GB" dirty="0"/>
            <a:t>Join the F# community</a:t>
          </a:r>
        </a:p>
      </dgm:t>
    </dgm:pt>
    <dgm:pt modelId="{A15E40E3-42DD-4B23-83A6-57797D0B2CC7}" type="parTrans" cxnId="{E41C414F-2B3C-4D91-B399-031775691DA7}">
      <dgm:prSet/>
      <dgm:spPr/>
      <dgm:t>
        <a:bodyPr/>
        <a:lstStyle/>
        <a:p>
          <a:endParaRPr lang="en-GB"/>
        </a:p>
      </dgm:t>
    </dgm:pt>
    <dgm:pt modelId="{F37B457D-639C-442D-ABE2-972A927DCFBB}" type="sibTrans" cxnId="{E41C414F-2B3C-4D91-B399-031775691DA7}">
      <dgm:prSet/>
      <dgm:spPr/>
      <dgm:t>
        <a:bodyPr/>
        <a:lstStyle/>
        <a:p>
          <a:endParaRPr lang="en-GB"/>
        </a:p>
      </dgm:t>
    </dgm:pt>
    <dgm:pt modelId="{EC13C874-B825-43D4-B3D3-CB8F591A8196}">
      <dgm:prSet/>
      <dgm:spPr/>
      <dgm:t>
        <a:bodyPr/>
        <a:lstStyle/>
        <a:p>
          <a:r>
            <a:rPr lang="en-GB" dirty="0"/>
            <a:t>Publicise your use of F#</a:t>
          </a:r>
        </a:p>
      </dgm:t>
    </dgm:pt>
    <dgm:pt modelId="{1A401E1C-4464-4D0B-A60E-75F43E42A3BD}" type="parTrans" cxnId="{1C9F5432-982F-4186-BA10-027903C225CE}">
      <dgm:prSet/>
      <dgm:spPr/>
      <dgm:t>
        <a:bodyPr/>
        <a:lstStyle/>
        <a:p>
          <a:endParaRPr lang="en-GB"/>
        </a:p>
      </dgm:t>
    </dgm:pt>
    <dgm:pt modelId="{7452CFDE-7A58-466E-AC17-64347CACAEA7}" type="sibTrans" cxnId="{1C9F5432-982F-4186-BA10-027903C225CE}">
      <dgm:prSet/>
      <dgm:spPr/>
      <dgm:t>
        <a:bodyPr/>
        <a:lstStyle/>
        <a:p>
          <a:endParaRPr lang="en-GB"/>
        </a:p>
      </dgm:t>
    </dgm:pt>
    <dgm:pt modelId="{45009820-151D-41F2-91E6-AA16F432C613}">
      <dgm:prSet/>
      <dgm:spPr/>
      <dgm:t>
        <a:bodyPr/>
        <a:lstStyle/>
        <a:p>
          <a:r>
            <a:rPr lang="en-GB" dirty="0"/>
            <a:t>Have an experienced F# dev on the team</a:t>
          </a:r>
        </a:p>
      </dgm:t>
    </dgm:pt>
    <dgm:pt modelId="{100C2408-2DAF-421D-8C34-E38AD28BBD98}" type="parTrans" cxnId="{BB30F1D9-B466-429B-8853-0A594F644E14}">
      <dgm:prSet/>
      <dgm:spPr/>
      <dgm:t>
        <a:bodyPr/>
        <a:lstStyle/>
        <a:p>
          <a:endParaRPr lang="en-GB"/>
        </a:p>
      </dgm:t>
    </dgm:pt>
    <dgm:pt modelId="{008F9B71-5E41-48ED-927D-A89A38FF5CE1}" type="sibTrans" cxnId="{BB30F1D9-B466-429B-8853-0A594F644E14}">
      <dgm:prSet/>
      <dgm:spPr/>
      <dgm:t>
        <a:bodyPr/>
        <a:lstStyle/>
        <a:p>
          <a:endParaRPr lang="en-GB"/>
        </a:p>
      </dgm:t>
    </dgm:pt>
    <dgm:pt modelId="{C1689377-E4B8-4E6A-9E99-685B525573C2}">
      <dgm:prSet/>
      <dgm:spPr/>
      <dgm:t>
        <a:bodyPr/>
        <a:lstStyle/>
        <a:p>
          <a:r>
            <a:rPr lang="en-GB" dirty="0"/>
            <a:t>Use functional-first style</a:t>
          </a:r>
        </a:p>
      </dgm:t>
    </dgm:pt>
    <dgm:pt modelId="{6DB2BFAD-0BFB-475B-8DE1-FB930C868A70}" type="parTrans" cxnId="{4B0F1F49-78B1-47C5-8598-9B130CEB3DD4}">
      <dgm:prSet/>
      <dgm:spPr/>
      <dgm:t>
        <a:bodyPr/>
        <a:lstStyle/>
        <a:p>
          <a:endParaRPr lang="en-GB"/>
        </a:p>
      </dgm:t>
    </dgm:pt>
    <dgm:pt modelId="{9116D924-2454-4485-B739-6DC53A8801C1}" type="sibTrans" cxnId="{4B0F1F49-78B1-47C5-8598-9B130CEB3DD4}">
      <dgm:prSet/>
      <dgm:spPr/>
      <dgm:t>
        <a:bodyPr/>
        <a:lstStyle/>
        <a:p>
          <a:endParaRPr lang="en-GB"/>
        </a:p>
      </dgm:t>
    </dgm:pt>
    <dgm:pt modelId="{ECBE7D10-9AAA-4956-B442-80FA4E4C4B1F}">
      <dgm:prSet/>
      <dgm:spPr/>
      <dgm:t>
        <a:bodyPr/>
        <a:lstStyle/>
        <a:p>
          <a:r>
            <a:rPr lang="en-US"/>
            <a:t>Allow learning/getting-up-to-speed time</a:t>
          </a:r>
          <a:endParaRPr lang="en-GB" dirty="0"/>
        </a:p>
      </dgm:t>
    </dgm:pt>
    <dgm:pt modelId="{2AF34A95-4673-4726-9B04-7FADAC6AF657}" type="parTrans" cxnId="{163FD82B-3697-4925-9FA2-6B451C18F9FD}">
      <dgm:prSet/>
      <dgm:spPr/>
      <dgm:t>
        <a:bodyPr/>
        <a:lstStyle/>
        <a:p>
          <a:endParaRPr lang="en-GB"/>
        </a:p>
      </dgm:t>
    </dgm:pt>
    <dgm:pt modelId="{5B609E4B-B4AE-4BA8-97B8-020E694F0B1C}" type="sibTrans" cxnId="{163FD82B-3697-4925-9FA2-6B451C18F9FD}">
      <dgm:prSet/>
      <dgm:spPr/>
      <dgm:t>
        <a:bodyPr/>
        <a:lstStyle/>
        <a:p>
          <a:endParaRPr lang="en-GB"/>
        </a:p>
      </dgm:t>
    </dgm:pt>
    <dgm:pt modelId="{2ECBB09B-7CE4-4414-9250-0FCC3035F5F3}" type="pres">
      <dgm:prSet presAssocID="{FD3691E5-55DA-4CB9-8D99-981BB208F044}" presName="linear" presStyleCnt="0">
        <dgm:presLayoutVars>
          <dgm:animLvl val="lvl"/>
          <dgm:resizeHandles val="exact"/>
        </dgm:presLayoutVars>
      </dgm:prSet>
      <dgm:spPr/>
    </dgm:pt>
    <dgm:pt modelId="{7DBDC78F-6700-42CA-8136-A6B370EC03C2}" type="pres">
      <dgm:prSet presAssocID="{D6C17E66-8AAC-47EF-9236-067DDB91521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2A08F74-EA08-43E0-9A1D-6323B63CCBAF}" type="pres">
      <dgm:prSet presAssocID="{650C07DF-059F-449C-921E-5479A4B5462F}" presName="spacer" presStyleCnt="0"/>
      <dgm:spPr/>
    </dgm:pt>
    <dgm:pt modelId="{6F4B4B4D-7296-4986-AE75-05AB1FC8818E}" type="pres">
      <dgm:prSet presAssocID="{45009820-151D-41F2-91E6-AA16F432C6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9EDDB0F-7DC7-475F-A848-B6C3323FEFE8}" type="pres">
      <dgm:prSet presAssocID="{008F9B71-5E41-48ED-927D-A89A38FF5CE1}" presName="spacer" presStyleCnt="0"/>
      <dgm:spPr/>
    </dgm:pt>
    <dgm:pt modelId="{DA14CAF1-9F1F-4CDB-82CD-1D5DBDEF5B2A}" type="pres">
      <dgm:prSet presAssocID="{C1689377-E4B8-4E6A-9E99-685B525573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F35FC1-CF03-4480-8EE7-03187EAD8EC1}" type="pres">
      <dgm:prSet presAssocID="{9116D924-2454-4485-B739-6DC53A8801C1}" presName="spacer" presStyleCnt="0"/>
      <dgm:spPr/>
    </dgm:pt>
    <dgm:pt modelId="{B38EB756-6FB4-4452-9CB6-637A43328784}" type="pres">
      <dgm:prSet presAssocID="{ECBE7D10-9AAA-4956-B442-80FA4E4C4B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C7F4566-C5A9-4DBC-BE76-BBF4C34553E6}" type="pres">
      <dgm:prSet presAssocID="{5B609E4B-B4AE-4BA8-97B8-020E694F0B1C}" presName="spacer" presStyleCnt="0"/>
      <dgm:spPr/>
    </dgm:pt>
    <dgm:pt modelId="{7CA002C0-F042-4227-8D6E-A1A036D31D7E}" type="pres">
      <dgm:prSet presAssocID="{EC13C874-B825-43D4-B3D3-CB8F591A819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AED7D8A-0876-4F26-9B3A-A70EFD915902}" type="pres">
      <dgm:prSet presAssocID="{7452CFDE-7A58-466E-AC17-64347CACAEA7}" presName="spacer" presStyleCnt="0"/>
      <dgm:spPr/>
    </dgm:pt>
    <dgm:pt modelId="{1F7F3A38-BBBF-43AE-90FE-097E8971827E}" type="pres">
      <dgm:prSet presAssocID="{62BD4E17-DA88-48E8-8FCA-8CD5954B769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3FD82B-3697-4925-9FA2-6B451C18F9FD}" srcId="{FD3691E5-55DA-4CB9-8D99-981BB208F044}" destId="{ECBE7D10-9AAA-4956-B442-80FA4E4C4B1F}" srcOrd="3" destOrd="0" parTransId="{2AF34A95-4673-4726-9B04-7FADAC6AF657}" sibTransId="{5B609E4B-B4AE-4BA8-97B8-020E694F0B1C}"/>
    <dgm:cxn modelId="{1C9F5432-982F-4186-BA10-027903C225CE}" srcId="{FD3691E5-55DA-4CB9-8D99-981BB208F044}" destId="{EC13C874-B825-43D4-B3D3-CB8F591A8196}" srcOrd="4" destOrd="0" parTransId="{1A401E1C-4464-4D0B-A60E-75F43E42A3BD}" sibTransId="{7452CFDE-7A58-466E-AC17-64347CACAEA7}"/>
    <dgm:cxn modelId="{2EB4BB3A-EC66-4E08-9AC2-11EA0591EBB2}" type="presOf" srcId="{ECBE7D10-9AAA-4956-B442-80FA4E4C4B1F}" destId="{B38EB756-6FB4-4452-9CB6-637A43328784}" srcOrd="0" destOrd="0" presId="urn:microsoft.com/office/officeart/2005/8/layout/vList2"/>
    <dgm:cxn modelId="{7001D65C-2119-458B-9598-1487A2F17594}" srcId="{FD3691E5-55DA-4CB9-8D99-981BB208F044}" destId="{D6C17E66-8AAC-47EF-9236-067DDB915215}" srcOrd="0" destOrd="0" parTransId="{9F268B75-269B-4FEC-8FA9-2FC26D2192F6}" sibTransId="{650C07DF-059F-449C-921E-5479A4B5462F}"/>
    <dgm:cxn modelId="{4B0F1F49-78B1-47C5-8598-9B130CEB3DD4}" srcId="{FD3691E5-55DA-4CB9-8D99-981BB208F044}" destId="{C1689377-E4B8-4E6A-9E99-685B525573C2}" srcOrd="2" destOrd="0" parTransId="{6DB2BFAD-0BFB-475B-8DE1-FB930C868A70}" sibTransId="{9116D924-2454-4485-B739-6DC53A8801C1}"/>
    <dgm:cxn modelId="{D2C82A4F-186D-4937-939C-025F4330603E}" type="presOf" srcId="{FD3691E5-55DA-4CB9-8D99-981BB208F044}" destId="{2ECBB09B-7CE4-4414-9250-0FCC3035F5F3}" srcOrd="0" destOrd="0" presId="urn:microsoft.com/office/officeart/2005/8/layout/vList2"/>
    <dgm:cxn modelId="{A9292B4F-B043-468D-A4EF-9B7414B53456}" type="presOf" srcId="{D6C17E66-8AAC-47EF-9236-067DDB915215}" destId="{7DBDC78F-6700-42CA-8136-A6B370EC03C2}" srcOrd="0" destOrd="0" presId="urn:microsoft.com/office/officeart/2005/8/layout/vList2"/>
    <dgm:cxn modelId="{E41C414F-2B3C-4D91-B399-031775691DA7}" srcId="{FD3691E5-55DA-4CB9-8D99-981BB208F044}" destId="{62BD4E17-DA88-48E8-8FCA-8CD5954B769C}" srcOrd="5" destOrd="0" parTransId="{A15E40E3-42DD-4B23-83A6-57797D0B2CC7}" sibTransId="{F37B457D-639C-442D-ABE2-972A927DCFBB}"/>
    <dgm:cxn modelId="{BDB5766F-B010-4236-9345-EE58D0BCF4C6}" type="presOf" srcId="{45009820-151D-41F2-91E6-AA16F432C613}" destId="{6F4B4B4D-7296-4986-AE75-05AB1FC8818E}" srcOrd="0" destOrd="0" presId="urn:microsoft.com/office/officeart/2005/8/layout/vList2"/>
    <dgm:cxn modelId="{1F8D31B1-05A6-44F8-B8C8-44BF045A5873}" type="presOf" srcId="{EC13C874-B825-43D4-B3D3-CB8F591A8196}" destId="{7CA002C0-F042-4227-8D6E-A1A036D31D7E}" srcOrd="0" destOrd="0" presId="urn:microsoft.com/office/officeart/2005/8/layout/vList2"/>
    <dgm:cxn modelId="{BB30F1D9-B466-429B-8853-0A594F644E14}" srcId="{FD3691E5-55DA-4CB9-8D99-981BB208F044}" destId="{45009820-151D-41F2-91E6-AA16F432C613}" srcOrd="1" destOrd="0" parTransId="{100C2408-2DAF-421D-8C34-E38AD28BBD98}" sibTransId="{008F9B71-5E41-48ED-927D-A89A38FF5CE1}"/>
    <dgm:cxn modelId="{0EF8BCDE-E160-4815-9BAB-324936ABDC68}" type="presOf" srcId="{C1689377-E4B8-4E6A-9E99-685B525573C2}" destId="{DA14CAF1-9F1F-4CDB-82CD-1D5DBDEF5B2A}" srcOrd="0" destOrd="0" presId="urn:microsoft.com/office/officeart/2005/8/layout/vList2"/>
    <dgm:cxn modelId="{814624E5-3E5C-4A05-B669-1A42F6FAA26B}" type="presOf" srcId="{62BD4E17-DA88-48E8-8FCA-8CD5954B769C}" destId="{1F7F3A38-BBBF-43AE-90FE-097E8971827E}" srcOrd="0" destOrd="0" presId="urn:microsoft.com/office/officeart/2005/8/layout/vList2"/>
    <dgm:cxn modelId="{D7D7C374-ACE2-4001-9BEA-4300D56F34CB}" type="presParOf" srcId="{2ECBB09B-7CE4-4414-9250-0FCC3035F5F3}" destId="{7DBDC78F-6700-42CA-8136-A6B370EC03C2}" srcOrd="0" destOrd="0" presId="urn:microsoft.com/office/officeart/2005/8/layout/vList2"/>
    <dgm:cxn modelId="{00B3CA45-9A84-447F-ACD8-15C7FE0060D9}" type="presParOf" srcId="{2ECBB09B-7CE4-4414-9250-0FCC3035F5F3}" destId="{72A08F74-EA08-43E0-9A1D-6323B63CCBAF}" srcOrd="1" destOrd="0" presId="urn:microsoft.com/office/officeart/2005/8/layout/vList2"/>
    <dgm:cxn modelId="{1C430AA8-A08D-4139-92CB-65D3FD758E2A}" type="presParOf" srcId="{2ECBB09B-7CE4-4414-9250-0FCC3035F5F3}" destId="{6F4B4B4D-7296-4986-AE75-05AB1FC8818E}" srcOrd="2" destOrd="0" presId="urn:microsoft.com/office/officeart/2005/8/layout/vList2"/>
    <dgm:cxn modelId="{13ED80F4-BFAE-4EEB-8649-B4C7FD5C94AA}" type="presParOf" srcId="{2ECBB09B-7CE4-4414-9250-0FCC3035F5F3}" destId="{79EDDB0F-7DC7-475F-A848-B6C3323FEFE8}" srcOrd="3" destOrd="0" presId="urn:microsoft.com/office/officeart/2005/8/layout/vList2"/>
    <dgm:cxn modelId="{A08C880C-75B2-4972-8CD3-120A284C7C80}" type="presParOf" srcId="{2ECBB09B-7CE4-4414-9250-0FCC3035F5F3}" destId="{DA14CAF1-9F1F-4CDB-82CD-1D5DBDEF5B2A}" srcOrd="4" destOrd="0" presId="urn:microsoft.com/office/officeart/2005/8/layout/vList2"/>
    <dgm:cxn modelId="{82FCD16A-505B-46E6-835B-270E83046777}" type="presParOf" srcId="{2ECBB09B-7CE4-4414-9250-0FCC3035F5F3}" destId="{9DF35FC1-CF03-4480-8EE7-03187EAD8EC1}" srcOrd="5" destOrd="0" presId="urn:microsoft.com/office/officeart/2005/8/layout/vList2"/>
    <dgm:cxn modelId="{B40005EE-B933-4F19-A263-AE43795BA2F2}" type="presParOf" srcId="{2ECBB09B-7CE4-4414-9250-0FCC3035F5F3}" destId="{B38EB756-6FB4-4452-9CB6-637A43328784}" srcOrd="6" destOrd="0" presId="urn:microsoft.com/office/officeart/2005/8/layout/vList2"/>
    <dgm:cxn modelId="{B0F86658-C001-400C-BAAC-2EF06B2E4250}" type="presParOf" srcId="{2ECBB09B-7CE4-4414-9250-0FCC3035F5F3}" destId="{4C7F4566-C5A9-4DBC-BE76-BBF4C34553E6}" srcOrd="7" destOrd="0" presId="urn:microsoft.com/office/officeart/2005/8/layout/vList2"/>
    <dgm:cxn modelId="{14BE7C67-8CBA-4717-B7FB-FEF6831A3B7F}" type="presParOf" srcId="{2ECBB09B-7CE4-4414-9250-0FCC3035F5F3}" destId="{7CA002C0-F042-4227-8D6E-A1A036D31D7E}" srcOrd="8" destOrd="0" presId="urn:microsoft.com/office/officeart/2005/8/layout/vList2"/>
    <dgm:cxn modelId="{A81AF138-A69C-4B3B-A1EB-629BB2EBBAC7}" type="presParOf" srcId="{2ECBB09B-7CE4-4414-9250-0FCC3035F5F3}" destId="{3AED7D8A-0876-4F26-9B3A-A70EFD915902}" srcOrd="9" destOrd="0" presId="urn:microsoft.com/office/officeart/2005/8/layout/vList2"/>
    <dgm:cxn modelId="{0E882099-15EB-4273-A66E-633D883F2A1E}" type="presParOf" srcId="{2ECBB09B-7CE4-4414-9250-0FCC3035F5F3}" destId="{1F7F3A38-BBBF-43AE-90FE-097E8971827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C78F-6700-42CA-8136-A6B370EC03C2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What are we working on?</a:t>
          </a:r>
          <a:endParaRPr lang="en-US" sz="5500" kern="1200" dirty="0"/>
        </a:p>
      </dsp:txBody>
      <dsp:txXfrm>
        <a:off x="64397" y="102903"/>
        <a:ext cx="10386806" cy="1190381"/>
      </dsp:txXfrm>
    </dsp:sp>
    <dsp:sp modelId="{8D723D72-CE8E-4D36-B95B-023432F1F95C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Why did we choose F#?</a:t>
          </a:r>
          <a:endParaRPr lang="en-US" sz="5500" kern="1200" dirty="0"/>
        </a:p>
      </dsp:txBody>
      <dsp:txXfrm>
        <a:off x="64397" y="1580478"/>
        <a:ext cx="10386806" cy="1190381"/>
      </dsp:txXfrm>
    </dsp:sp>
    <dsp:sp modelId="{D7DCF48F-B755-4F7D-BF43-DE7AD64DCEF2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What is working in F# like?</a:t>
          </a:r>
          <a:endParaRPr lang="en-US" sz="5500" kern="1200" dirty="0"/>
        </a:p>
      </dsp:txBody>
      <dsp:txXfrm>
        <a:off x="64397" y="3058053"/>
        <a:ext cx="10386806" cy="11903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C78F-6700-42CA-8136-A6B370EC03C2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What we’re working on</a:t>
          </a:r>
          <a:endParaRPr lang="en-US" sz="5500" kern="1200" dirty="0"/>
        </a:p>
      </dsp:txBody>
      <dsp:txXfrm>
        <a:off x="64397" y="102903"/>
        <a:ext cx="10386806" cy="1190381"/>
      </dsp:txXfrm>
    </dsp:sp>
    <dsp:sp modelId="{8D723D72-CE8E-4D36-B95B-023432F1F95C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Why we chose F#</a:t>
          </a:r>
          <a:endParaRPr lang="en-US" sz="5500" kern="1200" dirty="0"/>
        </a:p>
      </dsp:txBody>
      <dsp:txXfrm>
        <a:off x="64397" y="1580478"/>
        <a:ext cx="10386806" cy="1190381"/>
      </dsp:txXfrm>
    </dsp:sp>
    <dsp:sp modelId="{D7DCF48F-B755-4F7D-BF43-DE7AD64DCEF2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What working in F# is like for us</a:t>
          </a:r>
          <a:endParaRPr lang="en-US" sz="5500" kern="1200" dirty="0"/>
        </a:p>
      </dsp:txBody>
      <dsp:txXfrm>
        <a:off x="64397" y="3058053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08245-816D-4C86-BF58-D753676E63C6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24/7/365</a:t>
          </a:r>
        </a:p>
      </dsp:txBody>
      <dsp:txXfrm>
        <a:off x="38638" y="45464"/>
        <a:ext cx="10438324" cy="714229"/>
      </dsp:txXfrm>
    </dsp:sp>
    <dsp:sp modelId="{7DBDC78F-6700-42CA-8136-A6B370EC03C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Nearly 9,500,000 signals per day</a:t>
          </a:r>
          <a:endParaRPr lang="en-US" sz="3300" kern="1200" dirty="0"/>
        </a:p>
      </dsp:txBody>
      <dsp:txXfrm>
        <a:off x="38638" y="932009"/>
        <a:ext cx="10438324" cy="714229"/>
      </dsp:txXfrm>
    </dsp:sp>
    <dsp:sp modelId="{8D723D72-CE8E-4D36-B95B-023432F1F95C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Over 65,000 devices per day</a:t>
          </a:r>
          <a:endParaRPr lang="en-US" sz="3300" kern="1200" dirty="0"/>
        </a:p>
      </dsp:txBody>
      <dsp:txXfrm>
        <a:off x="38638" y="1818554"/>
        <a:ext cx="10438324" cy="714229"/>
      </dsp:txXfrm>
    </dsp:sp>
    <dsp:sp modelId="{D7DCF48F-B755-4F7D-BF43-DE7AD64DCEF2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250 providers</a:t>
          </a:r>
          <a:endParaRPr lang="en-US" sz="3300" kern="1200" dirty="0"/>
        </a:p>
      </dsp:txBody>
      <dsp:txXfrm>
        <a:off x="38638" y="2705099"/>
        <a:ext cx="10438324" cy="714229"/>
      </dsp:txXfrm>
    </dsp:sp>
    <dsp:sp modelId="{8E37FA40-B2FD-4938-89E0-BB11552135FB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5,500 Signal Sources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5E51E-A5E2-44F8-87FD-9F086C9454C2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Functional-first</a:t>
          </a:r>
        </a:p>
      </dsp:txBody>
      <dsp:txXfrm>
        <a:off x="38638" y="45464"/>
        <a:ext cx="10438324" cy="714229"/>
      </dsp:txXfrm>
    </dsp:sp>
    <dsp:sp modelId="{7DBDC78F-6700-42CA-8136-A6B370EC03C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High signal to noise ratio</a:t>
          </a:r>
          <a:endParaRPr lang="en-US" sz="3300" kern="1200" dirty="0"/>
        </a:p>
      </dsp:txBody>
      <dsp:txXfrm>
        <a:off x="38638" y="932009"/>
        <a:ext cx="10438324" cy="714229"/>
      </dsp:txXfrm>
    </dsp:sp>
    <dsp:sp modelId="{D7DCF48F-B755-4F7D-BF43-DE7AD64DCEF2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Strongly typed</a:t>
          </a:r>
          <a:endParaRPr lang="en-US" sz="3300" kern="1200" dirty="0"/>
        </a:p>
      </dsp:txBody>
      <dsp:txXfrm>
        <a:off x="38638" y="1818554"/>
        <a:ext cx="10438324" cy="714229"/>
      </dsp:txXfrm>
    </dsp:sp>
    <dsp:sp modelId="{8E37FA40-B2FD-4938-89E0-BB11552135FB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Easy to learn and understand</a:t>
          </a:r>
          <a:endParaRPr lang="en-US" sz="3300" kern="1200" dirty="0"/>
        </a:p>
      </dsp:txBody>
      <dsp:txXfrm>
        <a:off x="38638" y="2705099"/>
        <a:ext cx="10438324" cy="714229"/>
      </dsp:txXfrm>
    </dsp:sp>
    <dsp:sp modelId="{1EADF2DB-D3C5-4279-A441-BA982E6B71FD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.NET or JVM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ABC9-F3AF-42DD-81E8-040D2F2BC4AF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Tooling</a:t>
          </a:r>
        </a:p>
      </dsp:txBody>
      <dsp:txXfrm>
        <a:off x="31613" y="70097"/>
        <a:ext cx="10452374" cy="584369"/>
      </dsp:txXfrm>
    </dsp:sp>
    <dsp:sp modelId="{7DBDC78F-6700-42CA-8136-A6B370EC03C2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Data processing</a:t>
          </a:r>
          <a:endParaRPr lang="en-US" sz="2700" kern="1200" dirty="0"/>
        </a:p>
      </dsp:txBody>
      <dsp:txXfrm>
        <a:off x="31613" y="795452"/>
        <a:ext cx="10452374" cy="584369"/>
      </dsp:txXfrm>
    </dsp:sp>
    <dsp:sp modelId="{8D723D72-CE8E-4D36-B95B-023432F1F95C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Updating F#, .NET and NuGet packages</a:t>
          </a:r>
          <a:endParaRPr lang="en-US" sz="2700" kern="1200" dirty="0"/>
        </a:p>
      </dsp:txBody>
      <dsp:txXfrm>
        <a:off x="31613" y="1520807"/>
        <a:ext cx="10452374" cy="584369"/>
      </dsp:txXfrm>
    </dsp:sp>
    <dsp:sp modelId="{8E37FA40-B2FD-4938-89E0-BB11552135FB}">
      <dsp:nvSpPr>
        <dsp:cNvPr id="0" name=""/>
        <dsp:cNvSpPr/>
      </dsp:nvSpPr>
      <dsp:spPr>
        <a:xfrm>
          <a:off x="0" y="2236646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Code structure</a:t>
          </a:r>
        </a:p>
      </dsp:txBody>
      <dsp:txXfrm>
        <a:off x="31613" y="2268259"/>
        <a:ext cx="10452374" cy="584369"/>
      </dsp:txXfrm>
    </dsp:sp>
    <dsp:sp modelId="{06596FE9-0B34-43C8-A3D7-6BEB735FB629}">
      <dsp:nvSpPr>
        <dsp:cNvPr id="0" name=""/>
        <dsp:cNvSpPr/>
      </dsp:nvSpPr>
      <dsp:spPr>
        <a:xfrm>
          <a:off x="0" y="2953631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Adding new features/extending</a:t>
          </a:r>
        </a:p>
      </dsp:txBody>
      <dsp:txXfrm>
        <a:off x="31613" y="2985244"/>
        <a:ext cx="10452374" cy="584369"/>
      </dsp:txXfrm>
    </dsp:sp>
    <dsp:sp modelId="{77EFF46F-70A8-4687-81A5-A5D2D5BC6E09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Recruitment/Onboarding</a:t>
          </a:r>
          <a:endParaRPr lang="en-GB" sz="2700" kern="1200" dirty="0"/>
        </a:p>
      </dsp:txBody>
      <dsp:txXfrm>
        <a:off x="31613" y="3696872"/>
        <a:ext cx="1045237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82393-CFB6-40D4-9199-5A95D2F2CA68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JetBrains Rider/</a:t>
          </a:r>
          <a:r>
            <a:rPr lang="en-US" sz="4100" kern="1200" dirty="0" err="1"/>
            <a:t>VSCode+ionide</a:t>
          </a:r>
          <a:r>
            <a:rPr lang="en-US" sz="4100" kern="1200" dirty="0"/>
            <a:t>/VS2022</a:t>
          </a:r>
        </a:p>
      </dsp:txBody>
      <dsp:txXfrm>
        <a:off x="48005" y="79784"/>
        <a:ext cx="10419590" cy="887374"/>
      </dsp:txXfrm>
    </dsp:sp>
    <dsp:sp modelId="{3B5C376A-D326-41A7-A621-1C77A7D62E3D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F# Interactive</a:t>
          </a:r>
        </a:p>
      </dsp:txBody>
      <dsp:txXfrm>
        <a:off x="48005" y="1181249"/>
        <a:ext cx="10419590" cy="887374"/>
      </dsp:txXfrm>
    </dsp:sp>
    <dsp:sp modelId="{4B4C4FB4-A3C6-4B2A-B4A5-D1CC276AC187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Giraffe + ASP.NET Core</a:t>
          </a:r>
        </a:p>
      </dsp:txBody>
      <dsp:txXfrm>
        <a:off x="48005" y="2282714"/>
        <a:ext cx="10419590" cy="887374"/>
      </dsp:txXfrm>
    </dsp:sp>
    <dsp:sp modelId="{7DBDC78F-6700-42CA-8136-A6B370EC03C2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Npgsql.FSharp</a:t>
          </a:r>
          <a:r>
            <a:rPr lang="en-US" sz="4100" kern="1200" dirty="0"/>
            <a:t> + </a:t>
          </a:r>
          <a:r>
            <a:rPr lang="en-US" sz="4100" kern="1200" dirty="0" err="1"/>
            <a:t>postgresql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CB41-5FE2-456A-A948-026A14B89CF8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CSV, JSON, and XML/SOAP</a:t>
          </a:r>
          <a:endParaRPr lang="en-US" sz="4100" kern="1200" dirty="0"/>
        </a:p>
      </dsp:txBody>
      <dsp:txXfrm>
        <a:off x="48005" y="79784"/>
        <a:ext cx="10419590" cy="887374"/>
      </dsp:txXfrm>
    </dsp:sp>
    <dsp:sp modelId="{7DBDC78F-6700-42CA-8136-A6B370EC03C2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Type Providers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3AC15CC2-0EBB-4D33-BDDC-A921C01FE607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Interop (null &lt;-&gt; Option)</a:t>
          </a:r>
        </a:p>
      </dsp:txBody>
      <dsp:txXfrm>
        <a:off x="48005" y="2282714"/>
        <a:ext cx="10419590" cy="887374"/>
      </dsp:txXfrm>
    </dsp:sp>
    <dsp:sp modelId="{80C652AA-4A17-4333-A86F-2D655FE6C78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JSON (de)serialization + </a:t>
          </a:r>
          <a:r>
            <a:rPr lang="en-US" sz="4100" kern="1200" dirty="0" err="1"/>
            <a:t>Protobuf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C78F-6700-42CA-8136-A6B370EC03C2}">
      <dsp:nvSpPr>
        <dsp:cNvPr id="0" name=""/>
        <dsp:cNvSpPr/>
      </dsp:nvSpPr>
      <dsp:spPr>
        <a:xfrm>
          <a:off x="0" y="54365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Upgrading F#/.NET has been painless so far</a:t>
          </a:r>
          <a:endParaRPr lang="en-US" sz="4200" kern="1200" dirty="0"/>
        </a:p>
      </dsp:txBody>
      <dsp:txXfrm>
        <a:off x="49176" y="592830"/>
        <a:ext cx="10417248" cy="909018"/>
      </dsp:txXfrm>
    </dsp:sp>
    <dsp:sp modelId="{8D723D72-CE8E-4D36-B95B-023432F1F95C}">
      <dsp:nvSpPr>
        <dsp:cNvPr id="0" name=""/>
        <dsp:cNvSpPr/>
      </dsp:nvSpPr>
      <dsp:spPr>
        <a:xfrm>
          <a:off x="0" y="167198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Use </a:t>
          </a:r>
          <a:r>
            <a:rPr lang="en-GB" sz="4200" kern="1200" dirty="0" err="1"/>
            <a:t>Paket</a:t>
          </a:r>
          <a:endParaRPr lang="en-US" sz="4200" kern="1200" dirty="0"/>
        </a:p>
      </dsp:txBody>
      <dsp:txXfrm>
        <a:off x="49176" y="1721160"/>
        <a:ext cx="10417248" cy="909018"/>
      </dsp:txXfrm>
    </dsp:sp>
    <dsp:sp modelId="{D7DCF48F-B755-4F7D-BF43-DE7AD64DCEF2}">
      <dsp:nvSpPr>
        <dsp:cNvPr id="0" name=""/>
        <dsp:cNvSpPr/>
      </dsp:nvSpPr>
      <dsp:spPr>
        <a:xfrm>
          <a:off x="0" y="280031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Looking forward to native Task support in F# 6</a:t>
          </a:r>
          <a:endParaRPr lang="en-US" sz="4200" kern="1200" dirty="0"/>
        </a:p>
      </dsp:txBody>
      <dsp:txXfrm>
        <a:off x="49176" y="2849490"/>
        <a:ext cx="10417248" cy="909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3EE03-75C7-4EE5-9DB6-7B49604BBB7B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Domain-centric structure</a:t>
          </a:r>
        </a:p>
      </dsp:txBody>
      <dsp:txXfrm>
        <a:off x="26930" y="73086"/>
        <a:ext cx="10461740" cy="497795"/>
      </dsp:txXfrm>
    </dsp:sp>
    <dsp:sp modelId="{27F82393-CFB6-40D4-9199-5A95D2F2CA68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Clean separation between types and functions</a:t>
          </a:r>
        </a:p>
      </dsp:txBody>
      <dsp:txXfrm>
        <a:off x="26930" y="690981"/>
        <a:ext cx="10461740" cy="497795"/>
      </dsp:txXfrm>
    </dsp:sp>
    <dsp:sp modelId="{4B4C4FB4-A3C6-4B2A-B4A5-D1CC276AC187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Pipelines - Composition of functions/CEs</a:t>
          </a:r>
        </a:p>
      </dsp:txBody>
      <dsp:txXfrm>
        <a:off x="26930" y="1308876"/>
        <a:ext cx="10461740" cy="497795"/>
      </dsp:txXfrm>
    </dsp:sp>
    <dsp:sp modelId="{7DBDC78F-6700-42CA-8136-A6B370EC03C2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Make use of modules</a:t>
          </a:r>
        </a:p>
      </dsp:txBody>
      <dsp:txXfrm>
        <a:off x="26930" y="1926771"/>
        <a:ext cx="10461740" cy="497795"/>
      </dsp:txXfrm>
    </dsp:sp>
    <dsp:sp modelId="{8D723D72-CE8E-4D36-B95B-023432F1F95C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Put code that changes together in the same file</a:t>
          </a:r>
          <a:endParaRPr lang="en-US" sz="2300" kern="1200" dirty="0"/>
        </a:p>
      </dsp:txBody>
      <dsp:txXfrm>
        <a:off x="26930" y="2544666"/>
        <a:ext cx="10461740" cy="497795"/>
      </dsp:txXfrm>
    </dsp:sp>
    <dsp:sp modelId="{5603B7A9-56A8-46AA-BD52-7B3C2A0494BB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Refactoring is generally trivial (copy and paste)</a:t>
          </a:r>
        </a:p>
      </dsp:txBody>
      <dsp:txXfrm>
        <a:off x="26930" y="3162561"/>
        <a:ext cx="10461740" cy="497795"/>
      </dsp:txXfrm>
    </dsp:sp>
    <dsp:sp modelId="{5AE47828-8A55-4D0F-AAA2-34F353201E52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 that fits in your head</a:t>
          </a:r>
        </a:p>
      </dsp:txBody>
      <dsp:txXfrm>
        <a:off x="26930" y="3780456"/>
        <a:ext cx="10461740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C78F-6700-42CA-8136-A6B370EC03C2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Learning F# is easier today -&gt; Anyone can do it!</a:t>
          </a:r>
          <a:endParaRPr lang="en-GB" sz="2700" kern="1200" dirty="0"/>
        </a:p>
      </dsp:txBody>
      <dsp:txXfrm>
        <a:off x="31613" y="70097"/>
        <a:ext cx="10452374" cy="584369"/>
      </dsp:txXfrm>
    </dsp:sp>
    <dsp:sp modelId="{6F4B4B4D-7296-4986-AE75-05AB1FC8818E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Have an experienced F# dev on the team</a:t>
          </a:r>
        </a:p>
      </dsp:txBody>
      <dsp:txXfrm>
        <a:off x="31613" y="795452"/>
        <a:ext cx="10452374" cy="584369"/>
      </dsp:txXfrm>
    </dsp:sp>
    <dsp:sp modelId="{DA14CAF1-9F1F-4CDB-82CD-1D5DBDEF5B2A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Use functional-first style</a:t>
          </a:r>
        </a:p>
      </dsp:txBody>
      <dsp:txXfrm>
        <a:off x="31613" y="1520807"/>
        <a:ext cx="10452374" cy="584369"/>
      </dsp:txXfrm>
    </dsp:sp>
    <dsp:sp modelId="{B38EB756-6FB4-4452-9CB6-637A43328784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Allow learning/getting-up-to-speed time</a:t>
          </a:r>
          <a:endParaRPr lang="en-GB" sz="2700" kern="1200" dirty="0"/>
        </a:p>
      </dsp:txBody>
      <dsp:txXfrm>
        <a:off x="31613" y="2246162"/>
        <a:ext cx="10452374" cy="584369"/>
      </dsp:txXfrm>
    </dsp:sp>
    <dsp:sp modelId="{7CA002C0-F042-4227-8D6E-A1A036D31D7E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Publicise your use of F#</a:t>
          </a:r>
        </a:p>
      </dsp:txBody>
      <dsp:txXfrm>
        <a:off x="31613" y="2971517"/>
        <a:ext cx="10452374" cy="584369"/>
      </dsp:txXfrm>
    </dsp:sp>
    <dsp:sp modelId="{1F7F3A38-BBBF-43AE-90FE-097E8971827E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Join the F# community</a:t>
          </a:r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776B-4B48-400C-B30E-E07C3A3C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6667F-DD24-4851-9F0F-4B78E994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7F78-20E5-482E-9247-032DE77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02A1-70C2-4271-AD0C-5158EFD4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E42A-A0E6-405F-94BA-B38852B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7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24B-2FD7-43E6-9A90-D00AB3F1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7567-51A8-484D-B7FF-0BD3B109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68C4-EBD8-4734-89CA-E245E745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3B29-90F8-4334-B2BA-1681DC75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CDAA-D05F-4885-B75C-2C447A9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8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070FC-0DC9-4368-8F81-27D60C967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B06A6-795D-4B4C-AF33-5DD2D7DB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8415-A309-48AF-9B48-DCC0E81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5655-1CF9-4D5F-8926-C91035BE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15A2-B5C7-4495-8582-E9724CC3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9917-5D34-414D-9B82-C1C89F1E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F9-89C7-4ED3-B7A1-00F324EA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3CCC-C3F2-4850-90AE-D72DD9BA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6E81-1BF8-4A94-91BC-C642C028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F995-1986-43B4-ABDE-A41D9BD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AE01-DABC-45E6-9552-AB5DA844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E7C5-76FD-400E-9215-75974312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6217-1F60-4F56-900B-79D315F0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3245-C459-475A-8E71-E74E620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2DE3-C286-48DB-B7EC-1A884C06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E02-BA4A-48FC-BAA1-6E3AAED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2DAA-2D77-4578-942A-891EBDFE6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5A6B4-4898-404A-8422-CF931240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2EAF-D70A-4A98-B34C-3C1330BA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E6B3-44F0-4250-9A5B-C416024A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0D9AD-3277-4E83-842E-117DC35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C1EC-6C36-4AFA-B606-80F0C529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4AB6-0EF8-47B1-9786-73AFF1FC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0D084-D3E9-44E0-BB09-388E5613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15C6-4632-4D5F-8F75-67C466369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A0B90-7EDD-4271-9BD4-BEB50ADF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7E980-C8BD-4E30-8F4C-0A974E73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0ACBA-0DFA-4546-A5CB-D27060B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BD6F8-0C5E-4B03-A56D-3FABA27C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866-D870-4F9C-92AA-B40FAD9B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94F4E-2EB0-4856-BB85-5B831B17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50B1-E827-4F5D-80D2-43AE5C82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FB0C-7990-4673-AEB4-B056CD60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3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43C25-DA5C-47D1-B486-FD923199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342B2-B257-4F9D-81F2-50E3DCB6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A0D21-F6A6-45DC-9F89-DDF99C9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74B5-120F-4856-98C3-2D35E6F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CEC1-932A-4B5D-AD7B-C6DDE9A5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18CB-8A80-40D2-B41D-73A0D1CC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5FE2-BB41-4312-B4FF-A363AE48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6CC4-2EFE-4793-9E82-C2FBD167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A57F-15DE-4239-B0B5-1CC39EF9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9840-7874-40C6-A4A0-499BC412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F82D0-EF4C-4F1C-8D53-6EA6DC1AF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1805-EA8F-479E-998A-5F023CDF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2762-B306-4EDD-AE6A-B0E2BD69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EE21-C97B-4AE0-BCAB-A3287347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9B332-2CB8-4E7D-A32E-6159BC7B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2857-B6D3-43D0-87F8-18DDF79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4208-B723-44C3-96A2-296246E7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242C-BAEC-48A5-A837-70F6BB9A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F078-6D40-42B7-93C3-31FE7A3F2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F7A0-9B35-4363-96BA-082A9F09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619C-9A1C-43A3-B330-CB0C32A1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DBB2-1574-4941-B17D-05E83A8B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0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acH8UTi5ks?amp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E802-2703-4E28-9411-A298AE3C3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691" y="2784838"/>
            <a:ext cx="6102214" cy="2654550"/>
          </a:xfrm>
        </p:spPr>
        <p:txBody>
          <a:bodyPr anchor="t">
            <a:noAutofit/>
          </a:bodyPr>
          <a:lstStyle/>
          <a:p>
            <a:pPr algn="l"/>
            <a:r>
              <a:rPr lang="en-GB" sz="9600" dirty="0"/>
              <a:t>F# in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D2A9-5C82-4F4E-A1FA-D58D7AF2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54" y="5423638"/>
            <a:ext cx="5319431" cy="558146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/>
              <a:t>Ian Russell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602E264-356E-414F-9C68-5AD8C979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860466"/>
            <a:ext cx="2124076" cy="329231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BC9800B-1E5F-4F3E-8B58-6F3566E2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AE200A-7BD4-44D9-8465-4D4802C9E6B3}"/>
              </a:ext>
            </a:extLst>
          </p:cNvPr>
          <p:cNvSpPr txBox="1"/>
          <p:nvPr/>
        </p:nvSpPr>
        <p:spPr>
          <a:xfrm>
            <a:off x="5970954" y="5880303"/>
            <a:ext cx="264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@ijrussell</a:t>
            </a:r>
          </a:p>
        </p:txBody>
      </p:sp>
    </p:spTree>
    <p:extLst>
      <p:ext uri="{BB962C8B-B14F-4D97-AF65-F5344CB8AC3E}">
        <p14:creationId xmlns:p14="http://schemas.microsoft.com/office/powerpoint/2010/main" val="199715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410-4B1D-4D30-B3DD-1998DA5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Type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E506E-1E16-488E-9EA8-36B9C0A7D77F}"/>
              </a:ext>
            </a:extLst>
          </p:cNvPr>
          <p:cNvSpPr txBox="1"/>
          <p:nvPr/>
        </p:nvSpPr>
        <p:spPr>
          <a:xfrm>
            <a:off x="2080470" y="1659285"/>
            <a:ext cx="94711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The best way to handle bugs is to prevent them in the first place.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6EE70-BF7F-43D7-A65E-E808F2EFBE8A}"/>
              </a:ext>
            </a:extLst>
          </p:cNvPr>
          <p:cNvSpPr txBox="1"/>
          <p:nvPr/>
        </p:nvSpPr>
        <p:spPr>
          <a:xfrm>
            <a:off x="2080470" y="3103642"/>
            <a:ext cx="73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i="0" dirty="0">
                <a:solidFill>
                  <a:srgbClr val="343A40"/>
                </a:solidFill>
                <a:effectLst/>
              </a:rPr>
              <a:t>Make illegal states unrepresentable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86A72-D2EE-4751-A07E-35405D065D07}"/>
              </a:ext>
            </a:extLst>
          </p:cNvPr>
          <p:cNvSpPr txBox="1"/>
          <p:nvPr/>
        </p:nvSpPr>
        <p:spPr>
          <a:xfrm>
            <a:off x="2080470" y="3749877"/>
            <a:ext cx="73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i="0" dirty="0">
                <a:solidFill>
                  <a:srgbClr val="343A40"/>
                </a:solidFill>
                <a:effectLst/>
              </a:rPr>
              <a:t>Immutable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D36B7-309F-4691-BC7D-1ED6DEC76655}"/>
              </a:ext>
            </a:extLst>
          </p:cNvPr>
          <p:cNvSpPr txBox="1"/>
          <p:nvPr/>
        </p:nvSpPr>
        <p:spPr>
          <a:xfrm>
            <a:off x="2080470" y="4393919"/>
            <a:ext cx="73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i="0" dirty="0">
                <a:solidFill>
                  <a:srgbClr val="343A40"/>
                </a:solidFill>
                <a:effectLst/>
              </a:rPr>
              <a:t>Say ‘NO’ to nulls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7D87-F0DE-4F4A-A835-81BAAEECD9B7}"/>
              </a:ext>
            </a:extLst>
          </p:cNvPr>
          <p:cNvSpPr txBox="1"/>
          <p:nvPr/>
        </p:nvSpPr>
        <p:spPr>
          <a:xfrm>
            <a:off x="2080470" y="5037865"/>
            <a:ext cx="73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i="0" dirty="0">
                <a:solidFill>
                  <a:srgbClr val="343A40"/>
                </a:solidFill>
                <a:effectLst/>
              </a:rPr>
              <a:t>Statically typed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13A8-08DE-4F52-ACDF-974C0EB9D09A}"/>
              </a:ext>
            </a:extLst>
          </p:cNvPr>
          <p:cNvSpPr txBox="1"/>
          <p:nvPr/>
        </p:nvSpPr>
        <p:spPr>
          <a:xfrm>
            <a:off x="2080469" y="5681907"/>
            <a:ext cx="8556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Model the core domain in one file</a:t>
            </a:r>
          </a:p>
        </p:txBody>
      </p:sp>
    </p:spTree>
    <p:extLst>
      <p:ext uri="{BB962C8B-B14F-4D97-AF65-F5344CB8AC3E}">
        <p14:creationId xmlns:p14="http://schemas.microsoft.com/office/powerpoint/2010/main" val="33483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3DF-6BAA-46A7-A576-6CD6345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Roadmap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4B4615-4D8B-4358-8D13-DB748F1A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749411"/>
            <a:ext cx="8011886" cy="413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00355-A10F-47E0-B0D2-99402968735D}"/>
              </a:ext>
            </a:extLst>
          </p:cNvPr>
          <p:cNvSpPr txBox="1"/>
          <p:nvPr/>
        </p:nvSpPr>
        <p:spPr>
          <a:xfrm>
            <a:off x="2921466" y="6308209"/>
            <a:ext cx="717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https://pragprog.com/titles/swdddf/domain-modeling-made-functional/</a:t>
            </a:r>
          </a:p>
        </p:txBody>
      </p:sp>
    </p:spTree>
    <p:extLst>
      <p:ext uri="{BB962C8B-B14F-4D97-AF65-F5344CB8AC3E}">
        <p14:creationId xmlns:p14="http://schemas.microsoft.com/office/powerpoint/2010/main" val="35636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6E1-79F6-44D3-A282-23DE37AE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3200" cy="1325563"/>
          </a:xfrm>
        </p:spPr>
        <p:txBody>
          <a:bodyPr/>
          <a:lstStyle/>
          <a:p>
            <a:r>
              <a:rPr lang="en-GB" dirty="0"/>
              <a:t>Working in F#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3A4F42-8487-46E5-A0E8-BD4B35794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04692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3DF-6BAA-46A7-A576-6CD6345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We Use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ED0C260-8AD9-412E-B18C-4F0804583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346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1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410-4B1D-4D30-B3DD-1998DA5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32201B-CE59-43D5-86A8-F3F43B99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948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27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4F5C-C05A-40FD-83CC-6AB2DB4F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updates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336D56-9A6D-4359-B091-AF5242052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84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8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8A7-8DA9-4C72-83AA-6CE32C43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738CF40-0683-431D-A23A-201A43D72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46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38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410-4B1D-4D30-B3DD-1998DA5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E506E-1E16-488E-9EA8-36B9C0A7D77F}"/>
              </a:ext>
            </a:extLst>
          </p:cNvPr>
          <p:cNvSpPr txBox="1"/>
          <p:nvPr/>
        </p:nvSpPr>
        <p:spPr>
          <a:xfrm>
            <a:off x="2140591" y="2168830"/>
            <a:ext cx="791081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i="0" dirty="0">
                <a:solidFill>
                  <a:srgbClr val="000033"/>
                </a:solidFill>
                <a:effectLst/>
              </a:rPr>
              <a:t>“Don't write code that guesses the future, arrange code so that you can adapt to the future when it arrives.”</a:t>
            </a:r>
            <a:r>
              <a:rPr lang="en-GB" sz="4400" i="1" dirty="0">
                <a:solidFill>
                  <a:srgbClr val="000033"/>
                </a:solidFill>
                <a:effectLst/>
              </a:rPr>
              <a:t> </a:t>
            </a:r>
          </a:p>
          <a:p>
            <a:pPr algn="r"/>
            <a:r>
              <a:rPr lang="en-GB" sz="4400" i="1" dirty="0"/>
              <a:t>Sandi Metz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4616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3DF-6BAA-46A7-A576-6CD6345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code ownership: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BBB9-38DB-49C9-B596-28A8ADC777F8}"/>
              </a:ext>
            </a:extLst>
          </p:cNvPr>
          <p:cNvSpPr txBox="1"/>
          <p:nvPr/>
        </p:nvSpPr>
        <p:spPr>
          <a:xfrm>
            <a:off x="2367092" y="2164609"/>
            <a:ext cx="74578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“… </a:t>
            </a:r>
            <a:r>
              <a:rPr lang="en-GB" sz="4400" b="0" i="0" dirty="0">
                <a:solidFill>
                  <a:srgbClr val="333333"/>
                </a:solidFill>
                <a:effectLst/>
              </a:rPr>
              <a:t>a fundamental criterion for evaluating a pull request is: </a:t>
            </a:r>
            <a:r>
              <a:rPr lang="en-GB" sz="4400" b="0" i="1" dirty="0">
                <a:solidFill>
                  <a:srgbClr val="333333"/>
                </a:solidFill>
                <a:effectLst/>
              </a:rPr>
              <a:t>Will I be okay maintaining this?</a:t>
            </a:r>
            <a:r>
              <a:rPr lang="en-GB" sz="4400" dirty="0"/>
              <a:t>”</a:t>
            </a:r>
          </a:p>
          <a:p>
            <a:pPr algn="r"/>
            <a:r>
              <a:rPr lang="en-GB" sz="4400" i="1" dirty="0"/>
              <a:t>Mark Seemann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B6500-4D37-415C-AB4F-E4A75E140239}"/>
              </a:ext>
            </a:extLst>
          </p:cNvPr>
          <p:cNvSpPr txBox="1"/>
          <p:nvPr/>
        </p:nvSpPr>
        <p:spPr>
          <a:xfrm>
            <a:off x="3249611" y="6182686"/>
            <a:ext cx="569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https://blog.ploeh.dk/2021/10/18/readability-verification/</a:t>
            </a:r>
          </a:p>
        </p:txBody>
      </p:sp>
    </p:spTree>
    <p:extLst>
      <p:ext uri="{BB962C8B-B14F-4D97-AF65-F5344CB8AC3E}">
        <p14:creationId xmlns:p14="http://schemas.microsoft.com/office/powerpoint/2010/main" val="1489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5889-924B-4F3B-B7BF-55574B26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GB" sz="5200" dirty="0"/>
              <a:t>Recruitment/Onboarding: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997AF68-495C-40BE-B123-5AAFE989E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41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2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410-4B1D-4D30-B3DD-1998DA5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5455973-F722-4E8C-B0E9-36662E3E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03" y="5922627"/>
            <a:ext cx="2844571" cy="444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88906-3593-42BB-B711-EC166F6B263F}"/>
              </a:ext>
            </a:extLst>
          </p:cNvPr>
          <p:cNvSpPr txBox="1"/>
          <p:nvPr/>
        </p:nvSpPr>
        <p:spPr>
          <a:xfrm>
            <a:off x="1482055" y="1917191"/>
            <a:ext cx="92278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rgbClr val="0F1419"/>
                </a:solidFill>
                <a:effectLst/>
              </a:rPr>
              <a:t>I've discovered the secret to my happiness: F# &amp; functional-first programming</a:t>
            </a:r>
            <a:r>
              <a:rPr lang="en-GB" sz="3600" b="0" i="0">
                <a:solidFill>
                  <a:srgbClr val="0F1419"/>
                </a:solidFill>
                <a:effectLst/>
              </a:rPr>
              <a:t>. </a:t>
            </a:r>
          </a:p>
          <a:p>
            <a:r>
              <a:rPr lang="en-GB" sz="3600" b="0" i="0">
                <a:solidFill>
                  <a:srgbClr val="0F1419"/>
                </a:solidFill>
                <a:effectLst/>
              </a:rPr>
              <a:t>Too </a:t>
            </a:r>
            <a:r>
              <a:rPr lang="en-GB" sz="3600" b="0" i="0" dirty="0">
                <a:solidFill>
                  <a:srgbClr val="0F1419"/>
                </a:solidFill>
                <a:effectLst/>
              </a:rPr>
              <a:t>dumb for modern C#. </a:t>
            </a:r>
          </a:p>
          <a:p>
            <a:r>
              <a:rPr lang="en-GB" sz="3600" b="0" i="0" dirty="0">
                <a:solidFill>
                  <a:srgbClr val="0F1419"/>
                </a:solidFill>
                <a:effectLst/>
              </a:rPr>
              <a:t>Author of </a:t>
            </a:r>
            <a:r>
              <a:rPr lang="en-GB" sz="3600" b="0" i="0" u="none" strike="noStrike" dirty="0">
                <a:solidFill>
                  <a:srgbClr val="1D9BF0"/>
                </a:solidFill>
                <a:effectLst/>
                <a:hlinkClick r:id="rId3"/>
              </a:rPr>
              <a:t>https://leanpub.com/essential-fsharp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6542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3DF-6BAA-46A7-A576-6CD6345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…?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BBB9-38DB-49C9-B596-28A8ADC777F8}"/>
              </a:ext>
            </a:extLst>
          </p:cNvPr>
          <p:cNvSpPr txBox="1"/>
          <p:nvPr/>
        </p:nvSpPr>
        <p:spPr>
          <a:xfrm>
            <a:off x="3626339" y="1939495"/>
            <a:ext cx="488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It’s .NET*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04FFA8-639C-48FD-8402-960CFE6F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918" y="3509155"/>
            <a:ext cx="1952160" cy="19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82A4E-E954-49C3-AD1A-991971DBE91B}"/>
              </a:ext>
            </a:extLst>
          </p:cNvPr>
          <p:cNvSpPr txBox="1"/>
          <p:nvPr/>
        </p:nvSpPr>
        <p:spPr>
          <a:xfrm>
            <a:off x="3876428" y="6123543"/>
            <a:ext cx="443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There may be exceptions to this statement.</a:t>
            </a:r>
          </a:p>
        </p:txBody>
      </p:sp>
    </p:spTree>
    <p:extLst>
      <p:ext uri="{BB962C8B-B14F-4D97-AF65-F5344CB8AC3E}">
        <p14:creationId xmlns:p14="http://schemas.microsoft.com/office/powerpoint/2010/main" val="76372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3DF-6BAA-46A7-A576-6CD6345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we happy with our decision?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1BFEFD-0E37-4CFC-983C-18CBD4843DDB}"/>
              </a:ext>
            </a:extLst>
          </p:cNvPr>
          <p:cNvGrpSpPr/>
          <p:nvPr/>
        </p:nvGrpSpPr>
        <p:grpSpPr>
          <a:xfrm>
            <a:off x="2579775" y="1912998"/>
            <a:ext cx="3320840" cy="1257392"/>
            <a:chOff x="539960" y="1776597"/>
            <a:chExt cx="3320840" cy="12573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9F53A-8668-4444-A60E-52466710A4EE}"/>
                </a:ext>
              </a:extLst>
            </p:cNvPr>
            <p:cNvSpPr txBox="1"/>
            <p:nvPr/>
          </p:nvSpPr>
          <p:spPr>
            <a:xfrm>
              <a:off x="539960" y="1776597"/>
              <a:ext cx="33208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“Domain code in F# reads like documentation. Type system also helps when domain must be evolved or the code refactored.”</a:t>
              </a:r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6493EDEC-5793-42D2-BA4F-4F66646C18AA}"/>
                </a:ext>
              </a:extLst>
            </p:cNvPr>
            <p:cNvSpPr/>
            <p:nvPr/>
          </p:nvSpPr>
          <p:spPr>
            <a:xfrm>
              <a:off x="571221" y="1800452"/>
              <a:ext cx="3258317" cy="1233537"/>
            </a:xfrm>
            <a:prstGeom prst="wedgeRectCallout">
              <a:avLst>
                <a:gd name="adj1" fmla="val -21218"/>
                <a:gd name="adj2" fmla="val 5966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19DAC8-83DE-4072-9245-D0ED5FAD7DC2}"/>
              </a:ext>
            </a:extLst>
          </p:cNvPr>
          <p:cNvGrpSpPr/>
          <p:nvPr/>
        </p:nvGrpSpPr>
        <p:grpSpPr>
          <a:xfrm>
            <a:off x="6291387" y="1936853"/>
            <a:ext cx="3258317" cy="1009239"/>
            <a:chOff x="6995468" y="1776597"/>
            <a:chExt cx="3258317" cy="10092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619F3-0523-4ADB-951D-FB203B5771CC}"/>
                </a:ext>
              </a:extLst>
            </p:cNvPr>
            <p:cNvSpPr txBox="1"/>
            <p:nvPr/>
          </p:nvSpPr>
          <p:spPr>
            <a:xfrm>
              <a:off x="6995468" y="1776597"/>
              <a:ext cx="325831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“I feel that I'm writing very readable code very fast. I feel very productive.”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7B89145-51EF-4A5A-A9D8-A5FEA6B4399A}"/>
                </a:ext>
              </a:extLst>
            </p:cNvPr>
            <p:cNvSpPr/>
            <p:nvPr/>
          </p:nvSpPr>
          <p:spPr>
            <a:xfrm>
              <a:off x="6995468" y="1776598"/>
              <a:ext cx="3258317" cy="1009238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67FA93-D60A-4E23-9B63-EAE4E0D5426F}"/>
              </a:ext>
            </a:extLst>
          </p:cNvPr>
          <p:cNvGrpSpPr/>
          <p:nvPr/>
        </p:nvGrpSpPr>
        <p:grpSpPr>
          <a:xfrm>
            <a:off x="6291387" y="3426460"/>
            <a:ext cx="3275727" cy="1200330"/>
            <a:chOff x="6903462" y="4321211"/>
            <a:chExt cx="3275727" cy="1200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3242C-195A-4EF1-B6E8-FC4186925B3A}"/>
                </a:ext>
              </a:extLst>
            </p:cNvPr>
            <p:cNvSpPr txBox="1"/>
            <p:nvPr/>
          </p:nvSpPr>
          <p:spPr>
            <a:xfrm>
              <a:off x="6903462" y="4321212"/>
              <a:ext cx="32757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“F# is phenomenal in integration scenarios. Whenever you have to process various formats of data, F# will be a clear winner.”</a:t>
              </a:r>
            </a:p>
          </p:txBody>
        </p:sp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65A677A3-123B-417A-A227-F593BA02DF20}"/>
                </a:ext>
              </a:extLst>
            </p:cNvPr>
            <p:cNvSpPr/>
            <p:nvPr/>
          </p:nvSpPr>
          <p:spPr>
            <a:xfrm>
              <a:off x="6920872" y="4321211"/>
              <a:ext cx="3258317" cy="1200329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AA673C-C552-4A67-8983-4157C20885DD}"/>
              </a:ext>
            </a:extLst>
          </p:cNvPr>
          <p:cNvGrpSpPr/>
          <p:nvPr/>
        </p:nvGrpSpPr>
        <p:grpSpPr>
          <a:xfrm>
            <a:off x="2611035" y="3426460"/>
            <a:ext cx="3258317" cy="2585323"/>
            <a:chOff x="539960" y="3690852"/>
            <a:chExt cx="3258317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59C682-4194-4695-BAC1-DE23D1F98CA0}"/>
                </a:ext>
              </a:extLst>
            </p:cNvPr>
            <p:cNvSpPr txBox="1"/>
            <p:nvPr/>
          </p:nvSpPr>
          <p:spPr>
            <a:xfrm>
              <a:off x="539960" y="3690852"/>
              <a:ext cx="3258317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“In F# projects, files tend to be longer than in C# projects. Files contain many modules and types. I was surprised by how easy it is to work with these files. Arguably even more straightforward than with C# projects where each class has its own file.”</a:t>
              </a:r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48270A53-163E-4ABE-B272-F1793D87FE5E}"/>
                </a:ext>
              </a:extLst>
            </p:cNvPr>
            <p:cNvSpPr/>
            <p:nvPr/>
          </p:nvSpPr>
          <p:spPr>
            <a:xfrm>
              <a:off x="539960" y="3700310"/>
              <a:ext cx="3258317" cy="2575865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95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71D-68CA-4CFA-86BD-8B8933B0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91EB5B6-BDB1-40BF-BC07-9E85E8CF5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794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14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F0F-001B-4B3E-8ADD-A758DBBA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pic>
        <p:nvPicPr>
          <p:cNvPr id="6" name="Picture 5" descr="A picture containing text, device, fan&#10;&#10;Description automatically generated">
            <a:extLst>
              <a:ext uri="{FF2B5EF4-FFF2-40B4-BE49-F238E27FC236}">
                <a16:creationId xmlns:a16="http://schemas.microsoft.com/office/drawing/2014/main" id="{192B3888-DF39-4DDC-8364-F843EFC54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61924"/>
            <a:ext cx="3364471" cy="4705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0156A-E3C7-4168-8EAA-92A2ABEBDB08}"/>
              </a:ext>
            </a:extLst>
          </p:cNvPr>
          <p:cNvSpPr txBox="1"/>
          <p:nvPr/>
        </p:nvSpPr>
        <p:spPr>
          <a:xfrm>
            <a:off x="4386058" y="1535890"/>
            <a:ext cx="6408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https://leanpub.com/essential-fsharp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E9697-E5AE-49C3-81E7-72333F5C8268}"/>
              </a:ext>
            </a:extLst>
          </p:cNvPr>
          <p:cNvSpPr txBox="1"/>
          <p:nvPr/>
        </p:nvSpPr>
        <p:spPr>
          <a:xfrm>
            <a:off x="4386058" y="3117860"/>
            <a:ext cx="4423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https://trustbit.tech/blog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31DF4EC-2875-47BE-80F3-3527ECD36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03" y="5922627"/>
            <a:ext cx="2844571" cy="444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CBF102-11F5-4721-A366-BEF3548114C2}"/>
              </a:ext>
            </a:extLst>
          </p:cNvPr>
          <p:cNvSpPr txBox="1"/>
          <p:nvPr/>
        </p:nvSpPr>
        <p:spPr>
          <a:xfrm>
            <a:off x="4386058" y="3913175"/>
            <a:ext cx="198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@ijrussell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EE95F-C080-4384-9F78-CA9F9A42A597}"/>
              </a:ext>
            </a:extLst>
          </p:cNvPr>
          <p:cNvSpPr txBox="1"/>
          <p:nvPr/>
        </p:nvSpPr>
        <p:spPr>
          <a:xfrm>
            <a:off x="4386058" y="2326875"/>
            <a:ext cx="3196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dirty="0">
                <a:effectLst/>
              </a:rPr>
              <a:t>https://fsharp.org</a:t>
            </a:r>
          </a:p>
        </p:txBody>
      </p:sp>
    </p:spTree>
    <p:extLst>
      <p:ext uri="{BB962C8B-B14F-4D97-AF65-F5344CB8AC3E}">
        <p14:creationId xmlns:p14="http://schemas.microsoft.com/office/powerpoint/2010/main" val="131076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71D-68CA-4CFA-86BD-8B8933B0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91EB5B6-BDB1-40BF-BC07-9E85E8CF5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5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5251-BBB5-4675-A3DB-D40BC345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GPSA - How we started: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E67E4F-EA11-4C33-BFD7-1F7510C9E3DC}"/>
              </a:ext>
            </a:extLst>
          </p:cNvPr>
          <p:cNvGrpSpPr/>
          <p:nvPr/>
        </p:nvGrpSpPr>
        <p:grpSpPr>
          <a:xfrm>
            <a:off x="2244386" y="3028331"/>
            <a:ext cx="1864452" cy="1325564"/>
            <a:chOff x="559966" y="2415442"/>
            <a:chExt cx="1864452" cy="13255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B5ED78-ECED-4C3D-8E0B-24C21AF14EA6}"/>
                </a:ext>
              </a:extLst>
            </p:cNvPr>
            <p:cNvSpPr/>
            <p:nvPr/>
          </p:nvSpPr>
          <p:spPr>
            <a:xfrm>
              <a:off x="559966" y="2415442"/>
              <a:ext cx="1864452" cy="13255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1964A7-779C-4681-A368-BAC7CE296915}"/>
                </a:ext>
              </a:extLst>
            </p:cNvPr>
            <p:cNvSpPr/>
            <p:nvPr/>
          </p:nvSpPr>
          <p:spPr>
            <a:xfrm>
              <a:off x="682654" y="2539783"/>
              <a:ext cx="1619075" cy="109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Providers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5F84E-562F-43C5-A9E7-DE77B2096B51}"/>
              </a:ext>
            </a:extLst>
          </p:cNvPr>
          <p:cNvGrpSpPr/>
          <p:nvPr/>
        </p:nvGrpSpPr>
        <p:grpSpPr>
          <a:xfrm>
            <a:off x="8152627" y="3028331"/>
            <a:ext cx="1864451" cy="1325564"/>
            <a:chOff x="8083163" y="2415442"/>
            <a:chExt cx="1864451" cy="13255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6A650B-C1EC-49F3-86BC-4E4D067B5B35}"/>
                </a:ext>
              </a:extLst>
            </p:cNvPr>
            <p:cNvSpPr/>
            <p:nvPr/>
          </p:nvSpPr>
          <p:spPr>
            <a:xfrm>
              <a:off x="8083163" y="2415442"/>
              <a:ext cx="1864451" cy="13255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35B3E0-B25D-41B8-9FD0-4605293954CF}"/>
                </a:ext>
              </a:extLst>
            </p:cNvPr>
            <p:cNvSpPr/>
            <p:nvPr/>
          </p:nvSpPr>
          <p:spPr>
            <a:xfrm>
              <a:off x="8222255" y="2539784"/>
              <a:ext cx="1619075" cy="1090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ETA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79A37-ABD1-49C6-A38F-78C0B85CD5F8}"/>
              </a:ext>
            </a:extLst>
          </p:cNvPr>
          <p:cNvSpPr/>
          <p:nvPr/>
        </p:nvSpPr>
        <p:spPr>
          <a:xfrm>
            <a:off x="5321195" y="3136280"/>
            <a:ext cx="1619075" cy="109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273F9-99AF-429A-A7CF-63EDB63A4B19}"/>
              </a:ext>
            </a:extLst>
          </p:cNvPr>
          <p:cNvSpPr/>
          <p:nvPr/>
        </p:nvSpPr>
        <p:spPr>
          <a:xfrm>
            <a:off x="7025155" y="3438395"/>
            <a:ext cx="973123" cy="50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E36256-ED37-466F-9181-426DFAA7CFB7}"/>
              </a:ext>
            </a:extLst>
          </p:cNvPr>
          <p:cNvSpPr/>
          <p:nvPr/>
        </p:nvSpPr>
        <p:spPr>
          <a:xfrm>
            <a:off x="4263187" y="3429000"/>
            <a:ext cx="973123" cy="50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08334-AE69-4F9C-BCCF-912F9F3BD510}"/>
              </a:ext>
            </a:extLst>
          </p:cNvPr>
          <p:cNvSpPr txBox="1"/>
          <p:nvPr/>
        </p:nvSpPr>
        <p:spPr>
          <a:xfrm>
            <a:off x="2556249" y="2596829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Credentials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23796-3F29-4000-A7B5-3985ED804380}"/>
              </a:ext>
            </a:extLst>
          </p:cNvPr>
          <p:cNvSpPr txBox="1"/>
          <p:nvPr/>
        </p:nvSpPr>
        <p:spPr>
          <a:xfrm>
            <a:off x="8207720" y="2596829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 Recipients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922F5-B619-456D-B0D3-F26E27087E58}"/>
              </a:ext>
            </a:extLst>
          </p:cNvPr>
          <p:cNvSpPr txBox="1"/>
          <p:nvPr/>
        </p:nvSpPr>
        <p:spPr>
          <a:xfrm>
            <a:off x="5139371" y="2596829"/>
            <a:ext cx="198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Processing Pipeline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6C4A561-A2E3-4131-83A1-D17AD74F5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8" y="5674814"/>
            <a:ext cx="2410097" cy="426788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D04CF1F1-990F-4AD0-A7DE-135C5ABA1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85" y="5415407"/>
            <a:ext cx="1105968" cy="9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5251-BBB5-4675-A3DB-D40BC345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GPSA – Where we are now: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99F0FE-DD84-44F9-B721-19AF99AF943A}"/>
              </a:ext>
            </a:extLst>
          </p:cNvPr>
          <p:cNvGrpSpPr/>
          <p:nvPr/>
        </p:nvGrpSpPr>
        <p:grpSpPr>
          <a:xfrm>
            <a:off x="344493" y="2286536"/>
            <a:ext cx="1854747" cy="1344123"/>
            <a:chOff x="339435" y="2406043"/>
            <a:chExt cx="1854747" cy="13441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B5ED78-ECED-4C3D-8E0B-24C21AF14EA6}"/>
                </a:ext>
              </a:extLst>
            </p:cNvPr>
            <p:cNvSpPr/>
            <p:nvPr/>
          </p:nvSpPr>
          <p:spPr>
            <a:xfrm>
              <a:off x="339435" y="2406043"/>
              <a:ext cx="1854747" cy="13441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1964A7-779C-4681-A368-BAC7CE296915}"/>
                </a:ext>
              </a:extLst>
            </p:cNvPr>
            <p:cNvSpPr/>
            <p:nvPr/>
          </p:nvSpPr>
          <p:spPr>
            <a:xfrm>
              <a:off x="447282" y="2532666"/>
              <a:ext cx="1619075" cy="109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Pull Providers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19D0E4-E9E5-4A26-94ED-393CF549B12C}"/>
              </a:ext>
            </a:extLst>
          </p:cNvPr>
          <p:cNvGrpSpPr/>
          <p:nvPr/>
        </p:nvGrpSpPr>
        <p:grpSpPr>
          <a:xfrm>
            <a:off x="8083163" y="2286536"/>
            <a:ext cx="1854748" cy="1341839"/>
            <a:chOff x="8083164" y="2415441"/>
            <a:chExt cx="1854748" cy="13418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6A650B-C1EC-49F3-86BC-4E4D067B5B35}"/>
                </a:ext>
              </a:extLst>
            </p:cNvPr>
            <p:cNvSpPr/>
            <p:nvPr/>
          </p:nvSpPr>
          <p:spPr>
            <a:xfrm>
              <a:off x="8083164" y="2415441"/>
              <a:ext cx="1854748" cy="13418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35B3E0-B25D-41B8-9FD0-4605293954CF}"/>
                </a:ext>
              </a:extLst>
            </p:cNvPr>
            <p:cNvSpPr/>
            <p:nvPr/>
          </p:nvSpPr>
          <p:spPr>
            <a:xfrm>
              <a:off x="8201000" y="2549682"/>
              <a:ext cx="1619075" cy="1090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ETA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79A37-ABD1-49C6-A38F-78C0B85CD5F8}"/>
              </a:ext>
            </a:extLst>
          </p:cNvPr>
          <p:cNvSpPr/>
          <p:nvPr/>
        </p:nvSpPr>
        <p:spPr>
          <a:xfrm>
            <a:off x="5321195" y="3136280"/>
            <a:ext cx="1619075" cy="109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Deduplication</a:t>
            </a:r>
          </a:p>
          <a:p>
            <a:pPr algn="ctr"/>
            <a:r>
              <a:rPr lang="en-GB" dirty="0"/>
              <a:t>Validation</a:t>
            </a:r>
          </a:p>
          <a:p>
            <a:pPr algn="ctr"/>
            <a:r>
              <a:rPr lang="en-GB" dirty="0"/>
              <a:t>Ownership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273F9-99AF-429A-A7CF-63EDB63A4B19}"/>
              </a:ext>
            </a:extLst>
          </p:cNvPr>
          <p:cNvSpPr/>
          <p:nvPr/>
        </p:nvSpPr>
        <p:spPr>
          <a:xfrm>
            <a:off x="7025155" y="3438395"/>
            <a:ext cx="973123" cy="50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E36256-ED37-466F-9181-426DFAA7CFB7}"/>
              </a:ext>
            </a:extLst>
          </p:cNvPr>
          <p:cNvSpPr/>
          <p:nvPr/>
        </p:nvSpPr>
        <p:spPr>
          <a:xfrm>
            <a:off x="4263187" y="3429000"/>
            <a:ext cx="973123" cy="50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08334-AE69-4F9C-BCCF-912F9F3BD510}"/>
              </a:ext>
            </a:extLst>
          </p:cNvPr>
          <p:cNvSpPr txBox="1"/>
          <p:nvPr/>
        </p:nvSpPr>
        <p:spPr>
          <a:xfrm>
            <a:off x="1449514" y="1930569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 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23796-3F29-4000-A7B5-3985ED804380}"/>
              </a:ext>
            </a:extLst>
          </p:cNvPr>
          <p:cNvSpPr txBox="1"/>
          <p:nvPr/>
        </p:nvSpPr>
        <p:spPr>
          <a:xfrm>
            <a:off x="9103290" y="1920362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 Recipients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499024-5EED-4FE7-BA0F-22A6301C83C5}"/>
              </a:ext>
            </a:extLst>
          </p:cNvPr>
          <p:cNvSpPr txBox="1"/>
          <p:nvPr/>
        </p:nvSpPr>
        <p:spPr>
          <a:xfrm>
            <a:off x="5134189" y="2766948"/>
            <a:ext cx="198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Processing Pipeline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4EA9B-ED68-4444-A473-5C246F146E47}"/>
              </a:ext>
            </a:extLst>
          </p:cNvPr>
          <p:cNvSpPr/>
          <p:nvPr/>
        </p:nvSpPr>
        <p:spPr>
          <a:xfrm>
            <a:off x="354655" y="3757280"/>
            <a:ext cx="1854747" cy="13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9243F-7B3A-4C8F-A07F-02A2468D9212}"/>
              </a:ext>
            </a:extLst>
          </p:cNvPr>
          <p:cNvSpPr/>
          <p:nvPr/>
        </p:nvSpPr>
        <p:spPr>
          <a:xfrm>
            <a:off x="462328" y="3875913"/>
            <a:ext cx="1619075" cy="109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Providers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07C6A6-3F48-49DB-A20F-B3F42223A96A}"/>
              </a:ext>
            </a:extLst>
          </p:cNvPr>
          <p:cNvGrpSpPr/>
          <p:nvPr/>
        </p:nvGrpSpPr>
        <p:grpSpPr>
          <a:xfrm>
            <a:off x="2302106" y="2286536"/>
            <a:ext cx="1854747" cy="1344123"/>
            <a:chOff x="339435" y="2406043"/>
            <a:chExt cx="1854747" cy="134412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F966C7-623E-40F1-B1EC-6E722BED2597}"/>
                </a:ext>
              </a:extLst>
            </p:cNvPr>
            <p:cNvSpPr/>
            <p:nvPr/>
          </p:nvSpPr>
          <p:spPr>
            <a:xfrm>
              <a:off x="339435" y="2406043"/>
              <a:ext cx="1854747" cy="13441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DFABF0-009F-4901-BA52-BC7C01465414}"/>
                </a:ext>
              </a:extLst>
            </p:cNvPr>
            <p:cNvSpPr/>
            <p:nvPr/>
          </p:nvSpPr>
          <p:spPr>
            <a:xfrm>
              <a:off x="447282" y="2532666"/>
              <a:ext cx="1619075" cy="109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Mobile App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40CF50-4A1F-4117-BE02-07BC1BC823F8}"/>
              </a:ext>
            </a:extLst>
          </p:cNvPr>
          <p:cNvGrpSpPr/>
          <p:nvPr/>
        </p:nvGrpSpPr>
        <p:grpSpPr>
          <a:xfrm>
            <a:off x="2317075" y="3757282"/>
            <a:ext cx="1854747" cy="1344123"/>
            <a:chOff x="339435" y="2406043"/>
            <a:chExt cx="1854747" cy="134412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61A035-85DC-4906-B927-A0DC35CE87FD}"/>
                </a:ext>
              </a:extLst>
            </p:cNvPr>
            <p:cNvSpPr/>
            <p:nvPr/>
          </p:nvSpPr>
          <p:spPr>
            <a:xfrm>
              <a:off x="339435" y="2406043"/>
              <a:ext cx="1854747" cy="13441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D58262-5623-4B3B-A56E-59B97BFAEA44}"/>
                </a:ext>
              </a:extLst>
            </p:cNvPr>
            <p:cNvSpPr/>
            <p:nvPr/>
          </p:nvSpPr>
          <p:spPr>
            <a:xfrm>
              <a:off x="447282" y="2532666"/>
              <a:ext cx="1619075" cy="109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API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E26C5A-A6FA-4E19-AE46-A884E70B3F4D}"/>
              </a:ext>
            </a:extLst>
          </p:cNvPr>
          <p:cNvGrpSpPr/>
          <p:nvPr/>
        </p:nvGrpSpPr>
        <p:grpSpPr>
          <a:xfrm>
            <a:off x="10055747" y="2286536"/>
            <a:ext cx="1854748" cy="1341839"/>
            <a:chOff x="8083164" y="2415441"/>
            <a:chExt cx="1854748" cy="1341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DC0F6E-337A-4DE9-9F4F-4A365E995184}"/>
                </a:ext>
              </a:extLst>
            </p:cNvPr>
            <p:cNvSpPr/>
            <p:nvPr/>
          </p:nvSpPr>
          <p:spPr>
            <a:xfrm>
              <a:off x="8083164" y="2415441"/>
              <a:ext cx="1854748" cy="13418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5598E5-E053-4CE7-B032-FA847112172A}"/>
                </a:ext>
              </a:extLst>
            </p:cNvPr>
            <p:cNvSpPr/>
            <p:nvPr/>
          </p:nvSpPr>
          <p:spPr>
            <a:xfrm>
              <a:off x="8201000" y="2549682"/>
              <a:ext cx="1619075" cy="1090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653C68-5380-423F-8601-AD5C07351126}"/>
              </a:ext>
            </a:extLst>
          </p:cNvPr>
          <p:cNvGrpSpPr/>
          <p:nvPr/>
        </p:nvGrpSpPr>
        <p:grpSpPr>
          <a:xfrm>
            <a:off x="10055746" y="3759564"/>
            <a:ext cx="1854748" cy="1341839"/>
            <a:chOff x="8083164" y="2415441"/>
            <a:chExt cx="1854748" cy="13418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2A4819-C9AC-4215-B3A3-C2CEB7E2C167}"/>
                </a:ext>
              </a:extLst>
            </p:cNvPr>
            <p:cNvSpPr/>
            <p:nvPr/>
          </p:nvSpPr>
          <p:spPr>
            <a:xfrm>
              <a:off x="8083164" y="2415441"/>
              <a:ext cx="1854748" cy="13418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53678A-CE65-4572-801B-8BE213B7975E}"/>
                </a:ext>
              </a:extLst>
            </p:cNvPr>
            <p:cNvSpPr/>
            <p:nvPr/>
          </p:nvSpPr>
          <p:spPr>
            <a:xfrm>
              <a:off x="8201000" y="2549682"/>
              <a:ext cx="1619075" cy="1090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Fleet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DB6B50-058D-4045-9719-EA3551E1CB52}"/>
              </a:ext>
            </a:extLst>
          </p:cNvPr>
          <p:cNvGrpSpPr/>
          <p:nvPr/>
        </p:nvGrpSpPr>
        <p:grpSpPr>
          <a:xfrm>
            <a:off x="8083163" y="3759564"/>
            <a:ext cx="1854748" cy="1341839"/>
            <a:chOff x="8083164" y="2415441"/>
            <a:chExt cx="1854748" cy="13418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FC81F0-5388-499E-ACE0-48E5D861FFEA}"/>
                </a:ext>
              </a:extLst>
            </p:cNvPr>
            <p:cNvSpPr/>
            <p:nvPr/>
          </p:nvSpPr>
          <p:spPr>
            <a:xfrm>
              <a:off x="8083164" y="2415441"/>
              <a:ext cx="1854748" cy="13418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8AB92F-46DF-4124-AFCC-6660B21ECF3D}"/>
                </a:ext>
              </a:extLst>
            </p:cNvPr>
            <p:cNvSpPr/>
            <p:nvPr/>
          </p:nvSpPr>
          <p:spPr>
            <a:xfrm>
              <a:off x="8201000" y="2549682"/>
              <a:ext cx="1619075" cy="1090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Lake</a:t>
              </a:r>
            </a:p>
          </p:txBody>
        </p: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DB1FB5BF-E553-4193-BAA1-397B9FF0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5691539"/>
            <a:ext cx="2410097" cy="426788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4A3DA60C-6728-4DE6-990B-C1A564BE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31" y="5432132"/>
            <a:ext cx="1105968" cy="94560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C45BB8E-2250-4D63-8945-4BDCF0BAB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644" y="5599274"/>
            <a:ext cx="2135777" cy="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2587-54D2-45DB-82F8-0C98C9DE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GPSA in numbers: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0744F-9D7A-458A-AE97-F1C1B389F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58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4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410-4B1D-4D30-B3DD-1998DA5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F#: Requirements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5A8C97C-4129-4DA4-9C30-5862B1030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12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CF3E77B-CA3D-45E0-A4B8-722AD899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17" y="1940231"/>
            <a:ext cx="4503478" cy="3380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93F0F-001B-4B3E-8ADD-A758DBBA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F#: Options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0C990BC-ACD0-4013-B3B3-53A1F931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77" y="2419972"/>
            <a:ext cx="2648443" cy="2648443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D8D64D6-C540-4B8D-895F-F4DFF4AD9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66" y="2294891"/>
            <a:ext cx="2676435" cy="26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F0F-001B-4B3E-8ADD-A758DBBA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Pit of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49BD4-7822-42AD-A199-FF80326C2519}"/>
              </a:ext>
            </a:extLst>
          </p:cNvPr>
          <p:cNvSpPr txBox="1"/>
          <p:nvPr/>
        </p:nvSpPr>
        <p:spPr>
          <a:xfrm>
            <a:off x="1910942" y="6237025"/>
            <a:ext cx="8370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https://blog.ploeh.dk/2016/03/18/functional-architecture-is-ports-and-adapters/</a:t>
            </a: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A5892AE9-4E63-4ADF-A261-47DDAA9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87" y="2730947"/>
            <a:ext cx="1932599" cy="1396105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01B5A1BD-14DA-49DD-BCE1-7AABFFEC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29" y="2704463"/>
            <a:ext cx="2621507" cy="14204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85A17C-956C-4148-B916-5D7CBD17A262}"/>
              </a:ext>
            </a:extLst>
          </p:cNvPr>
          <p:cNvSpPr/>
          <p:nvPr/>
        </p:nvSpPr>
        <p:spPr>
          <a:xfrm>
            <a:off x="1654028" y="2315360"/>
            <a:ext cx="3112316" cy="2290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03C8F-54FC-4431-B2E1-1D7AD4A87323}"/>
              </a:ext>
            </a:extLst>
          </p:cNvPr>
          <p:cNvSpPr/>
          <p:nvPr/>
        </p:nvSpPr>
        <p:spPr>
          <a:xfrm>
            <a:off x="6762924" y="2315360"/>
            <a:ext cx="3112316" cy="2290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A4528D-2B64-4521-B17A-D73A10708805}"/>
              </a:ext>
            </a:extLst>
          </p:cNvPr>
          <p:cNvSpPr/>
          <p:nvPr/>
        </p:nvSpPr>
        <p:spPr>
          <a:xfrm>
            <a:off x="5236127" y="3116508"/>
            <a:ext cx="1057013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659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F# in Production</vt:lpstr>
      <vt:lpstr>About me:</vt:lpstr>
      <vt:lpstr>Agenda:</vt:lpstr>
      <vt:lpstr>GPSA - How we started:</vt:lpstr>
      <vt:lpstr>GPSA – Where we are now:</vt:lpstr>
      <vt:lpstr>GPSA in numbers:</vt:lpstr>
      <vt:lpstr>Why F#: Requirements</vt:lpstr>
      <vt:lpstr>Why F#: Options</vt:lpstr>
      <vt:lpstr>The Pit of Success</vt:lpstr>
      <vt:lpstr>The Type System</vt:lpstr>
      <vt:lpstr>A Roadmap</vt:lpstr>
      <vt:lpstr>Working in F#</vt:lpstr>
      <vt:lpstr>Tools We Use</vt:lpstr>
      <vt:lpstr>Data Processing:</vt:lpstr>
      <vt:lpstr>Handling updates</vt:lpstr>
      <vt:lpstr>Code structure:</vt:lpstr>
      <vt:lpstr>Adding features:</vt:lpstr>
      <vt:lpstr>Collective code ownership:</vt:lpstr>
      <vt:lpstr>Recruitment/Onboarding:</vt:lpstr>
      <vt:lpstr>What about …?</vt:lpstr>
      <vt:lpstr>Are we happy with our decision?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It's a stress-free life  being an F# dev</dc:title>
  <dc:creator>Ian Russell</dc:creator>
  <cp:lastModifiedBy>Ian Russell</cp:lastModifiedBy>
  <cp:revision>85</cp:revision>
  <dcterms:created xsi:type="dcterms:W3CDTF">2021-10-05T12:53:54Z</dcterms:created>
  <dcterms:modified xsi:type="dcterms:W3CDTF">2021-11-16T16:04:40Z</dcterms:modified>
</cp:coreProperties>
</file>