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39D48F-B746-418D-AFA0-902ADDA50F02}" v="11" dt="2022-10-05T17:11:35.2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25" d="100"/>
          <a:sy n="125" d="100"/>
        </p:scale>
        <p:origin x="90" y="-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Luiz Da Silva Passos" userId="07fc3632-edfb-43a1-83a9-577abbb39014" providerId="ADAL" clId="{0E39D48F-B746-418D-AFA0-902ADDA50F02}"/>
    <pc:docChg chg="undo custSel addSld delSld modSld">
      <pc:chgData name="Ricardo Luiz Da Silva Passos" userId="07fc3632-edfb-43a1-83a9-577abbb39014" providerId="ADAL" clId="{0E39D48F-B746-418D-AFA0-902ADDA50F02}" dt="2022-10-05T17:14:01.415" v="1263" actId="20577"/>
      <pc:docMkLst>
        <pc:docMk/>
      </pc:docMkLst>
      <pc:sldChg chg="modSp">
        <pc:chgData name="Ricardo Luiz Da Silva Passos" userId="07fc3632-edfb-43a1-83a9-577abbb39014" providerId="ADAL" clId="{0E39D48F-B746-418D-AFA0-902ADDA50F02}" dt="2022-10-05T16:50:41.386" v="10" actId="20577"/>
        <pc:sldMkLst>
          <pc:docMk/>
          <pc:sldMk cId="4232555978" sldId="256"/>
        </pc:sldMkLst>
        <pc:spChg chg="mod">
          <ac:chgData name="Ricardo Luiz Da Silva Passos" userId="07fc3632-edfb-43a1-83a9-577abbb39014" providerId="ADAL" clId="{0E39D48F-B746-418D-AFA0-902ADDA50F02}" dt="2022-10-05T16:50:41.386" v="10" actId="20577"/>
          <ac:spMkLst>
            <pc:docMk/>
            <pc:sldMk cId="4232555978" sldId="256"/>
            <ac:spMk id="2" creationId="{D5667856-2F96-795F-C643-C10CC8D30BC4}"/>
          </ac:spMkLst>
        </pc:spChg>
      </pc:sldChg>
      <pc:sldChg chg="modSp mod">
        <pc:chgData name="Ricardo Luiz Da Silva Passos" userId="07fc3632-edfb-43a1-83a9-577abbb39014" providerId="ADAL" clId="{0E39D48F-B746-418D-AFA0-902ADDA50F02}" dt="2022-10-05T16:53:08.700" v="30" actId="6549"/>
        <pc:sldMkLst>
          <pc:docMk/>
          <pc:sldMk cId="2716679685" sldId="257"/>
        </pc:sldMkLst>
        <pc:spChg chg="mod">
          <ac:chgData name="Ricardo Luiz Da Silva Passos" userId="07fc3632-edfb-43a1-83a9-577abbb39014" providerId="ADAL" clId="{0E39D48F-B746-418D-AFA0-902ADDA50F02}" dt="2022-10-05T16:50:49.955" v="24" actId="20577"/>
          <ac:spMkLst>
            <pc:docMk/>
            <pc:sldMk cId="2716679685" sldId="257"/>
            <ac:spMk id="2" creationId="{0BAED247-BB96-9BFB-3C7F-7155C0E6365E}"/>
          </ac:spMkLst>
        </pc:spChg>
        <pc:spChg chg="mod">
          <ac:chgData name="Ricardo Luiz Da Silva Passos" userId="07fc3632-edfb-43a1-83a9-577abbb39014" providerId="ADAL" clId="{0E39D48F-B746-418D-AFA0-902ADDA50F02}" dt="2022-10-05T16:53:08.700" v="30" actId="6549"/>
          <ac:spMkLst>
            <pc:docMk/>
            <pc:sldMk cId="2716679685" sldId="257"/>
            <ac:spMk id="3" creationId="{1D6F5B63-EFFF-C584-5BDF-D18768BF465E}"/>
          </ac:spMkLst>
        </pc:spChg>
      </pc:sldChg>
      <pc:sldChg chg="del">
        <pc:chgData name="Ricardo Luiz Da Silva Passos" userId="07fc3632-edfb-43a1-83a9-577abbb39014" providerId="ADAL" clId="{0E39D48F-B746-418D-AFA0-902ADDA50F02}" dt="2022-10-05T16:50:25.588" v="0" actId="47"/>
        <pc:sldMkLst>
          <pc:docMk/>
          <pc:sldMk cId="942757326" sldId="258"/>
        </pc:sldMkLst>
      </pc:sldChg>
      <pc:sldChg chg="addSp modSp add mod">
        <pc:chgData name="Ricardo Luiz Da Silva Passos" userId="07fc3632-edfb-43a1-83a9-577abbb39014" providerId="ADAL" clId="{0E39D48F-B746-418D-AFA0-902ADDA50F02}" dt="2022-10-05T16:54:29.013" v="44" actId="14100"/>
        <pc:sldMkLst>
          <pc:docMk/>
          <pc:sldMk cId="1065568411" sldId="258"/>
        </pc:sldMkLst>
        <pc:spChg chg="mod">
          <ac:chgData name="Ricardo Luiz Da Silva Passos" userId="07fc3632-edfb-43a1-83a9-577abbb39014" providerId="ADAL" clId="{0E39D48F-B746-418D-AFA0-902ADDA50F02}" dt="2022-10-05T16:53:50.480" v="41" actId="108"/>
          <ac:spMkLst>
            <pc:docMk/>
            <pc:sldMk cId="1065568411" sldId="258"/>
            <ac:spMk id="3" creationId="{1D6F5B63-EFFF-C584-5BDF-D18768BF465E}"/>
          </ac:spMkLst>
        </pc:spChg>
        <pc:picChg chg="add mod">
          <ac:chgData name="Ricardo Luiz Da Silva Passos" userId="07fc3632-edfb-43a1-83a9-577abbb39014" providerId="ADAL" clId="{0E39D48F-B746-418D-AFA0-902ADDA50F02}" dt="2022-10-05T16:54:29.013" v="44" actId="14100"/>
          <ac:picMkLst>
            <pc:docMk/>
            <pc:sldMk cId="1065568411" sldId="258"/>
            <ac:picMk id="5" creationId="{68A38052-8BB0-FA14-D5C0-81F79BEB9678}"/>
          </ac:picMkLst>
        </pc:picChg>
      </pc:sldChg>
      <pc:sldChg chg="delSp modSp add mod">
        <pc:chgData name="Ricardo Luiz Da Silva Passos" userId="07fc3632-edfb-43a1-83a9-577abbb39014" providerId="ADAL" clId="{0E39D48F-B746-418D-AFA0-902ADDA50F02}" dt="2022-10-05T16:59:16.704" v="218" actId="20577"/>
        <pc:sldMkLst>
          <pc:docMk/>
          <pc:sldMk cId="1023152020" sldId="259"/>
        </pc:sldMkLst>
        <pc:spChg chg="mod">
          <ac:chgData name="Ricardo Luiz Da Silva Passos" userId="07fc3632-edfb-43a1-83a9-577abbb39014" providerId="ADAL" clId="{0E39D48F-B746-418D-AFA0-902ADDA50F02}" dt="2022-10-05T16:59:16.704" v="218" actId="20577"/>
          <ac:spMkLst>
            <pc:docMk/>
            <pc:sldMk cId="1023152020" sldId="259"/>
            <ac:spMk id="2" creationId="{0BAED247-BB96-9BFB-3C7F-7155C0E6365E}"/>
          </ac:spMkLst>
        </pc:spChg>
        <pc:spChg chg="mod">
          <ac:chgData name="Ricardo Luiz Da Silva Passos" userId="07fc3632-edfb-43a1-83a9-577abbb39014" providerId="ADAL" clId="{0E39D48F-B746-418D-AFA0-902ADDA50F02}" dt="2022-10-05T16:57:27.223" v="165" actId="27636"/>
          <ac:spMkLst>
            <pc:docMk/>
            <pc:sldMk cId="1023152020" sldId="259"/>
            <ac:spMk id="3" creationId="{1D6F5B63-EFFF-C584-5BDF-D18768BF465E}"/>
          </ac:spMkLst>
        </pc:spChg>
        <pc:picChg chg="del">
          <ac:chgData name="Ricardo Luiz Da Silva Passos" userId="07fc3632-edfb-43a1-83a9-577abbb39014" providerId="ADAL" clId="{0E39D48F-B746-418D-AFA0-902ADDA50F02}" dt="2022-10-05T16:55:10.603" v="46" actId="478"/>
          <ac:picMkLst>
            <pc:docMk/>
            <pc:sldMk cId="1023152020" sldId="259"/>
            <ac:picMk id="5" creationId="{68A38052-8BB0-FA14-D5C0-81F79BEB9678}"/>
          </ac:picMkLst>
        </pc:picChg>
      </pc:sldChg>
      <pc:sldChg chg="del">
        <pc:chgData name="Ricardo Luiz Da Silva Passos" userId="07fc3632-edfb-43a1-83a9-577abbb39014" providerId="ADAL" clId="{0E39D48F-B746-418D-AFA0-902ADDA50F02}" dt="2022-10-05T16:50:25.588" v="0" actId="47"/>
        <pc:sldMkLst>
          <pc:docMk/>
          <pc:sldMk cId="2230540613" sldId="259"/>
        </pc:sldMkLst>
      </pc:sldChg>
      <pc:sldChg chg="del">
        <pc:chgData name="Ricardo Luiz Da Silva Passos" userId="07fc3632-edfb-43a1-83a9-577abbb39014" providerId="ADAL" clId="{0E39D48F-B746-418D-AFA0-902ADDA50F02}" dt="2022-10-05T16:50:25.588" v="0" actId="47"/>
        <pc:sldMkLst>
          <pc:docMk/>
          <pc:sldMk cId="974749831" sldId="260"/>
        </pc:sldMkLst>
      </pc:sldChg>
      <pc:sldChg chg="modSp add mod">
        <pc:chgData name="Ricardo Luiz Da Silva Passos" userId="07fc3632-edfb-43a1-83a9-577abbb39014" providerId="ADAL" clId="{0E39D48F-B746-418D-AFA0-902ADDA50F02}" dt="2022-10-05T16:59:05.767" v="200" actId="20577"/>
        <pc:sldMkLst>
          <pc:docMk/>
          <pc:sldMk cId="3384244360" sldId="260"/>
        </pc:sldMkLst>
        <pc:spChg chg="mod">
          <ac:chgData name="Ricardo Luiz Da Silva Passos" userId="07fc3632-edfb-43a1-83a9-577abbb39014" providerId="ADAL" clId="{0E39D48F-B746-418D-AFA0-902ADDA50F02}" dt="2022-10-05T16:59:05.767" v="200" actId="20577"/>
          <ac:spMkLst>
            <pc:docMk/>
            <pc:sldMk cId="3384244360" sldId="260"/>
            <ac:spMk id="2" creationId="{0BAED247-BB96-9BFB-3C7F-7155C0E6365E}"/>
          </ac:spMkLst>
        </pc:spChg>
      </pc:sldChg>
      <pc:sldChg chg="addSp delSp modSp add mod">
        <pc:chgData name="Ricardo Luiz Da Silva Passos" userId="07fc3632-edfb-43a1-83a9-577abbb39014" providerId="ADAL" clId="{0E39D48F-B746-418D-AFA0-902ADDA50F02}" dt="2022-10-05T17:10:23.663" v="952" actId="1076"/>
        <pc:sldMkLst>
          <pc:docMk/>
          <pc:sldMk cId="100286436" sldId="261"/>
        </pc:sldMkLst>
        <pc:spChg chg="mod">
          <ac:chgData name="Ricardo Luiz Da Silva Passos" userId="07fc3632-edfb-43a1-83a9-577abbb39014" providerId="ADAL" clId="{0E39D48F-B746-418D-AFA0-902ADDA50F02}" dt="2022-10-05T17:09:48.426" v="947" actId="20577"/>
          <ac:spMkLst>
            <pc:docMk/>
            <pc:sldMk cId="100286436" sldId="261"/>
            <ac:spMk id="2" creationId="{0BAED247-BB96-9BFB-3C7F-7155C0E6365E}"/>
          </ac:spMkLst>
        </pc:spChg>
        <pc:spChg chg="mod">
          <ac:chgData name="Ricardo Luiz Da Silva Passos" userId="07fc3632-edfb-43a1-83a9-577abbb39014" providerId="ADAL" clId="{0E39D48F-B746-418D-AFA0-902ADDA50F02}" dt="2022-10-05T17:10:01.643" v="950" actId="6549"/>
          <ac:spMkLst>
            <pc:docMk/>
            <pc:sldMk cId="100286436" sldId="261"/>
            <ac:spMk id="3" creationId="{1D6F5B63-EFFF-C584-5BDF-D18768BF465E}"/>
          </ac:spMkLst>
        </pc:spChg>
        <pc:picChg chg="add del mod">
          <ac:chgData name="Ricardo Luiz Da Silva Passos" userId="07fc3632-edfb-43a1-83a9-577abbb39014" providerId="ADAL" clId="{0E39D48F-B746-418D-AFA0-902ADDA50F02}" dt="2022-10-05T17:09:58.929" v="949" actId="478"/>
          <ac:picMkLst>
            <pc:docMk/>
            <pc:sldMk cId="100286436" sldId="261"/>
            <ac:picMk id="5" creationId="{C51D54C6-7D14-9178-8EFD-7615EB8211DE}"/>
          </ac:picMkLst>
        </pc:picChg>
        <pc:picChg chg="add del mod">
          <ac:chgData name="Ricardo Luiz Da Silva Passos" userId="07fc3632-edfb-43a1-83a9-577abbb39014" providerId="ADAL" clId="{0E39D48F-B746-418D-AFA0-902ADDA50F02}" dt="2022-10-05T17:01:22.495" v="316" actId="21"/>
          <ac:picMkLst>
            <pc:docMk/>
            <pc:sldMk cId="100286436" sldId="261"/>
            <ac:picMk id="7" creationId="{670B7E75-A51A-119A-AEBE-A80FBEBC1761}"/>
          </ac:picMkLst>
        </pc:picChg>
        <pc:picChg chg="add mod">
          <ac:chgData name="Ricardo Luiz Da Silva Passos" userId="07fc3632-edfb-43a1-83a9-577abbb39014" providerId="ADAL" clId="{0E39D48F-B746-418D-AFA0-902ADDA50F02}" dt="2022-10-05T17:10:23.663" v="952" actId="1076"/>
          <ac:picMkLst>
            <pc:docMk/>
            <pc:sldMk cId="100286436" sldId="261"/>
            <ac:picMk id="11" creationId="{BE190809-0CA9-CF8D-A704-11B5EA1BF5D1}"/>
          </ac:picMkLst>
        </pc:picChg>
      </pc:sldChg>
      <pc:sldChg chg="del">
        <pc:chgData name="Ricardo Luiz Da Silva Passos" userId="07fc3632-edfb-43a1-83a9-577abbb39014" providerId="ADAL" clId="{0E39D48F-B746-418D-AFA0-902ADDA50F02}" dt="2022-10-05T16:50:25.588" v="0" actId="47"/>
        <pc:sldMkLst>
          <pc:docMk/>
          <pc:sldMk cId="4059567926" sldId="261"/>
        </pc:sldMkLst>
      </pc:sldChg>
      <pc:sldChg chg="addSp delSp modSp add mod">
        <pc:chgData name="Ricardo Luiz Da Silva Passos" userId="07fc3632-edfb-43a1-83a9-577abbb39014" providerId="ADAL" clId="{0E39D48F-B746-418D-AFA0-902ADDA50F02}" dt="2022-10-05T17:05:02.724" v="699" actId="20577"/>
        <pc:sldMkLst>
          <pc:docMk/>
          <pc:sldMk cId="1793541263" sldId="262"/>
        </pc:sldMkLst>
        <pc:spChg chg="mod">
          <ac:chgData name="Ricardo Luiz Da Silva Passos" userId="07fc3632-edfb-43a1-83a9-577abbb39014" providerId="ADAL" clId="{0E39D48F-B746-418D-AFA0-902ADDA50F02}" dt="2022-10-05T17:05:02.724" v="699" actId="20577"/>
          <ac:spMkLst>
            <pc:docMk/>
            <pc:sldMk cId="1793541263" sldId="262"/>
            <ac:spMk id="2" creationId="{0BAED247-BB96-9BFB-3C7F-7155C0E6365E}"/>
          </ac:spMkLst>
        </pc:spChg>
        <pc:picChg chg="add mod">
          <ac:chgData name="Ricardo Luiz Da Silva Passos" userId="07fc3632-edfb-43a1-83a9-577abbb39014" providerId="ADAL" clId="{0E39D48F-B746-418D-AFA0-902ADDA50F02}" dt="2022-10-05T17:01:35.202" v="320" actId="1076"/>
          <ac:picMkLst>
            <pc:docMk/>
            <pc:sldMk cId="1793541263" sldId="262"/>
            <ac:picMk id="4" creationId="{879CECC5-AB97-F604-60AA-29C55E66B8E0}"/>
          </ac:picMkLst>
        </pc:picChg>
        <pc:picChg chg="del">
          <ac:chgData name="Ricardo Luiz Da Silva Passos" userId="07fc3632-edfb-43a1-83a9-577abbb39014" providerId="ADAL" clId="{0E39D48F-B746-418D-AFA0-902ADDA50F02}" dt="2022-10-05T17:01:30.758" v="318" actId="478"/>
          <ac:picMkLst>
            <pc:docMk/>
            <pc:sldMk cId="1793541263" sldId="262"/>
            <ac:picMk id="5" creationId="{C51D54C6-7D14-9178-8EFD-7615EB8211DE}"/>
          </ac:picMkLst>
        </pc:picChg>
      </pc:sldChg>
      <pc:sldChg chg="del">
        <pc:chgData name="Ricardo Luiz Da Silva Passos" userId="07fc3632-edfb-43a1-83a9-577abbb39014" providerId="ADAL" clId="{0E39D48F-B746-418D-AFA0-902ADDA50F02}" dt="2022-10-05T16:50:25.588" v="0" actId="47"/>
        <pc:sldMkLst>
          <pc:docMk/>
          <pc:sldMk cId="3877580646" sldId="262"/>
        </pc:sldMkLst>
      </pc:sldChg>
      <pc:sldChg chg="del">
        <pc:chgData name="Ricardo Luiz Da Silva Passos" userId="07fc3632-edfb-43a1-83a9-577abbb39014" providerId="ADAL" clId="{0E39D48F-B746-418D-AFA0-902ADDA50F02}" dt="2022-10-05T16:50:25.588" v="0" actId="47"/>
        <pc:sldMkLst>
          <pc:docMk/>
          <pc:sldMk cId="1797331906" sldId="263"/>
        </pc:sldMkLst>
      </pc:sldChg>
      <pc:sldChg chg="addSp delSp modSp add mod">
        <pc:chgData name="Ricardo Luiz Da Silva Passos" userId="07fc3632-edfb-43a1-83a9-577abbb39014" providerId="ADAL" clId="{0E39D48F-B746-418D-AFA0-902ADDA50F02}" dt="2022-10-05T17:13:53.153" v="1249" actId="20577"/>
        <pc:sldMkLst>
          <pc:docMk/>
          <pc:sldMk cId="3274271967" sldId="263"/>
        </pc:sldMkLst>
        <pc:spChg chg="mod">
          <ac:chgData name="Ricardo Luiz Da Silva Passos" userId="07fc3632-edfb-43a1-83a9-577abbb39014" providerId="ADAL" clId="{0E39D48F-B746-418D-AFA0-902ADDA50F02}" dt="2022-10-05T17:05:09.364" v="711" actId="20577"/>
          <ac:spMkLst>
            <pc:docMk/>
            <pc:sldMk cId="3274271967" sldId="263"/>
            <ac:spMk id="2" creationId="{0BAED247-BB96-9BFB-3C7F-7155C0E6365E}"/>
          </ac:spMkLst>
        </pc:spChg>
        <pc:spChg chg="mod">
          <ac:chgData name="Ricardo Luiz Da Silva Passos" userId="07fc3632-edfb-43a1-83a9-577abbb39014" providerId="ADAL" clId="{0E39D48F-B746-418D-AFA0-902ADDA50F02}" dt="2022-10-05T17:13:53.153" v="1249" actId="20577"/>
          <ac:spMkLst>
            <pc:docMk/>
            <pc:sldMk cId="3274271967" sldId="263"/>
            <ac:spMk id="3" creationId="{1D6F5B63-EFFF-C584-5BDF-D18768BF465E}"/>
          </ac:spMkLst>
        </pc:spChg>
        <pc:picChg chg="del">
          <ac:chgData name="Ricardo Luiz Da Silva Passos" userId="07fc3632-edfb-43a1-83a9-577abbb39014" providerId="ADAL" clId="{0E39D48F-B746-418D-AFA0-902ADDA50F02}" dt="2022-10-05T17:02:59.509" v="475" actId="478"/>
          <ac:picMkLst>
            <pc:docMk/>
            <pc:sldMk cId="3274271967" sldId="263"/>
            <ac:picMk id="4" creationId="{879CECC5-AB97-F604-60AA-29C55E66B8E0}"/>
          </ac:picMkLst>
        </pc:picChg>
        <pc:picChg chg="add del mod">
          <ac:chgData name="Ricardo Luiz Da Silva Passos" userId="07fc3632-edfb-43a1-83a9-577abbb39014" providerId="ADAL" clId="{0E39D48F-B746-418D-AFA0-902ADDA50F02}" dt="2022-10-05T17:03:32.613" v="525" actId="478"/>
          <ac:picMkLst>
            <pc:docMk/>
            <pc:sldMk cId="3274271967" sldId="263"/>
            <ac:picMk id="6" creationId="{017D15EA-E4D6-5878-2E35-ED4F479E6EF5}"/>
          </ac:picMkLst>
        </pc:picChg>
        <pc:picChg chg="add mod">
          <ac:chgData name="Ricardo Luiz Da Silva Passos" userId="07fc3632-edfb-43a1-83a9-577abbb39014" providerId="ADAL" clId="{0E39D48F-B746-418D-AFA0-902ADDA50F02}" dt="2022-10-05T17:03:52.713" v="527" actId="1076"/>
          <ac:picMkLst>
            <pc:docMk/>
            <pc:sldMk cId="3274271967" sldId="263"/>
            <ac:picMk id="9" creationId="{71C3C90A-2AA8-A74D-2F2C-9C14FEDA2D5B}"/>
          </ac:picMkLst>
        </pc:picChg>
      </pc:sldChg>
      <pc:sldChg chg="addSp delSp modSp add mod">
        <pc:chgData name="Ricardo Luiz Da Silva Passos" userId="07fc3632-edfb-43a1-83a9-577abbb39014" providerId="ADAL" clId="{0E39D48F-B746-418D-AFA0-902ADDA50F02}" dt="2022-10-05T17:14:01.415" v="1263" actId="20577"/>
        <pc:sldMkLst>
          <pc:docMk/>
          <pc:sldMk cId="310824470" sldId="264"/>
        </pc:sldMkLst>
        <pc:spChg chg="mod">
          <ac:chgData name="Ricardo Luiz Da Silva Passos" userId="07fc3632-edfb-43a1-83a9-577abbb39014" providerId="ADAL" clId="{0E39D48F-B746-418D-AFA0-902ADDA50F02}" dt="2022-10-05T17:05:19.604" v="734" actId="20577"/>
          <ac:spMkLst>
            <pc:docMk/>
            <pc:sldMk cId="310824470" sldId="264"/>
            <ac:spMk id="2" creationId="{0BAED247-BB96-9BFB-3C7F-7155C0E6365E}"/>
          </ac:spMkLst>
        </pc:spChg>
        <pc:spChg chg="mod">
          <ac:chgData name="Ricardo Luiz Da Silva Passos" userId="07fc3632-edfb-43a1-83a9-577abbb39014" providerId="ADAL" clId="{0E39D48F-B746-418D-AFA0-902ADDA50F02}" dt="2022-10-05T17:14:01.415" v="1263" actId="20577"/>
          <ac:spMkLst>
            <pc:docMk/>
            <pc:sldMk cId="310824470" sldId="264"/>
            <ac:spMk id="3" creationId="{1D6F5B63-EFFF-C584-5BDF-D18768BF465E}"/>
          </ac:spMkLst>
        </pc:spChg>
        <pc:picChg chg="add mod">
          <ac:chgData name="Ricardo Luiz Da Silva Passos" userId="07fc3632-edfb-43a1-83a9-577abbb39014" providerId="ADAL" clId="{0E39D48F-B746-418D-AFA0-902ADDA50F02}" dt="2022-10-05T17:06:20.494" v="808" actId="1076"/>
          <ac:picMkLst>
            <pc:docMk/>
            <pc:sldMk cId="310824470" sldId="264"/>
            <ac:picMk id="5" creationId="{75646DAA-FDFE-49CB-8795-DB1CCC664983}"/>
          </ac:picMkLst>
        </pc:picChg>
        <pc:picChg chg="del">
          <ac:chgData name="Ricardo Luiz Da Silva Passos" userId="07fc3632-edfb-43a1-83a9-577abbb39014" providerId="ADAL" clId="{0E39D48F-B746-418D-AFA0-902ADDA50F02}" dt="2022-10-05T17:05:45.303" v="762" actId="478"/>
          <ac:picMkLst>
            <pc:docMk/>
            <pc:sldMk cId="310824470" sldId="264"/>
            <ac:picMk id="9" creationId="{71C3C90A-2AA8-A74D-2F2C-9C14FEDA2D5B}"/>
          </ac:picMkLst>
        </pc:picChg>
      </pc:sldChg>
      <pc:sldChg chg="del">
        <pc:chgData name="Ricardo Luiz Da Silva Passos" userId="07fc3632-edfb-43a1-83a9-577abbb39014" providerId="ADAL" clId="{0E39D48F-B746-418D-AFA0-902ADDA50F02}" dt="2022-10-05T16:50:25.588" v="0" actId="47"/>
        <pc:sldMkLst>
          <pc:docMk/>
          <pc:sldMk cId="657914505" sldId="264"/>
        </pc:sldMkLst>
      </pc:sldChg>
      <pc:sldChg chg="del">
        <pc:chgData name="Ricardo Luiz Da Silva Passos" userId="07fc3632-edfb-43a1-83a9-577abbb39014" providerId="ADAL" clId="{0E39D48F-B746-418D-AFA0-902ADDA50F02}" dt="2022-10-05T16:50:25.588" v="0" actId="47"/>
        <pc:sldMkLst>
          <pc:docMk/>
          <pc:sldMk cId="3580471652" sldId="265"/>
        </pc:sldMkLst>
      </pc:sldChg>
      <pc:sldChg chg="addSp delSp modSp add mod">
        <pc:chgData name="Ricardo Luiz Da Silva Passos" userId="07fc3632-edfb-43a1-83a9-577abbb39014" providerId="ADAL" clId="{0E39D48F-B746-418D-AFA0-902ADDA50F02}" dt="2022-10-05T17:13:09.473" v="1233" actId="6549"/>
        <pc:sldMkLst>
          <pc:docMk/>
          <pc:sldMk cId="3974529119" sldId="265"/>
        </pc:sldMkLst>
        <pc:spChg chg="mod">
          <ac:chgData name="Ricardo Luiz Da Silva Passos" userId="07fc3632-edfb-43a1-83a9-577abbb39014" providerId="ADAL" clId="{0E39D48F-B746-418D-AFA0-902ADDA50F02}" dt="2022-10-05T17:06:42.988" v="838" actId="20577"/>
          <ac:spMkLst>
            <pc:docMk/>
            <pc:sldMk cId="3974529119" sldId="265"/>
            <ac:spMk id="2" creationId="{0BAED247-BB96-9BFB-3C7F-7155C0E6365E}"/>
          </ac:spMkLst>
        </pc:spChg>
        <pc:spChg chg="mod">
          <ac:chgData name="Ricardo Luiz Da Silva Passos" userId="07fc3632-edfb-43a1-83a9-577abbb39014" providerId="ADAL" clId="{0E39D48F-B746-418D-AFA0-902ADDA50F02}" dt="2022-10-05T17:13:09.473" v="1233" actId="6549"/>
          <ac:spMkLst>
            <pc:docMk/>
            <pc:sldMk cId="3974529119" sldId="265"/>
            <ac:spMk id="3" creationId="{1D6F5B63-EFFF-C584-5BDF-D18768BF465E}"/>
          </ac:spMkLst>
        </pc:spChg>
        <pc:picChg chg="del">
          <ac:chgData name="Ricardo Luiz Da Silva Passos" userId="07fc3632-edfb-43a1-83a9-577abbb39014" providerId="ADAL" clId="{0E39D48F-B746-418D-AFA0-902ADDA50F02}" dt="2022-10-05T17:07:23.235" v="921" actId="478"/>
          <ac:picMkLst>
            <pc:docMk/>
            <pc:sldMk cId="3974529119" sldId="265"/>
            <ac:picMk id="5" creationId="{75646DAA-FDFE-49CB-8795-DB1CCC664983}"/>
          </ac:picMkLst>
        </pc:picChg>
        <pc:picChg chg="add del mod">
          <ac:chgData name="Ricardo Luiz Da Silva Passos" userId="07fc3632-edfb-43a1-83a9-577abbb39014" providerId="ADAL" clId="{0E39D48F-B746-418D-AFA0-902ADDA50F02}" dt="2022-10-05T17:11:28.639" v="1030" actId="21"/>
          <ac:picMkLst>
            <pc:docMk/>
            <pc:sldMk cId="3974529119" sldId="265"/>
            <ac:picMk id="6" creationId="{B29AC1AE-58D1-5086-6D2E-DE405A9A1518}"/>
          </ac:picMkLst>
        </pc:picChg>
      </pc:sldChg>
      <pc:sldChg chg="new del">
        <pc:chgData name="Ricardo Luiz Da Silva Passos" userId="07fc3632-edfb-43a1-83a9-577abbb39014" providerId="ADAL" clId="{0E39D48F-B746-418D-AFA0-902ADDA50F02}" dt="2022-10-05T17:09:30.138" v="932" actId="680"/>
        <pc:sldMkLst>
          <pc:docMk/>
          <pc:sldMk cId="997825514" sldId="266"/>
        </pc:sldMkLst>
      </pc:sldChg>
      <pc:sldChg chg="add">
        <pc:chgData name="Ricardo Luiz Da Silva Passos" userId="07fc3632-edfb-43a1-83a9-577abbb39014" providerId="ADAL" clId="{0E39D48F-B746-418D-AFA0-902ADDA50F02}" dt="2022-10-05T17:09:36.757" v="933" actId="2890"/>
        <pc:sldMkLst>
          <pc:docMk/>
          <pc:sldMk cId="3307366589" sldId="266"/>
        </pc:sldMkLst>
      </pc:sldChg>
      <pc:sldChg chg="del">
        <pc:chgData name="Ricardo Luiz Da Silva Passos" userId="07fc3632-edfb-43a1-83a9-577abbb39014" providerId="ADAL" clId="{0E39D48F-B746-418D-AFA0-902ADDA50F02}" dt="2022-10-05T16:50:25.588" v="0" actId="47"/>
        <pc:sldMkLst>
          <pc:docMk/>
          <pc:sldMk cId="3357981660" sldId="266"/>
        </pc:sldMkLst>
      </pc:sldChg>
      <pc:sldChg chg="del">
        <pc:chgData name="Ricardo Luiz Da Silva Passos" userId="07fc3632-edfb-43a1-83a9-577abbb39014" providerId="ADAL" clId="{0E39D48F-B746-418D-AFA0-902ADDA50F02}" dt="2022-10-05T16:50:25.588" v="0" actId="47"/>
        <pc:sldMkLst>
          <pc:docMk/>
          <pc:sldMk cId="3149489030" sldId="267"/>
        </pc:sldMkLst>
      </pc:sldChg>
      <pc:sldChg chg="addSp delSp modSp add mod">
        <pc:chgData name="Ricardo Luiz Da Silva Passos" userId="07fc3632-edfb-43a1-83a9-577abbb39014" providerId="ADAL" clId="{0E39D48F-B746-418D-AFA0-902ADDA50F02}" dt="2022-10-05T17:11:41.689" v="1036" actId="478"/>
        <pc:sldMkLst>
          <pc:docMk/>
          <pc:sldMk cId="4035216810" sldId="267"/>
        </pc:sldMkLst>
        <pc:spChg chg="del">
          <ac:chgData name="Ricardo Luiz Da Silva Passos" userId="07fc3632-edfb-43a1-83a9-577abbb39014" providerId="ADAL" clId="{0E39D48F-B746-418D-AFA0-902ADDA50F02}" dt="2022-10-05T17:11:34.703" v="1032" actId="478"/>
          <ac:spMkLst>
            <pc:docMk/>
            <pc:sldMk cId="4035216810" sldId="267"/>
            <ac:spMk id="3" creationId="{1D6F5B63-EFFF-C584-5BDF-D18768BF465E}"/>
          </ac:spMkLst>
        </pc:spChg>
        <pc:spChg chg="add del mod">
          <ac:chgData name="Ricardo Luiz Da Silva Passos" userId="07fc3632-edfb-43a1-83a9-577abbb39014" providerId="ADAL" clId="{0E39D48F-B746-418D-AFA0-902ADDA50F02}" dt="2022-10-05T17:11:41.689" v="1036" actId="478"/>
          <ac:spMkLst>
            <pc:docMk/>
            <pc:sldMk cId="4035216810" sldId="267"/>
            <ac:spMk id="5" creationId="{14F010D4-AFEC-FA26-1AAD-9B5E4941511A}"/>
          </ac:spMkLst>
        </pc:spChg>
        <pc:picChg chg="add mod">
          <ac:chgData name="Ricardo Luiz Da Silva Passos" userId="07fc3632-edfb-43a1-83a9-577abbb39014" providerId="ADAL" clId="{0E39D48F-B746-418D-AFA0-902ADDA50F02}" dt="2022-10-05T17:11:39.684" v="1035" actId="14100"/>
          <ac:picMkLst>
            <pc:docMk/>
            <pc:sldMk cId="4035216810" sldId="267"/>
            <ac:picMk id="6" creationId="{371FCA68-5368-4EE0-A362-3DF740D7A869}"/>
          </ac:picMkLst>
        </pc:picChg>
      </pc:sldChg>
      <pc:sldChg chg="del">
        <pc:chgData name="Ricardo Luiz Da Silva Passos" userId="07fc3632-edfb-43a1-83a9-577abbb39014" providerId="ADAL" clId="{0E39D48F-B746-418D-AFA0-902ADDA50F02}" dt="2022-10-05T16:50:25.588" v="0" actId="47"/>
        <pc:sldMkLst>
          <pc:docMk/>
          <pc:sldMk cId="1278138451" sldId="268"/>
        </pc:sldMkLst>
      </pc:sldChg>
      <pc:sldChg chg="del">
        <pc:chgData name="Ricardo Luiz Da Silva Passos" userId="07fc3632-edfb-43a1-83a9-577abbb39014" providerId="ADAL" clId="{0E39D48F-B746-418D-AFA0-902ADDA50F02}" dt="2022-10-05T16:50:25.588" v="0" actId="47"/>
        <pc:sldMkLst>
          <pc:docMk/>
          <pc:sldMk cId="53115440" sldId="269"/>
        </pc:sldMkLst>
      </pc:sldChg>
      <pc:sldChg chg="del">
        <pc:chgData name="Ricardo Luiz Da Silva Passos" userId="07fc3632-edfb-43a1-83a9-577abbb39014" providerId="ADAL" clId="{0E39D48F-B746-418D-AFA0-902ADDA50F02}" dt="2022-10-05T16:50:25.588" v="0" actId="47"/>
        <pc:sldMkLst>
          <pc:docMk/>
          <pc:sldMk cId="3568062414" sldId="270"/>
        </pc:sldMkLst>
      </pc:sldChg>
      <pc:sldChg chg="del">
        <pc:chgData name="Ricardo Luiz Da Silva Passos" userId="07fc3632-edfb-43a1-83a9-577abbb39014" providerId="ADAL" clId="{0E39D48F-B746-418D-AFA0-902ADDA50F02}" dt="2022-10-05T16:50:25.588" v="0" actId="47"/>
        <pc:sldMkLst>
          <pc:docMk/>
          <pc:sldMk cId="2173753032" sldId="271"/>
        </pc:sldMkLst>
      </pc:sldChg>
      <pc:sldChg chg="del">
        <pc:chgData name="Ricardo Luiz Da Silva Passos" userId="07fc3632-edfb-43a1-83a9-577abbb39014" providerId="ADAL" clId="{0E39D48F-B746-418D-AFA0-902ADDA50F02}" dt="2022-10-05T16:50:25.588" v="0" actId="47"/>
        <pc:sldMkLst>
          <pc:docMk/>
          <pc:sldMk cId="2008234700" sldId="272"/>
        </pc:sldMkLst>
      </pc:sldChg>
      <pc:sldChg chg="del">
        <pc:chgData name="Ricardo Luiz Da Silva Passos" userId="07fc3632-edfb-43a1-83a9-577abbb39014" providerId="ADAL" clId="{0E39D48F-B746-418D-AFA0-902ADDA50F02}" dt="2022-10-05T16:50:25.588" v="0" actId="47"/>
        <pc:sldMkLst>
          <pc:docMk/>
          <pc:sldMk cId="1632529706" sldId="273"/>
        </pc:sldMkLst>
      </pc:sldChg>
      <pc:sldChg chg="del">
        <pc:chgData name="Ricardo Luiz Da Silva Passos" userId="07fc3632-edfb-43a1-83a9-577abbb39014" providerId="ADAL" clId="{0E39D48F-B746-418D-AFA0-902ADDA50F02}" dt="2022-10-05T16:50:33.079" v="1" actId="47"/>
        <pc:sldMkLst>
          <pc:docMk/>
          <pc:sldMk cId="871515206" sldId="274"/>
        </pc:sldMkLst>
      </pc:sldChg>
      <pc:sldChg chg="del">
        <pc:chgData name="Ricardo Luiz Da Silva Passos" userId="07fc3632-edfb-43a1-83a9-577abbb39014" providerId="ADAL" clId="{0E39D48F-B746-418D-AFA0-902ADDA50F02}" dt="2022-10-05T16:50:33.079" v="1" actId="47"/>
        <pc:sldMkLst>
          <pc:docMk/>
          <pc:sldMk cId="2655743252" sldId="275"/>
        </pc:sldMkLst>
      </pc:sldChg>
      <pc:sldChg chg="del">
        <pc:chgData name="Ricardo Luiz Da Silva Passos" userId="07fc3632-edfb-43a1-83a9-577abbb39014" providerId="ADAL" clId="{0E39D48F-B746-418D-AFA0-902ADDA50F02}" dt="2022-10-05T16:50:33.079" v="1" actId="47"/>
        <pc:sldMkLst>
          <pc:docMk/>
          <pc:sldMk cId="2646417805" sldId="276"/>
        </pc:sldMkLst>
      </pc:sldChg>
      <pc:sldChg chg="del">
        <pc:chgData name="Ricardo Luiz Da Silva Passos" userId="07fc3632-edfb-43a1-83a9-577abbb39014" providerId="ADAL" clId="{0E39D48F-B746-418D-AFA0-902ADDA50F02}" dt="2022-10-05T16:50:33.079" v="1" actId="47"/>
        <pc:sldMkLst>
          <pc:docMk/>
          <pc:sldMk cId="1220859184" sldId="27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B8ED33-8F9E-FB2B-D372-59520DDE7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C11087-E5A6-5F6A-BAFF-CBD455292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A5DEF9-D53A-1CA7-64A6-DD5BB5A25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A506-3687-4A24-BBBC-CEBE9BEF2042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27CF86-DDE7-D8B2-41B1-62D89CDB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A0386D-F5A3-0C86-E779-8AA7F7FF4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89158-B48E-447A-B990-C9510C6DBD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252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073CA7-6485-56A0-FBB7-3C0829AB5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8344DF4-7D18-2506-7FAE-D8DC31C58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A6DF7C-FB73-76D2-4A0C-D4F480B5E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A506-3687-4A24-BBBC-CEBE9BEF2042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C4556C-C216-37DC-3E66-0F19132E4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B1CAE5-E98F-98A9-110B-A67A10C29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89158-B48E-447A-B990-C9510C6DBD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425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DBE468A-263A-CEB7-D370-CD0B88F641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F723D11-14E3-7145-9FAB-F779D478F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1DC7F7-6242-2268-99D4-4D10275C2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A506-3687-4A24-BBBC-CEBE9BEF2042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D7CA22-AB61-A7AD-EB2D-F4E13FB30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F361E1-15D7-19FC-90F0-47937590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89158-B48E-447A-B990-C9510C6DBD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39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022B60-8713-89C6-5006-5CC976856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6364F0-C685-3E64-24D4-913A647CB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927B0D-7078-89F6-E701-2242D4958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A506-3687-4A24-BBBC-CEBE9BEF2042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463D21-7043-6B33-A615-23A35385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9DACCF-9C46-8AB8-C923-9D105A565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89158-B48E-447A-B990-C9510C6DBD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86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29AC4F-27B0-27EB-D6F2-A1568CC0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3653DF-D2D8-B712-5ED3-DCC0F6FFF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78BAF1-013C-9CD8-054F-F8F6F58A6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A506-3687-4A24-BBBC-CEBE9BEF2042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5D377C-AD93-6893-B410-252BD573A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AB4644-6CB1-4886-C059-C67381C13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89158-B48E-447A-B990-C9510C6DBD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60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4A74A-4E3A-1D05-A6E3-B2929F26F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A32C8F-2E2A-78D4-B7E1-D8663C7709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A4BFE2E-166C-5AFF-F6A7-A2CE58502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76E1F3-4115-9979-1A74-41BAEC834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A506-3687-4A24-BBBC-CEBE9BEF2042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0720E1D-D83C-70D3-8248-85C5EC7FF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57DA96-9B5C-97D0-8686-FAF752019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89158-B48E-447A-B990-C9510C6DBD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8932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AEC276-C470-A2A6-9AC4-7C5511BF3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39A1F4-3851-1D11-E280-16A99E158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7A6CB2E-13EA-F067-27AD-A523F0377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1945526-671B-052D-315B-BAB1D480D7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7C31075-12B8-D425-F3F9-F47840EC62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09BB173-D13F-5095-7036-705FE6358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A506-3687-4A24-BBBC-CEBE9BEF2042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336D2D9-0796-CC89-8BE4-0B6C015F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B9F2B92-C767-D21D-9738-AE1CE6686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89158-B48E-447A-B990-C9510C6DBD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3381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0EF184-54B1-B9F9-B275-CAF5301AC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4A4E8F4-2CF5-42A9-9269-FFF2AB8D9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A506-3687-4A24-BBBC-CEBE9BEF2042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97B780E-9DEA-A38A-F8E4-F6902E6D5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4F3C4FE-FFE6-9E50-C82C-2E730FEE4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89158-B48E-447A-B990-C9510C6DBD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201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DFD09FA-5DA6-8337-3423-7C5291302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A506-3687-4A24-BBBC-CEBE9BEF2042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1352024-973F-7E95-89D1-A870F622E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4BDAACD-32F3-E140-45EC-901667E20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89158-B48E-447A-B990-C9510C6DBD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8506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8BB5B5-A066-10CB-60E8-E62273737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DCA7EA-974B-BEDF-6EF5-D80645980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58A1000-3369-2BF9-9C5D-50303EF6D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ED2A62-C1FF-9E40-31E9-6F1B3A98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A506-3687-4A24-BBBC-CEBE9BEF2042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D6A3E2-1597-426F-8C74-67CAB504C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35DB21-89CF-B2AA-CE5E-69E6CDEBB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89158-B48E-447A-B990-C9510C6DBD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186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40BC32-8825-71D5-E973-DEDD8AD40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D05E96A-5BEC-9158-C0CA-01A20C8F92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A60BC1C-F5FF-A73D-3074-35A980049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7112C7-81EB-23D2-627C-7920E24E8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A506-3687-4A24-BBBC-CEBE9BEF2042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5335825-82F1-5F12-9C39-492406EBE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DB593DA-8A48-EE8A-56EC-1C12ABE41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89158-B48E-447A-B990-C9510C6DBD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6105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C84EB32-DEBA-2556-B8CC-70F432FC7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4C4CDD-6ED5-F936-617F-38B5AA129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CFC093-70D8-94B1-1022-2FE415FA1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AA506-3687-4A24-BBBC-CEBE9BEF2042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EBBF10-0FE8-EA06-C147-FA44BAD14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6695C8-EBF9-A91B-D3AD-92476A5FE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89158-B48E-447A-B990-C9510C6DBD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291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667856-2F96-795F-C643-C10CC8D30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pt-BR" sz="4800" dirty="0">
                <a:solidFill>
                  <a:srgbClr val="FFFFFF"/>
                </a:solidFill>
              </a:rPr>
              <a:t>Diagrama de Classe</a:t>
            </a:r>
            <a:br>
              <a:rPr lang="pt-BR" sz="4800" dirty="0">
                <a:solidFill>
                  <a:srgbClr val="FFFFFF"/>
                </a:solidFill>
              </a:rPr>
            </a:br>
            <a:endParaRPr lang="pt-BR" sz="4800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5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AED247-BB96-9BFB-3C7F-7155C0E6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Diagrama de Classe – Composição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6F5B63-EFFF-C584-5BDF-D18768BF4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18197"/>
            <a:ext cx="8509820" cy="3683358"/>
          </a:xfrm>
        </p:spPr>
        <p:txBody>
          <a:bodyPr anchor="ctr">
            <a:normAutofit/>
          </a:bodyPr>
          <a:lstStyle/>
          <a:p>
            <a:r>
              <a:rPr lang="pt-BR" sz="1600" dirty="0"/>
              <a:t> </a:t>
            </a:r>
            <a:r>
              <a:rPr lang="pt-BR" sz="2400" dirty="0"/>
              <a:t>Composição</a:t>
            </a:r>
          </a:p>
          <a:p>
            <a:pPr lvl="1"/>
            <a:r>
              <a:rPr lang="pt-BR" dirty="0"/>
              <a:t>Relacionamento da parte pelo todo/todo pela parte;</a:t>
            </a:r>
          </a:p>
          <a:p>
            <a:pPr lvl="1"/>
            <a:r>
              <a:rPr lang="pt-BR" dirty="0"/>
              <a:t>Denominado uma Agregação FORTE;</a:t>
            </a:r>
          </a:p>
          <a:p>
            <a:pPr lvl="1"/>
            <a:r>
              <a:rPr lang="pt-BR" dirty="0"/>
              <a:t>Quando rompe-se o relacionamento ambos objetos não “vivem” um sem o outro;</a:t>
            </a:r>
          </a:p>
          <a:p>
            <a:pPr lvl="1"/>
            <a:r>
              <a:rPr lang="pt-BR" dirty="0"/>
              <a:t>Representado por um losango preto</a:t>
            </a:r>
          </a:p>
          <a:p>
            <a:pPr lvl="1"/>
            <a:r>
              <a:rPr lang="pt-BR" dirty="0"/>
              <a:t>O “losango” sempre aponta para a classe que possui a outra classe como atributo (objeto todo)</a:t>
            </a:r>
          </a:p>
          <a:p>
            <a:pPr lvl="1"/>
            <a:endParaRPr lang="pt-BR" dirty="0"/>
          </a:p>
          <a:p>
            <a:pPr lvl="1"/>
            <a:endParaRPr lang="pt-BR" sz="1600" dirty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5646DAA-FDFE-49CB-8795-DB1CCC664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058" y="4960442"/>
            <a:ext cx="46386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24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AED247-BB96-9BFB-3C7F-7155C0E6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Diagrama de Classe – Generalização/Especialização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6F5B63-EFFF-C584-5BDF-D18768BF4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18197"/>
            <a:ext cx="8509820" cy="3683358"/>
          </a:xfrm>
        </p:spPr>
        <p:txBody>
          <a:bodyPr anchor="ctr">
            <a:normAutofit/>
          </a:bodyPr>
          <a:lstStyle/>
          <a:p>
            <a:pPr lvl="1"/>
            <a:r>
              <a:rPr lang="pt-BR" dirty="0"/>
              <a:t>Representar as relações de herança e possível polimorfismo;</a:t>
            </a:r>
          </a:p>
          <a:p>
            <a:pPr lvl="1"/>
            <a:r>
              <a:rPr lang="pt-BR" dirty="0"/>
              <a:t>Semântica “</a:t>
            </a:r>
            <a:r>
              <a:rPr lang="pt-BR" dirty="0" err="1"/>
              <a:t>is</a:t>
            </a:r>
            <a:r>
              <a:rPr lang="pt-BR" dirty="0"/>
              <a:t> a” ou “é um”</a:t>
            </a:r>
          </a:p>
          <a:p>
            <a:pPr lvl="1"/>
            <a:r>
              <a:rPr lang="pt-BR" dirty="0"/>
              <a:t>Atributos/métodos definidos na </a:t>
            </a:r>
            <a:r>
              <a:rPr lang="pt-BR" dirty="0" err="1"/>
              <a:t>super-classe</a:t>
            </a:r>
            <a:r>
              <a:rPr lang="pt-BR" dirty="0"/>
              <a:t> são herdados pelas subclasses</a:t>
            </a:r>
          </a:p>
          <a:p>
            <a:pPr lvl="1"/>
            <a:r>
              <a:rPr lang="pt-BR" dirty="0"/>
              <a:t>Reutilização em vários níveis</a:t>
            </a:r>
          </a:p>
          <a:p>
            <a:pPr lvl="1"/>
            <a:r>
              <a:rPr lang="pt-BR" dirty="0"/>
              <a:t>Representado por uma seta branca  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974529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AED247-BB96-9BFB-3C7F-7155C0E6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Diagrama de Classe – Generalização/Especialização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71FCA68-5368-4EE0-A362-3DF740D7A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347" y="1818934"/>
            <a:ext cx="4413410" cy="477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216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AED247-BB96-9BFB-3C7F-7155C0E6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Diagrama de Classe - Exercício</a:t>
            </a:r>
            <a:endParaRPr lang="pt-BR" sz="4000" dirty="0">
              <a:solidFill>
                <a:srgbClr val="FFFFFF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1A5B04-2356-E43E-72DB-DA9A4DBF1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77" y="2260803"/>
            <a:ext cx="10391775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743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AED247-BB96-9BFB-3C7F-7155C0E6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Diagrama de Classe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6F5B63-EFFF-C584-5BDF-D18768BF4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18197"/>
            <a:ext cx="8509820" cy="3683358"/>
          </a:xfrm>
        </p:spPr>
        <p:txBody>
          <a:bodyPr anchor="ctr">
            <a:normAutofit/>
          </a:bodyPr>
          <a:lstStyle/>
          <a:p>
            <a:r>
              <a:rPr lang="pt-BR" sz="2400" dirty="0"/>
              <a:t>Seu principal objetivo é permitir a visualização das classes que vão compor o sistema, seus atributos, métodos e como essas classes se relacionam entre si ;</a:t>
            </a:r>
            <a:br>
              <a:rPr lang="pt-BR" sz="2400" dirty="0"/>
            </a:b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716679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AED247-BB96-9BFB-3C7F-7155C0E6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Diagrama de Classe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6F5B63-EFFF-C584-5BDF-D18768BF4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18197"/>
            <a:ext cx="8509820" cy="3683358"/>
          </a:xfrm>
        </p:spPr>
        <p:txBody>
          <a:bodyPr anchor="ctr">
            <a:normAutofit/>
          </a:bodyPr>
          <a:lstStyle/>
          <a:p>
            <a:r>
              <a:rPr lang="pt-BR" sz="1600" dirty="0"/>
              <a:t>• </a:t>
            </a:r>
            <a:r>
              <a:rPr lang="pt-BR" sz="2400" dirty="0"/>
              <a:t>A representação de uma classe é feita assim: </a:t>
            </a:r>
          </a:p>
          <a:p>
            <a:endParaRPr lang="pt-BR" sz="2400" dirty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8A38052-8BB0-FA14-D5C0-81F79BEB9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270" y="3266673"/>
            <a:ext cx="5956164" cy="297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68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AED247-BB96-9BFB-3C7F-7155C0E6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Diagrama de Classe - Relacionamentos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6F5B63-EFFF-C584-5BDF-D18768BF4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18197"/>
            <a:ext cx="8509820" cy="3683358"/>
          </a:xfrm>
        </p:spPr>
        <p:txBody>
          <a:bodyPr anchor="ctr">
            <a:normAutofit/>
          </a:bodyPr>
          <a:lstStyle/>
          <a:p>
            <a:r>
              <a:rPr lang="pt-BR" sz="1600" dirty="0"/>
              <a:t> </a:t>
            </a:r>
            <a:r>
              <a:rPr lang="pt-BR" sz="2400" dirty="0"/>
              <a:t>Relacionamentos ou Associações:</a:t>
            </a:r>
          </a:p>
          <a:p>
            <a:pPr lvl="1">
              <a:lnSpc>
                <a:spcPct val="100000"/>
              </a:lnSpc>
            </a:pPr>
            <a:r>
              <a:rPr lang="pt-BR" sz="2000" dirty="0"/>
              <a:t>Descrevem um vínculo que permite a troca de informações e colaboração para execução de processos dentro do sistema – São representadas por linhas que podem ter nomes informando o tipo de associação</a:t>
            </a:r>
          </a:p>
          <a:p>
            <a:pPr marL="0" indent="0">
              <a:buNone/>
            </a:pPr>
            <a:endParaRPr lang="pt-BR" sz="1600" dirty="0"/>
          </a:p>
          <a:p>
            <a:r>
              <a:rPr lang="pt-BR" sz="2400" dirty="0"/>
              <a:t>Podem ser:</a:t>
            </a:r>
          </a:p>
          <a:p>
            <a:pPr lvl="1"/>
            <a:r>
              <a:rPr lang="pt-BR" sz="2000" dirty="0"/>
              <a:t>Associação;</a:t>
            </a:r>
          </a:p>
          <a:p>
            <a:pPr lvl="1"/>
            <a:r>
              <a:rPr lang="pt-BR" sz="2000" dirty="0"/>
              <a:t>Agregação;</a:t>
            </a:r>
          </a:p>
          <a:p>
            <a:pPr lvl="1"/>
            <a:r>
              <a:rPr lang="pt-BR" sz="2000" dirty="0"/>
              <a:t>Composição;</a:t>
            </a:r>
          </a:p>
          <a:p>
            <a:pPr lvl="1"/>
            <a:r>
              <a:rPr lang="pt-BR" sz="2000" dirty="0"/>
              <a:t>Generalização/Especialização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23152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AED247-BB96-9BFB-3C7F-7155C0E6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Diagrama de Classe - Relacionamentos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6F5B63-EFFF-C584-5BDF-D18768BF4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18197"/>
            <a:ext cx="8509820" cy="3683358"/>
          </a:xfrm>
        </p:spPr>
        <p:txBody>
          <a:bodyPr anchor="ctr">
            <a:normAutofit lnSpcReduction="10000"/>
          </a:bodyPr>
          <a:lstStyle/>
          <a:p>
            <a:r>
              <a:rPr lang="pt-BR" sz="1600" dirty="0"/>
              <a:t> </a:t>
            </a:r>
            <a:r>
              <a:rPr lang="pt-BR" sz="2400" dirty="0"/>
              <a:t>Relacionamentos ou Associações:</a:t>
            </a:r>
          </a:p>
          <a:p>
            <a:pPr lvl="1"/>
            <a:r>
              <a:rPr lang="pt-BR" dirty="0"/>
              <a:t>Descrevem um vínculo que permite a troca de informações e colaboração para execução de processos dentro do sistema – São representadas por linhas que podem ter nomes informando o tipo de associação</a:t>
            </a:r>
          </a:p>
          <a:p>
            <a:pPr marL="0" indent="0">
              <a:buNone/>
            </a:pPr>
            <a:endParaRPr lang="pt-BR" sz="1600" dirty="0"/>
          </a:p>
          <a:p>
            <a:r>
              <a:rPr lang="pt-BR" sz="2400" dirty="0"/>
              <a:t>Podem ser:</a:t>
            </a:r>
          </a:p>
          <a:p>
            <a:pPr lvl="1"/>
            <a:r>
              <a:rPr lang="pt-BR" sz="2000" dirty="0"/>
              <a:t>Associação;</a:t>
            </a:r>
          </a:p>
          <a:p>
            <a:pPr lvl="1"/>
            <a:r>
              <a:rPr lang="pt-BR" sz="2000" dirty="0"/>
              <a:t>Agregação;</a:t>
            </a:r>
          </a:p>
          <a:p>
            <a:pPr lvl="1"/>
            <a:r>
              <a:rPr lang="pt-BR" sz="2000" dirty="0"/>
              <a:t>Composição;</a:t>
            </a:r>
          </a:p>
          <a:p>
            <a:pPr lvl="1"/>
            <a:r>
              <a:rPr lang="pt-BR" sz="2000" dirty="0"/>
              <a:t>Generalização/Especialização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384244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AED247-BB96-9BFB-3C7F-7155C0E6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Diagrama de Classe - </a:t>
            </a:r>
            <a:r>
              <a:rPr lang="pt-BR" sz="4000" dirty="0" err="1">
                <a:solidFill>
                  <a:srgbClr val="FFFFFF"/>
                </a:solidFill>
              </a:rPr>
              <a:t>Multiplicadade</a:t>
            </a:r>
            <a:endParaRPr lang="pt-BR" sz="4000" dirty="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6F5B63-EFFF-C584-5BDF-D18768BF4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18197"/>
            <a:ext cx="8509820" cy="3683358"/>
          </a:xfrm>
        </p:spPr>
        <p:txBody>
          <a:bodyPr anchor="ctr">
            <a:normAutofit/>
          </a:bodyPr>
          <a:lstStyle/>
          <a:p>
            <a:pPr lvl="1"/>
            <a:endParaRPr lang="pt-BR" sz="1600" dirty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BE190809-0CA9-CF8D-A704-11B5EA1BF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0" y="1689303"/>
            <a:ext cx="810577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86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AED247-BB96-9BFB-3C7F-7155C0E6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Diagrama de Classe - Associação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6F5B63-EFFF-C584-5BDF-D18768BF4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18197"/>
            <a:ext cx="8509820" cy="3683358"/>
          </a:xfrm>
        </p:spPr>
        <p:txBody>
          <a:bodyPr anchor="ctr">
            <a:normAutofit/>
          </a:bodyPr>
          <a:lstStyle/>
          <a:p>
            <a:r>
              <a:rPr lang="pt-BR" sz="1600" dirty="0"/>
              <a:t> </a:t>
            </a:r>
            <a:r>
              <a:rPr lang="pt-BR" sz="2400" dirty="0"/>
              <a:t>Associação</a:t>
            </a:r>
          </a:p>
          <a:p>
            <a:pPr lvl="1"/>
            <a:r>
              <a:rPr lang="pt-BR" dirty="0"/>
              <a:t>É um relacionamento entre objetos de classes distintas ou para o mesmo objeto</a:t>
            </a:r>
          </a:p>
          <a:p>
            <a:pPr lvl="1"/>
            <a:endParaRPr lang="pt-BR" sz="1600" dirty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51D54C6-7D14-9178-8EFD-7615EB821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769" y="4039634"/>
            <a:ext cx="5761830" cy="158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366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AED247-BB96-9BFB-3C7F-7155C0E6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Diagrama de Classe – Associação (continuação)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6F5B63-EFFF-C584-5BDF-D18768BF4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18197"/>
            <a:ext cx="8509820" cy="3683358"/>
          </a:xfrm>
        </p:spPr>
        <p:txBody>
          <a:bodyPr anchor="ctr">
            <a:normAutofit/>
          </a:bodyPr>
          <a:lstStyle/>
          <a:p>
            <a:r>
              <a:rPr lang="pt-BR" sz="1600" dirty="0"/>
              <a:t> </a:t>
            </a:r>
            <a:r>
              <a:rPr lang="pt-BR" sz="2400" dirty="0"/>
              <a:t>Associação</a:t>
            </a:r>
          </a:p>
          <a:p>
            <a:pPr lvl="1"/>
            <a:r>
              <a:rPr lang="pt-BR" dirty="0"/>
              <a:t>É um relacionamento entre objetos de classes distintas ou para o mesmo objeto</a:t>
            </a:r>
          </a:p>
          <a:p>
            <a:pPr lvl="1"/>
            <a:endParaRPr lang="pt-BR" sz="1600" dirty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79CECC5-AB97-F604-60AA-29C55E66B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682" y="4052412"/>
            <a:ext cx="3320196" cy="215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541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AED247-BB96-9BFB-3C7F-7155C0E6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Diagrama de Classe - Agregação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6F5B63-EFFF-C584-5BDF-D18768BF4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18197"/>
            <a:ext cx="8509820" cy="3683358"/>
          </a:xfrm>
        </p:spPr>
        <p:txBody>
          <a:bodyPr anchor="ctr">
            <a:normAutofit/>
          </a:bodyPr>
          <a:lstStyle/>
          <a:p>
            <a:r>
              <a:rPr lang="pt-BR" sz="1600" dirty="0"/>
              <a:t> </a:t>
            </a:r>
            <a:r>
              <a:rPr lang="pt-BR" sz="2400" dirty="0"/>
              <a:t>Agregação</a:t>
            </a:r>
          </a:p>
          <a:p>
            <a:pPr lvl="1"/>
            <a:r>
              <a:rPr lang="pt-BR" dirty="0"/>
              <a:t>Relacionamento da parte pelo todo/todo pela parte;</a:t>
            </a:r>
          </a:p>
          <a:p>
            <a:pPr lvl="1"/>
            <a:r>
              <a:rPr lang="pt-BR" dirty="0"/>
              <a:t>Quando rompe-se o relacionamento ambos objetos “vivem” um sem o outro;</a:t>
            </a:r>
          </a:p>
          <a:p>
            <a:pPr lvl="1"/>
            <a:r>
              <a:rPr lang="pt-BR" dirty="0"/>
              <a:t>Representado por um losango branco</a:t>
            </a:r>
          </a:p>
          <a:p>
            <a:pPr lvl="1"/>
            <a:r>
              <a:rPr lang="pt-BR" dirty="0"/>
              <a:t>O “losango” sempre aponta para a classe que possui a outra classe como atributo (objeto-todo)</a:t>
            </a:r>
          </a:p>
          <a:p>
            <a:pPr lvl="1"/>
            <a:endParaRPr lang="pt-BR" dirty="0"/>
          </a:p>
          <a:p>
            <a:pPr lvl="1"/>
            <a:endParaRPr lang="pt-BR" sz="1600" dirty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1C3C90A-2AA8-A74D-2F2C-9C14FEDA2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430" y="4652757"/>
            <a:ext cx="68961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719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379</Words>
  <Application>Microsoft Office PowerPoint</Application>
  <PresentationFormat>Widescreen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Diagrama de Classe </vt:lpstr>
      <vt:lpstr>Diagrama de Classe</vt:lpstr>
      <vt:lpstr>Diagrama de Classe</vt:lpstr>
      <vt:lpstr>Diagrama de Classe - Relacionamentos</vt:lpstr>
      <vt:lpstr>Diagrama de Classe - Relacionamentos</vt:lpstr>
      <vt:lpstr>Diagrama de Classe - Multiplicadade</vt:lpstr>
      <vt:lpstr>Diagrama de Classe - Associação</vt:lpstr>
      <vt:lpstr>Diagrama de Classe – Associação (continuação)</vt:lpstr>
      <vt:lpstr>Diagrama de Classe - Agregação</vt:lpstr>
      <vt:lpstr>Diagrama de Classe – Composição</vt:lpstr>
      <vt:lpstr>Diagrama de Classe – Generalização/Especialização</vt:lpstr>
      <vt:lpstr>Diagrama de Classe – Generalização/Especialização</vt:lpstr>
      <vt:lpstr>Diagrama de Classe - Exercício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 Listas</dc:title>
  <dc:creator>Ricardo Luiz Da Silva Passos</dc:creator>
  <cp:lastModifiedBy>RICARDO LUIZ DA SILVA PASSOS</cp:lastModifiedBy>
  <cp:revision>4</cp:revision>
  <dcterms:created xsi:type="dcterms:W3CDTF">2022-09-01T16:52:19Z</dcterms:created>
  <dcterms:modified xsi:type="dcterms:W3CDTF">2023-05-04T01:22:37Z</dcterms:modified>
</cp:coreProperties>
</file>