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15232-FA91-E8CB-7558-C76D405A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E1E383-C29C-3793-B1FD-1976AB43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E689-C918-EBB9-C1A4-91A4C97F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B7DE2-00ED-0B74-197B-2D137F1C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04163-A9B4-7A22-4103-D9FB71D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0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5110B-EDA6-97D6-979D-6F62E2C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2660C3-4B6E-EC1F-2992-E68A8AF3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AB466-1714-D2FA-6366-3F15345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E7428-C1DF-65C8-0676-3FED38D2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4330F-AAE8-568C-63D0-AEA3048B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76A090-8041-3413-092E-D41DDBE4D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20BC8-DA5A-2EDE-FE34-EEBAAB86C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006B3-CE87-28B5-E1AC-FFB5B912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7F06A-906C-CD97-D153-84E47746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87CC5-5C85-CC0D-12CF-9A378243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9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3CD01-A2BD-7966-2880-A45D67EA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7EF88-2F58-8D1B-EA43-DE89B44C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ABD07-4EFB-CBA7-B342-4DE6AAB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58A15-6BC3-01CE-6B0E-8430CAA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E060E-48E0-A05E-92F2-92DDD4B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9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5A00-34FD-F784-10E6-43723591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55D58-4893-3F98-BB34-42182419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4B79F-882F-2DA3-AB3D-777864B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A0CAB-329C-42A1-307B-173970C3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47BB3-62CF-64D5-390D-794A1C86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5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B05DA-F9FB-9952-B255-41192DE5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29DDC-5AF0-AF75-7717-66258182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0A6B9-D3BE-33FF-9D1E-0EB18B29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59B7A-7859-C9AA-3D62-BA619ED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14CE3-B10F-592F-1870-9DC8A8D9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906273-6F27-2A75-C6C1-0F9F135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EFD2-D3EB-7D86-F345-F4D1904E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598383-7091-A54B-D61D-47E02633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224FD-395D-99A6-2DC7-1BA4B6C8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4FEAAC-3863-65CC-917D-2B0C251F9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38EF95-349D-1056-47A2-CBF3F33B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D63D76-F21F-0D63-297A-D9552A0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C4312F-C988-C8DE-5B63-455B3EF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1EA7C-A5B7-B7FF-F716-063E784B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CA82A-1F06-2961-E4B9-02637AF3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9A5A46-591D-2633-D307-924C2FEA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5C85D-5EE9-4A20-49E7-4B3BD125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E7D0FC-FEA6-09CC-901A-29A0C65B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0BAB1C-9F32-DE53-085B-766B11A1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023323-860E-90E6-44D8-BF8076E3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E9699F-CD9E-2A31-ABD3-287E16A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52B67-F71D-B84D-EC70-CFB82448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1F3CA-306D-FC8F-8C87-332C1981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F91EE-3CE3-3210-14ED-A1180B5F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94D7D-9CF4-2C94-7EA4-8CE4226A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E261F-2213-4758-EA3C-251A9D7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4EB43-FF54-9267-6E2A-7AD538FB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0CC17-2C22-727F-DC1D-529F5E8D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6F4BB6-DBAE-F6D3-4418-1E058D80B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685D7-94ED-FAFA-4B04-44670104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ACEE3-5FDD-09D7-265B-639EFBB2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4CA7D-436E-F4FF-AAC2-48EBF40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D2D8F4-A266-512D-AB27-609B1683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F0BBD9-0044-93FD-9885-EE9451F7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10972-40AF-2C28-8A2A-97AE17A7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78D22-DE89-AAB4-BD0B-960C30818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9064-2065-4875-A3A2-897CBD73597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1F2CE-9773-D3A5-2CA2-725DA126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A0D2C-8808-A369-36E3-6BB003A58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3C77-3D61-4AE9-80B5-3B57853F9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67856-2F96-795F-C643-C10CC8D3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Diagrama de Sequência</a:t>
            </a:r>
            <a:br>
              <a:rPr lang="pt-BR" sz="4800" dirty="0">
                <a:solidFill>
                  <a:srgbClr val="FFFFFF"/>
                </a:solidFill>
              </a:rPr>
            </a:b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5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Ator para Ator</a:t>
            </a:r>
          </a:p>
        </p:txBody>
      </p:sp>
      <p:pic>
        <p:nvPicPr>
          <p:cNvPr id="3" name="Espaço Reservado para Conteúdo 4">
            <a:extLst>
              <a:ext uri="{FF2B5EF4-FFF2-40B4-BE49-F238E27FC236}">
                <a16:creationId xmlns:a16="http://schemas.microsoft.com/office/drawing/2014/main" id="{790E6D44-58E0-DBAB-756C-41CEBB5E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77" y="1797050"/>
            <a:ext cx="6286747" cy="48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Ator para Objeto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96A097-45BF-0969-3205-3AE1A12D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445"/>
            <a:ext cx="6657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Ator para Objeto</a:t>
            </a:r>
          </a:p>
        </p:txBody>
      </p:sp>
      <p:pic>
        <p:nvPicPr>
          <p:cNvPr id="3" name="Espaço Reservado para Conteúdo 4">
            <a:extLst>
              <a:ext uri="{FF2B5EF4-FFF2-40B4-BE49-F238E27FC236}">
                <a16:creationId xmlns:a16="http://schemas.microsoft.com/office/drawing/2014/main" id="{5DE373A2-E0A7-6D7D-BAE6-1F85A74B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33" y="1844675"/>
            <a:ext cx="6245867" cy="4636018"/>
          </a:xfrm>
        </p:spPr>
      </p:pic>
    </p:spTree>
    <p:extLst>
      <p:ext uri="{BB962C8B-B14F-4D97-AF65-F5344CB8AC3E}">
        <p14:creationId xmlns:p14="http://schemas.microsoft.com/office/powerpoint/2010/main" val="137520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Objeto para Objeto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F63FEF-91AD-1BC8-1122-906D6675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6677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Objeto para Objeto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1E8EFD-5AB1-FF1F-FE5B-E1EB2240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20" y="1725307"/>
            <a:ext cx="6610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Objeto para Ator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33CE6-E1DE-4672-BC2F-C363BD7D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3" y="1777476"/>
            <a:ext cx="6600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7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Objeto para Ator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D4925A-63AE-634E-4CC7-92CADC18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87" y="1710830"/>
            <a:ext cx="6753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</a:t>
            </a:r>
            <a:r>
              <a:rPr lang="pt-BR" sz="4000" dirty="0" err="1">
                <a:solidFill>
                  <a:srgbClr val="FFFFFF"/>
                </a:solidFill>
              </a:rPr>
              <a:t>Auto-chamadas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DB878-8FD6-0D50-531C-9F32DCC3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59" y="1742638"/>
            <a:ext cx="6581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</a:t>
            </a:r>
            <a:r>
              <a:rPr lang="pt-BR" sz="4000" dirty="0" err="1">
                <a:solidFill>
                  <a:srgbClr val="FFFFFF"/>
                </a:solidFill>
              </a:rPr>
              <a:t>Auto-chamadas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1BBCB8-F2C4-8B9D-457E-650F9581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62" y="1681789"/>
            <a:ext cx="6686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264617-6283-999C-61D1-CEEF8CEF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00598"/>
            <a:ext cx="8953500" cy="66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- Conceituação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0831AE65-8DB6-2CFA-FF20-492F21D3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825624"/>
            <a:ext cx="6698260" cy="4537075"/>
          </a:xfrm>
        </p:spPr>
      </p:pic>
    </p:spTree>
    <p:extLst>
      <p:ext uri="{BB962C8B-B14F-4D97-AF65-F5344CB8AC3E}">
        <p14:creationId xmlns:p14="http://schemas.microsoft.com/office/powerpoint/2010/main" val="27166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- Atores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55103A-9BE7-73BD-C965-758B8AE4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690688"/>
            <a:ext cx="6629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- Objetos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A22F9-9BF8-8FCC-7B00-0B474FF8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719262"/>
            <a:ext cx="6600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Linha de Vida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FCF54-639F-B323-A18E-CFA381AD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81175"/>
            <a:ext cx="66198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Ativação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9B1DBC-EAA9-131D-FCD8-D76D3A5A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718824"/>
            <a:ext cx="6657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Ativação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62C7D-41F9-45DD-8EB2-126C6D6F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90688"/>
            <a:ext cx="66294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Tipos de Mensagens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5222813-C13C-E985-6046-24183434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77" y="1825194"/>
            <a:ext cx="6182124" cy="4658736"/>
          </a:xfrm>
        </p:spPr>
      </p:pic>
    </p:spTree>
    <p:extLst>
      <p:ext uri="{BB962C8B-B14F-4D97-AF65-F5344CB8AC3E}">
        <p14:creationId xmlns:p14="http://schemas.microsoft.com/office/powerpoint/2010/main" val="370412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Sequência – Ator para Ator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5DA58-73A4-34AB-5411-4D76CD37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71C9A0-6646-C940-4FB8-6F0A311F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5756"/>
            <a:ext cx="6629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FDB40F11714447B440EA9F4148DA19" ma:contentTypeVersion="2" ma:contentTypeDescription="Crie um novo documento." ma:contentTypeScope="" ma:versionID="e49a0a8dc3d0837aa28e2a8674d8d5be">
  <xsd:schema xmlns:xsd="http://www.w3.org/2001/XMLSchema" xmlns:xs="http://www.w3.org/2001/XMLSchema" xmlns:p="http://schemas.microsoft.com/office/2006/metadata/properties" xmlns:ns3="39284192-3fb8-4584-9818-e26078827144" targetNamespace="http://schemas.microsoft.com/office/2006/metadata/properties" ma:root="true" ma:fieldsID="9703b4b0bba9ab5a69e85ad38d5459c1" ns3:_="">
    <xsd:import namespace="39284192-3fb8-4584-9818-e260788271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84192-3fb8-4584-9818-e26078827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EE1ADF-CCBA-4E6E-A068-501C5A6DB1E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39284192-3fb8-4584-9818-e2607882714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6F794B-5D84-4B93-B661-C4AD9C89F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284192-3fb8-4584-9818-e260788271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60A8D-732B-4C13-AD92-AE3F41A7E5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Diagrama de Sequência </vt:lpstr>
      <vt:lpstr>Diagrama de Sequência - Conceituação</vt:lpstr>
      <vt:lpstr>Diagrama de Sequência - Atores</vt:lpstr>
      <vt:lpstr>Diagrama de Sequência - Objetos</vt:lpstr>
      <vt:lpstr>Diagrama de Sequência – Linha de Vida</vt:lpstr>
      <vt:lpstr>Diagrama de Sequência – Ativação</vt:lpstr>
      <vt:lpstr>Diagrama de Sequência – Ativação</vt:lpstr>
      <vt:lpstr>Diagrama de Sequência – Tipos de Mensagens</vt:lpstr>
      <vt:lpstr>Diagrama de Sequência – Ator para Ator</vt:lpstr>
      <vt:lpstr>Diagrama de Sequência – Ator para Ator</vt:lpstr>
      <vt:lpstr>Diagrama de Sequência – Ator para Objeto</vt:lpstr>
      <vt:lpstr>Diagrama de Sequência – Ator para Objeto</vt:lpstr>
      <vt:lpstr>Diagrama de Sequência – Objeto para Objeto</vt:lpstr>
      <vt:lpstr>Diagrama de Sequência – Objeto para Objeto</vt:lpstr>
      <vt:lpstr>Diagrama de Sequência – Objeto para Ator</vt:lpstr>
      <vt:lpstr>Diagrama de Sequência – Objeto para Ator</vt:lpstr>
      <vt:lpstr>Diagrama de Sequência – Auto-chamadas</vt:lpstr>
      <vt:lpstr>Diagrama de Sequência – Auto-chamadas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Sequência</dc:title>
  <dc:creator>RICARDO LUIZ DA SILVA PASSOS</dc:creator>
  <cp:lastModifiedBy>RICARDO LUIZ DA SILVA PASSOS</cp:lastModifiedBy>
  <cp:revision>3</cp:revision>
  <dcterms:created xsi:type="dcterms:W3CDTF">2023-05-08T22:31:25Z</dcterms:created>
  <dcterms:modified xsi:type="dcterms:W3CDTF">2023-05-10T22:41:28Z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0x0101000FFDB40F11714447B440EA9F4148DA19</vt:lpwstr>
  </property>
</Properties>
</file>