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40"/>
  </p:notesMasterIdLst>
  <p:sldIdLst>
    <p:sldId id="256" r:id="rId2"/>
    <p:sldId id="257" r:id="rId3"/>
    <p:sldId id="258" r:id="rId4"/>
    <p:sldId id="259" r:id="rId5"/>
    <p:sldId id="260" r:id="rId6"/>
    <p:sldId id="261" r:id="rId7"/>
    <p:sldId id="262" r:id="rId8"/>
    <p:sldId id="288" r:id="rId9"/>
    <p:sldId id="263" r:id="rId10"/>
    <p:sldId id="264" r:id="rId11"/>
    <p:sldId id="265" r:id="rId12"/>
    <p:sldId id="289"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6" r:id="rId33"/>
    <p:sldId id="287" r:id="rId34"/>
    <p:sldId id="313" r:id="rId35"/>
    <p:sldId id="548" r:id="rId36"/>
    <p:sldId id="549" r:id="rId37"/>
    <p:sldId id="314" r:id="rId38"/>
    <p:sldId id="312"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19D57C2-61F3-4CAE-86FC-9877568750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8F0B3C-8A58-47FA-8323-5043B0CB397D}">
      <dgm:prSet/>
      <dgm:spPr/>
      <dgm:t>
        <a:bodyPr/>
        <a:lstStyle/>
        <a:p>
          <a:pPr>
            <a:lnSpc>
              <a:spcPct val="100000"/>
            </a:lnSpc>
          </a:pPr>
          <a:r>
            <a:rPr lang="pt-BR" i="0" baseline="0"/>
            <a:t>Seja “CURIOSO”:</a:t>
          </a:r>
          <a:endParaRPr lang="en-US"/>
        </a:p>
      </dgm:t>
    </dgm:pt>
    <dgm:pt modelId="{769DC76B-6F2A-4260-AE9D-F7EFAF973361}" type="parTrans" cxnId="{6D063D09-D93B-4F5B-A496-8C37E7AE8A40}">
      <dgm:prSet/>
      <dgm:spPr/>
      <dgm:t>
        <a:bodyPr/>
        <a:lstStyle/>
        <a:p>
          <a:endParaRPr lang="en-US"/>
        </a:p>
      </dgm:t>
    </dgm:pt>
    <dgm:pt modelId="{50393804-0EB8-4DA2-8362-9CAEC9D517C8}" type="sibTrans" cxnId="{6D063D09-D93B-4F5B-A496-8C37E7AE8A40}">
      <dgm:prSet/>
      <dgm:spPr/>
      <dgm:t>
        <a:bodyPr/>
        <a:lstStyle/>
        <a:p>
          <a:endParaRPr lang="en-US"/>
        </a:p>
      </dgm:t>
    </dgm:pt>
    <dgm:pt modelId="{7B8E209C-1EAE-4ED5-A16E-824A4633C996}">
      <dgm:prSet/>
      <dgm:spPr/>
      <dgm:t>
        <a:bodyPr/>
        <a:lstStyle/>
        <a:p>
          <a:pPr>
            <a:lnSpc>
              <a:spcPct val="100000"/>
            </a:lnSpc>
          </a:pPr>
          <a:r>
            <a:rPr lang="pt-BR" i="0" baseline="0"/>
            <a:t>Procure revisar o que foi estudado.</a:t>
          </a:r>
          <a:endParaRPr lang="en-US"/>
        </a:p>
      </dgm:t>
    </dgm:pt>
    <dgm:pt modelId="{A3E78D3E-A3C4-4F28-AFEB-A5F403B1C740}" type="parTrans" cxnId="{3510E3DD-F3D4-47DF-9080-284628E128C6}">
      <dgm:prSet/>
      <dgm:spPr/>
      <dgm:t>
        <a:bodyPr/>
        <a:lstStyle/>
        <a:p>
          <a:endParaRPr lang="en-US"/>
        </a:p>
      </dgm:t>
    </dgm:pt>
    <dgm:pt modelId="{71FD8C1B-6EFC-4AED-B827-822BDA0201E9}" type="sibTrans" cxnId="{3510E3DD-F3D4-47DF-9080-284628E128C6}">
      <dgm:prSet/>
      <dgm:spPr/>
      <dgm:t>
        <a:bodyPr/>
        <a:lstStyle/>
        <a:p>
          <a:endParaRPr lang="en-US"/>
        </a:p>
      </dgm:t>
    </dgm:pt>
    <dgm:pt modelId="{A2916A62-D766-4461-A178-1EFC97167569}">
      <dgm:prSet/>
      <dgm:spPr/>
      <dgm:t>
        <a:bodyPr/>
        <a:lstStyle/>
        <a:p>
          <a:pPr>
            <a:lnSpc>
              <a:spcPct val="100000"/>
            </a:lnSpc>
          </a:pPr>
          <a:r>
            <a:rPr lang="pt-BR" i="0" baseline="0"/>
            <a:t>Pesquise as referências bibliográficas.</a:t>
          </a:r>
          <a:endParaRPr lang="en-US"/>
        </a:p>
      </dgm:t>
    </dgm:pt>
    <dgm:pt modelId="{83EB45F2-0D6F-470F-86DB-7BB570D17FA2}" type="parTrans" cxnId="{35B67026-F611-4A29-A93B-5A2DD835D513}">
      <dgm:prSet/>
      <dgm:spPr/>
      <dgm:t>
        <a:bodyPr/>
        <a:lstStyle/>
        <a:p>
          <a:endParaRPr lang="en-US"/>
        </a:p>
      </dgm:t>
    </dgm:pt>
    <dgm:pt modelId="{10631BDC-3D0F-4B24-94FA-17E4C15FF263}" type="sibTrans" cxnId="{35B67026-F611-4A29-A93B-5A2DD835D513}">
      <dgm:prSet/>
      <dgm:spPr/>
      <dgm:t>
        <a:bodyPr/>
        <a:lstStyle/>
        <a:p>
          <a:endParaRPr lang="en-US"/>
        </a:p>
      </dgm:t>
    </dgm:pt>
    <dgm:pt modelId="{21676AC3-652C-4BE3-A44C-AE6CA3B20F92}">
      <dgm:prSet/>
      <dgm:spPr/>
      <dgm:t>
        <a:bodyPr/>
        <a:lstStyle/>
        <a:p>
          <a:pPr>
            <a:lnSpc>
              <a:spcPct val="100000"/>
            </a:lnSpc>
          </a:pPr>
          <a:r>
            <a:rPr lang="pt-BR" i="0" baseline="0"/>
            <a:t>Seja “ANTENADO”:</a:t>
          </a:r>
          <a:endParaRPr lang="en-US"/>
        </a:p>
      </dgm:t>
    </dgm:pt>
    <dgm:pt modelId="{1A355A3A-AB27-4E1A-981A-9EB5BF5E9B38}" type="parTrans" cxnId="{AE57490F-EBCD-4B7E-9835-45BF93C692F8}">
      <dgm:prSet/>
      <dgm:spPr/>
      <dgm:t>
        <a:bodyPr/>
        <a:lstStyle/>
        <a:p>
          <a:endParaRPr lang="en-US"/>
        </a:p>
      </dgm:t>
    </dgm:pt>
    <dgm:pt modelId="{98742E9E-3041-4FBB-AC7D-C5FBCC673AB2}" type="sibTrans" cxnId="{AE57490F-EBCD-4B7E-9835-45BF93C692F8}">
      <dgm:prSet/>
      <dgm:spPr/>
      <dgm:t>
        <a:bodyPr/>
        <a:lstStyle/>
        <a:p>
          <a:endParaRPr lang="en-US"/>
        </a:p>
      </dgm:t>
    </dgm:pt>
    <dgm:pt modelId="{4C8423CC-6F7D-47A0-A773-FFCA73249215}">
      <dgm:prSet/>
      <dgm:spPr/>
      <dgm:t>
        <a:bodyPr/>
        <a:lstStyle/>
        <a:p>
          <a:pPr>
            <a:lnSpc>
              <a:spcPct val="100000"/>
            </a:lnSpc>
          </a:pPr>
          <a:r>
            <a:rPr lang="pt-BR" i="0" baseline="0"/>
            <a:t>Leia a próxima aula.</a:t>
          </a:r>
          <a:endParaRPr lang="en-US"/>
        </a:p>
      </dgm:t>
    </dgm:pt>
    <dgm:pt modelId="{D702CE2D-2F14-4040-AD11-A447CCD3C88B}" type="parTrans" cxnId="{A3F4AF06-8053-4928-8E2E-EA56353407DF}">
      <dgm:prSet/>
      <dgm:spPr/>
      <dgm:t>
        <a:bodyPr/>
        <a:lstStyle/>
        <a:p>
          <a:endParaRPr lang="en-US"/>
        </a:p>
      </dgm:t>
    </dgm:pt>
    <dgm:pt modelId="{CCED54B8-04EC-4F32-9743-DB67A9E077E5}" type="sibTrans" cxnId="{A3F4AF06-8053-4928-8E2E-EA56353407DF}">
      <dgm:prSet/>
      <dgm:spPr/>
      <dgm:t>
        <a:bodyPr/>
        <a:lstStyle/>
        <a:p>
          <a:endParaRPr lang="en-US"/>
        </a:p>
      </dgm:t>
    </dgm:pt>
    <dgm:pt modelId="{590F70B6-D6B5-4975-9AE5-49D2F4D1D133}">
      <dgm:prSet/>
      <dgm:spPr/>
      <dgm:t>
        <a:bodyPr/>
        <a:lstStyle/>
        <a:p>
          <a:pPr>
            <a:lnSpc>
              <a:spcPct val="100000"/>
            </a:lnSpc>
          </a:pPr>
          <a:r>
            <a:rPr lang="pt-BR" i="0" baseline="0"/>
            <a:t>Seja “COLABORATIVO”:</a:t>
          </a:r>
          <a:endParaRPr lang="en-US"/>
        </a:p>
      </dgm:t>
    </dgm:pt>
    <dgm:pt modelId="{9B1AA533-7BBB-4330-833B-F6C60DF4B850}" type="parTrans" cxnId="{A29DE1B4-10AD-4D20-8689-F66569CA09AA}">
      <dgm:prSet/>
      <dgm:spPr/>
      <dgm:t>
        <a:bodyPr/>
        <a:lstStyle/>
        <a:p>
          <a:endParaRPr lang="en-US"/>
        </a:p>
      </dgm:t>
    </dgm:pt>
    <dgm:pt modelId="{C0E5B698-2621-4CB9-AA21-CB1D7CBC2117}" type="sibTrans" cxnId="{A29DE1B4-10AD-4D20-8689-F66569CA09AA}">
      <dgm:prSet/>
      <dgm:spPr/>
      <dgm:t>
        <a:bodyPr/>
        <a:lstStyle/>
        <a:p>
          <a:endParaRPr lang="en-US"/>
        </a:p>
      </dgm:t>
    </dgm:pt>
    <dgm:pt modelId="{BC866F93-7D18-47AD-825F-9B6CB5D71D75}">
      <dgm:prSet/>
      <dgm:spPr/>
      <dgm:t>
        <a:bodyPr/>
        <a:lstStyle/>
        <a:p>
          <a:pPr>
            <a:lnSpc>
              <a:spcPct val="100000"/>
            </a:lnSpc>
          </a:pPr>
          <a:r>
            <a:rPr lang="pt-BR" i="0" baseline="0"/>
            <a:t>Traga assuntos relevantes para a sala de aula.</a:t>
          </a:r>
          <a:endParaRPr lang="en-US"/>
        </a:p>
      </dgm:t>
    </dgm:pt>
    <dgm:pt modelId="{ACD705D7-982E-413C-8DB8-B4D657C5DD28}" type="parTrans" cxnId="{7CF23040-3A80-47BD-B737-83067071B3A9}">
      <dgm:prSet/>
      <dgm:spPr/>
      <dgm:t>
        <a:bodyPr/>
        <a:lstStyle/>
        <a:p>
          <a:endParaRPr lang="en-US"/>
        </a:p>
      </dgm:t>
    </dgm:pt>
    <dgm:pt modelId="{804EEBC7-D4EC-4D0D-9DA4-7BE710600893}" type="sibTrans" cxnId="{7CF23040-3A80-47BD-B737-83067071B3A9}">
      <dgm:prSet/>
      <dgm:spPr/>
      <dgm:t>
        <a:bodyPr/>
        <a:lstStyle/>
        <a:p>
          <a:endParaRPr lang="en-US"/>
        </a:p>
      </dgm:t>
    </dgm:pt>
    <dgm:pt modelId="{A9E2C06A-4806-4EF5-9F6C-D48E3B54B070}">
      <dgm:prSet/>
      <dgm:spPr/>
      <dgm:t>
        <a:bodyPr/>
        <a:lstStyle/>
        <a:p>
          <a:pPr>
            <a:lnSpc>
              <a:spcPct val="100000"/>
            </a:lnSpc>
          </a:pPr>
          <a:r>
            <a:rPr lang="pt-BR" i="0" baseline="0"/>
            <a:t>Participe da aula.</a:t>
          </a:r>
          <a:endParaRPr lang="en-US"/>
        </a:p>
      </dgm:t>
    </dgm:pt>
    <dgm:pt modelId="{3EC038EF-AADC-4A5D-A410-285DDB9E0835}" type="parTrans" cxnId="{231A304B-AA6D-4B28-BBA9-00F5E63B5F66}">
      <dgm:prSet/>
      <dgm:spPr/>
      <dgm:t>
        <a:bodyPr/>
        <a:lstStyle/>
        <a:p>
          <a:endParaRPr lang="en-US"/>
        </a:p>
      </dgm:t>
    </dgm:pt>
    <dgm:pt modelId="{CEABC5CC-9285-473E-B98A-2D7CF517ADF4}" type="sibTrans" cxnId="{231A304B-AA6D-4B28-BBA9-00F5E63B5F66}">
      <dgm:prSet/>
      <dgm:spPr/>
      <dgm:t>
        <a:bodyPr/>
        <a:lstStyle/>
        <a:p>
          <a:endParaRPr lang="en-US"/>
        </a:p>
      </dgm:t>
    </dgm:pt>
    <dgm:pt modelId="{1B556537-03F5-400E-8592-C5AA4BF91D67}">
      <dgm:prSet/>
      <dgm:spPr/>
      <dgm:t>
        <a:bodyPr/>
        <a:lstStyle/>
        <a:p>
          <a:pPr>
            <a:lnSpc>
              <a:spcPct val="100000"/>
            </a:lnSpc>
          </a:pPr>
          <a:r>
            <a:rPr lang="pt-BR" i="0" baseline="0"/>
            <a:t>Proponha discussões relevantes sobre o conteúdo.</a:t>
          </a:r>
          <a:endParaRPr lang="en-US"/>
        </a:p>
      </dgm:t>
    </dgm:pt>
    <dgm:pt modelId="{1051E03D-180B-4D6D-A9CA-45AB8CF06F87}" type="parTrans" cxnId="{F350665C-7F2D-4AB4-8AF0-AF42DF4961B3}">
      <dgm:prSet/>
      <dgm:spPr/>
      <dgm:t>
        <a:bodyPr/>
        <a:lstStyle/>
        <a:p>
          <a:endParaRPr lang="en-US"/>
        </a:p>
      </dgm:t>
    </dgm:pt>
    <dgm:pt modelId="{9BBC677B-C154-40F8-9FC3-88BB50A82C4F}" type="sibTrans" cxnId="{F350665C-7F2D-4AB4-8AF0-AF42DF4961B3}">
      <dgm:prSet/>
      <dgm:spPr/>
      <dgm:t>
        <a:bodyPr/>
        <a:lstStyle/>
        <a:p>
          <a:endParaRPr lang="en-US"/>
        </a:p>
      </dgm:t>
    </dgm:pt>
    <dgm:pt modelId="{F35E6337-0349-463E-8D59-7597ED34F533}">
      <dgm:prSet/>
      <dgm:spPr/>
      <dgm:t>
        <a:bodyPr/>
        <a:lstStyle/>
        <a:p>
          <a:pPr>
            <a:lnSpc>
              <a:spcPct val="100000"/>
            </a:lnSpc>
          </a:pPr>
          <a:r>
            <a:rPr lang="pt-BR" i="0" baseline="0" dirty="0"/>
            <a:t>Prof</a:t>
          </a:r>
          <a:r>
            <a:rPr lang="pt-BR" i="0" baseline="0"/>
            <a:t>. Wilson </a:t>
          </a:r>
          <a:r>
            <a:rPr lang="pt-BR" i="0" baseline="0" dirty="0"/>
            <a:t>Lourenço</a:t>
          </a:r>
          <a:endParaRPr lang="en-US" dirty="0"/>
        </a:p>
      </dgm:t>
    </dgm:pt>
    <dgm:pt modelId="{49CCBD71-3A2C-4816-A850-9716E9B3EC4F}" type="parTrans" cxnId="{FFF05B42-8B6B-4D5B-B48D-CFD6AE4ADC95}">
      <dgm:prSet/>
      <dgm:spPr/>
      <dgm:t>
        <a:bodyPr/>
        <a:lstStyle/>
        <a:p>
          <a:endParaRPr lang="en-US"/>
        </a:p>
      </dgm:t>
    </dgm:pt>
    <dgm:pt modelId="{AA16D9A3-2AAC-4446-AB1F-22633E5BDC08}" type="sibTrans" cxnId="{FFF05B42-8B6B-4D5B-B48D-CFD6AE4ADC95}">
      <dgm:prSet/>
      <dgm:spPr/>
      <dgm:t>
        <a:bodyPr/>
        <a:lstStyle/>
        <a:p>
          <a:endParaRPr lang="en-US"/>
        </a:p>
      </dgm:t>
    </dgm:pt>
    <dgm:pt modelId="{E54BC2A6-3BF8-42DA-B2E4-6941BFB43468}" type="pres">
      <dgm:prSet presAssocID="{E19D57C2-61F3-4CAE-86FC-9877568750F2}" presName="root" presStyleCnt="0">
        <dgm:presLayoutVars>
          <dgm:dir/>
          <dgm:resizeHandles val="exact"/>
        </dgm:presLayoutVars>
      </dgm:prSet>
      <dgm:spPr/>
    </dgm:pt>
    <dgm:pt modelId="{E7031F54-44EF-492F-A7D8-5855C2483882}" type="pres">
      <dgm:prSet presAssocID="{FC8F0B3C-8A58-47FA-8323-5043B0CB397D}" presName="compNode" presStyleCnt="0"/>
      <dgm:spPr/>
    </dgm:pt>
    <dgm:pt modelId="{F571DAC3-D789-4DA4-B3A6-2C95466D059F}" type="pres">
      <dgm:prSet presAssocID="{FC8F0B3C-8A58-47FA-8323-5043B0CB397D}" presName="bgRect" presStyleLbl="bgShp" presStyleIdx="0" presStyleCnt="4"/>
      <dgm:spPr/>
    </dgm:pt>
    <dgm:pt modelId="{BF95EC1D-C44F-4CE2-9478-F64D3C86E435}" type="pres">
      <dgm:prSet presAssocID="{FC8F0B3C-8A58-47FA-8323-5043B0CB397D}"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3FAD64F-76ED-4F72-AF48-40898DF5F11D}" type="pres">
      <dgm:prSet presAssocID="{FC8F0B3C-8A58-47FA-8323-5043B0CB397D}" presName="spaceRect" presStyleCnt="0"/>
      <dgm:spPr/>
    </dgm:pt>
    <dgm:pt modelId="{0EA88FF3-8A29-4C94-9004-F76BFA363316}" type="pres">
      <dgm:prSet presAssocID="{FC8F0B3C-8A58-47FA-8323-5043B0CB397D}" presName="parTx" presStyleLbl="revTx" presStyleIdx="0" presStyleCnt="7">
        <dgm:presLayoutVars>
          <dgm:chMax val="0"/>
          <dgm:chPref val="0"/>
        </dgm:presLayoutVars>
      </dgm:prSet>
      <dgm:spPr/>
    </dgm:pt>
    <dgm:pt modelId="{E8390496-05C3-4EFA-B2D7-56FDDEA47C53}" type="pres">
      <dgm:prSet presAssocID="{FC8F0B3C-8A58-47FA-8323-5043B0CB397D}" presName="desTx" presStyleLbl="revTx" presStyleIdx="1" presStyleCnt="7">
        <dgm:presLayoutVars/>
      </dgm:prSet>
      <dgm:spPr/>
    </dgm:pt>
    <dgm:pt modelId="{36586E29-B123-4438-9F6D-C4E989ED0E2E}" type="pres">
      <dgm:prSet presAssocID="{50393804-0EB8-4DA2-8362-9CAEC9D517C8}" presName="sibTrans" presStyleCnt="0"/>
      <dgm:spPr/>
    </dgm:pt>
    <dgm:pt modelId="{99BAA1A5-DD9F-4B7B-81DF-30CA31C71343}" type="pres">
      <dgm:prSet presAssocID="{21676AC3-652C-4BE3-A44C-AE6CA3B20F92}" presName="compNode" presStyleCnt="0"/>
      <dgm:spPr/>
    </dgm:pt>
    <dgm:pt modelId="{8DBF959C-2B85-43F3-A666-67490181D6AA}" type="pres">
      <dgm:prSet presAssocID="{21676AC3-652C-4BE3-A44C-AE6CA3B20F92}" presName="bgRect" presStyleLbl="bgShp" presStyleIdx="1" presStyleCnt="4"/>
      <dgm:spPr/>
    </dgm:pt>
    <dgm:pt modelId="{730BD866-6034-46A8-A5CB-BA65ED704B78}" type="pres">
      <dgm:prSet presAssocID="{21676AC3-652C-4BE3-A44C-AE6CA3B20F92}"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9E7BCE8-62F9-4640-9F24-FBA46CFA8D5D}" type="pres">
      <dgm:prSet presAssocID="{21676AC3-652C-4BE3-A44C-AE6CA3B20F92}" presName="spaceRect" presStyleCnt="0"/>
      <dgm:spPr/>
    </dgm:pt>
    <dgm:pt modelId="{DD0E11F9-E82A-4F7F-B25D-B726E336AB00}" type="pres">
      <dgm:prSet presAssocID="{21676AC3-652C-4BE3-A44C-AE6CA3B20F92}" presName="parTx" presStyleLbl="revTx" presStyleIdx="2" presStyleCnt="7">
        <dgm:presLayoutVars>
          <dgm:chMax val="0"/>
          <dgm:chPref val="0"/>
        </dgm:presLayoutVars>
      </dgm:prSet>
      <dgm:spPr/>
    </dgm:pt>
    <dgm:pt modelId="{FB8BA8C4-1ECF-4FBD-B6BB-E46739961EEA}" type="pres">
      <dgm:prSet presAssocID="{21676AC3-652C-4BE3-A44C-AE6CA3B20F92}" presName="desTx" presStyleLbl="revTx" presStyleIdx="3" presStyleCnt="7">
        <dgm:presLayoutVars/>
      </dgm:prSet>
      <dgm:spPr/>
    </dgm:pt>
    <dgm:pt modelId="{A073D176-2FB1-4907-A60A-2556FC423244}" type="pres">
      <dgm:prSet presAssocID="{98742E9E-3041-4FBB-AC7D-C5FBCC673AB2}" presName="sibTrans" presStyleCnt="0"/>
      <dgm:spPr/>
    </dgm:pt>
    <dgm:pt modelId="{6AEC076F-74F4-4B43-AB59-E5E656523A86}" type="pres">
      <dgm:prSet presAssocID="{590F70B6-D6B5-4975-9AE5-49D2F4D1D133}" presName="compNode" presStyleCnt="0"/>
      <dgm:spPr/>
    </dgm:pt>
    <dgm:pt modelId="{7EAA1772-92CF-43A4-AFE2-7136E3D0669E}" type="pres">
      <dgm:prSet presAssocID="{590F70B6-D6B5-4975-9AE5-49D2F4D1D133}" presName="bgRect" presStyleLbl="bgShp" presStyleIdx="2" presStyleCnt="4"/>
      <dgm:spPr/>
    </dgm:pt>
    <dgm:pt modelId="{9F187182-93FB-48C8-BB8E-A58071AB40A5}" type="pres">
      <dgm:prSet presAssocID="{590F70B6-D6B5-4975-9AE5-49D2F4D1D133}"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21519FAE-76CA-4726-BFDA-3C21832E2896}" type="pres">
      <dgm:prSet presAssocID="{590F70B6-D6B5-4975-9AE5-49D2F4D1D133}" presName="spaceRect" presStyleCnt="0"/>
      <dgm:spPr/>
    </dgm:pt>
    <dgm:pt modelId="{68B48159-3507-4A16-B1C7-24CA847F4DA1}" type="pres">
      <dgm:prSet presAssocID="{590F70B6-D6B5-4975-9AE5-49D2F4D1D133}" presName="parTx" presStyleLbl="revTx" presStyleIdx="4" presStyleCnt="7">
        <dgm:presLayoutVars>
          <dgm:chMax val="0"/>
          <dgm:chPref val="0"/>
        </dgm:presLayoutVars>
      </dgm:prSet>
      <dgm:spPr/>
    </dgm:pt>
    <dgm:pt modelId="{9045D367-7B02-4E72-B369-70E54B295C88}" type="pres">
      <dgm:prSet presAssocID="{590F70B6-D6B5-4975-9AE5-49D2F4D1D133}" presName="desTx" presStyleLbl="revTx" presStyleIdx="5" presStyleCnt="7">
        <dgm:presLayoutVars/>
      </dgm:prSet>
      <dgm:spPr/>
    </dgm:pt>
    <dgm:pt modelId="{D3896047-0977-4B53-B0A6-96468E5B93F8}" type="pres">
      <dgm:prSet presAssocID="{C0E5B698-2621-4CB9-AA21-CB1D7CBC2117}" presName="sibTrans" presStyleCnt="0"/>
      <dgm:spPr/>
    </dgm:pt>
    <dgm:pt modelId="{C657E31D-6669-42D8-82BF-32AA564AE6E6}" type="pres">
      <dgm:prSet presAssocID="{F35E6337-0349-463E-8D59-7597ED34F533}" presName="compNode" presStyleCnt="0"/>
      <dgm:spPr/>
    </dgm:pt>
    <dgm:pt modelId="{9E3057F4-4A86-4A43-88BE-94C2C7D1637B}" type="pres">
      <dgm:prSet presAssocID="{F35E6337-0349-463E-8D59-7597ED34F533}" presName="bgRect" presStyleLbl="bgShp" presStyleIdx="3" presStyleCnt="4"/>
      <dgm:spPr/>
    </dgm:pt>
    <dgm:pt modelId="{F8B72AF3-0697-42E2-9187-322F3ABA2FF3}" type="pres">
      <dgm:prSet presAssocID="{F35E6337-0349-463E-8D59-7597ED34F533}"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ABB8E0C-5CBE-4B07-96D7-3F97B6514132}" type="pres">
      <dgm:prSet presAssocID="{F35E6337-0349-463E-8D59-7597ED34F533}" presName="spaceRect" presStyleCnt="0"/>
      <dgm:spPr/>
    </dgm:pt>
    <dgm:pt modelId="{B7A3E462-0312-4470-8812-F3C77F7C20EA}" type="pres">
      <dgm:prSet presAssocID="{F35E6337-0349-463E-8D59-7597ED34F533}" presName="parTx" presStyleLbl="revTx" presStyleIdx="6" presStyleCnt="7">
        <dgm:presLayoutVars>
          <dgm:chMax val="0"/>
          <dgm:chPref val="0"/>
        </dgm:presLayoutVars>
      </dgm:prSet>
      <dgm:spPr/>
    </dgm:pt>
  </dgm:ptLst>
  <dgm:cxnLst>
    <dgm:cxn modelId="{3B317F06-FBB8-44D3-A2D1-ECC41CF34F97}" type="presOf" srcId="{1B556537-03F5-400E-8592-C5AA4BF91D67}" destId="{9045D367-7B02-4E72-B369-70E54B295C88}" srcOrd="0" destOrd="2" presId="urn:microsoft.com/office/officeart/2018/2/layout/IconVerticalSolidList"/>
    <dgm:cxn modelId="{A3F4AF06-8053-4928-8E2E-EA56353407DF}" srcId="{21676AC3-652C-4BE3-A44C-AE6CA3B20F92}" destId="{4C8423CC-6F7D-47A0-A773-FFCA73249215}" srcOrd="0" destOrd="0" parTransId="{D702CE2D-2F14-4040-AD11-A447CCD3C88B}" sibTransId="{CCED54B8-04EC-4F32-9743-DB67A9E077E5}"/>
    <dgm:cxn modelId="{5DA68707-03AA-45CF-AAEA-F73480AC335B}" type="presOf" srcId="{BC866F93-7D18-47AD-825F-9B6CB5D71D75}" destId="{9045D367-7B02-4E72-B369-70E54B295C88}" srcOrd="0" destOrd="0" presId="urn:microsoft.com/office/officeart/2018/2/layout/IconVerticalSolidList"/>
    <dgm:cxn modelId="{6D063D09-D93B-4F5B-A496-8C37E7AE8A40}" srcId="{E19D57C2-61F3-4CAE-86FC-9877568750F2}" destId="{FC8F0B3C-8A58-47FA-8323-5043B0CB397D}" srcOrd="0" destOrd="0" parTransId="{769DC76B-6F2A-4260-AE9D-F7EFAF973361}" sibTransId="{50393804-0EB8-4DA2-8362-9CAEC9D517C8}"/>
    <dgm:cxn modelId="{99AD000A-D966-4663-B7C5-11D13DA2E064}" type="presOf" srcId="{F35E6337-0349-463E-8D59-7597ED34F533}" destId="{B7A3E462-0312-4470-8812-F3C77F7C20EA}" srcOrd="0" destOrd="0" presId="urn:microsoft.com/office/officeart/2018/2/layout/IconVerticalSolidList"/>
    <dgm:cxn modelId="{AE57490F-EBCD-4B7E-9835-45BF93C692F8}" srcId="{E19D57C2-61F3-4CAE-86FC-9877568750F2}" destId="{21676AC3-652C-4BE3-A44C-AE6CA3B20F92}" srcOrd="1" destOrd="0" parTransId="{1A355A3A-AB27-4E1A-981A-9EB5BF5E9B38}" sibTransId="{98742E9E-3041-4FBB-AC7D-C5FBCC673AB2}"/>
    <dgm:cxn modelId="{35B67026-F611-4A29-A93B-5A2DD835D513}" srcId="{FC8F0B3C-8A58-47FA-8323-5043B0CB397D}" destId="{A2916A62-D766-4461-A178-1EFC97167569}" srcOrd="1" destOrd="0" parTransId="{83EB45F2-0D6F-470F-86DB-7BB570D17FA2}" sibTransId="{10631BDC-3D0F-4B24-94FA-17E4C15FF263}"/>
    <dgm:cxn modelId="{5D74DB35-EFFD-488E-A4A0-1F0EBE068218}" type="presOf" srcId="{FC8F0B3C-8A58-47FA-8323-5043B0CB397D}" destId="{0EA88FF3-8A29-4C94-9004-F76BFA363316}" srcOrd="0" destOrd="0" presId="urn:microsoft.com/office/officeart/2018/2/layout/IconVerticalSolidList"/>
    <dgm:cxn modelId="{DD74193A-618B-478B-8247-0B01B671246E}" type="presOf" srcId="{4C8423CC-6F7D-47A0-A773-FFCA73249215}" destId="{FB8BA8C4-1ECF-4FBD-B6BB-E46739961EEA}" srcOrd="0" destOrd="0" presId="urn:microsoft.com/office/officeart/2018/2/layout/IconVerticalSolidList"/>
    <dgm:cxn modelId="{7CF23040-3A80-47BD-B737-83067071B3A9}" srcId="{590F70B6-D6B5-4975-9AE5-49D2F4D1D133}" destId="{BC866F93-7D18-47AD-825F-9B6CB5D71D75}" srcOrd="0" destOrd="0" parTransId="{ACD705D7-982E-413C-8DB8-B4D657C5DD28}" sibTransId="{804EEBC7-D4EC-4D0D-9DA4-7BE710600893}"/>
    <dgm:cxn modelId="{F350665C-7F2D-4AB4-8AF0-AF42DF4961B3}" srcId="{590F70B6-D6B5-4975-9AE5-49D2F4D1D133}" destId="{1B556537-03F5-400E-8592-C5AA4BF91D67}" srcOrd="2" destOrd="0" parTransId="{1051E03D-180B-4D6D-A9CA-45AB8CF06F87}" sibTransId="{9BBC677B-C154-40F8-9FC3-88BB50A82C4F}"/>
    <dgm:cxn modelId="{FFF05B42-8B6B-4D5B-B48D-CFD6AE4ADC95}" srcId="{E19D57C2-61F3-4CAE-86FC-9877568750F2}" destId="{F35E6337-0349-463E-8D59-7597ED34F533}" srcOrd="3" destOrd="0" parTransId="{49CCBD71-3A2C-4816-A850-9716E9B3EC4F}" sibTransId="{AA16D9A3-2AAC-4446-AB1F-22633E5BDC08}"/>
    <dgm:cxn modelId="{231A304B-AA6D-4B28-BBA9-00F5E63B5F66}" srcId="{590F70B6-D6B5-4975-9AE5-49D2F4D1D133}" destId="{A9E2C06A-4806-4EF5-9F6C-D48E3B54B070}" srcOrd="1" destOrd="0" parTransId="{3EC038EF-AADC-4A5D-A410-285DDB9E0835}" sibTransId="{CEABC5CC-9285-473E-B98A-2D7CF517ADF4}"/>
    <dgm:cxn modelId="{82DE8E52-458A-41B3-BBE1-68D510BBEAC8}" type="presOf" srcId="{7B8E209C-1EAE-4ED5-A16E-824A4633C996}" destId="{E8390496-05C3-4EFA-B2D7-56FDDEA47C53}" srcOrd="0" destOrd="0" presId="urn:microsoft.com/office/officeart/2018/2/layout/IconVerticalSolidList"/>
    <dgm:cxn modelId="{3F6A6076-9FFF-4F9E-8863-5DA671C7D2E4}" type="presOf" srcId="{E19D57C2-61F3-4CAE-86FC-9877568750F2}" destId="{E54BC2A6-3BF8-42DA-B2E4-6941BFB43468}" srcOrd="0" destOrd="0" presId="urn:microsoft.com/office/officeart/2018/2/layout/IconVerticalSolidList"/>
    <dgm:cxn modelId="{23FD7D7F-D61C-4B3A-844C-7F0D5A1CED29}" type="presOf" srcId="{A2916A62-D766-4461-A178-1EFC97167569}" destId="{E8390496-05C3-4EFA-B2D7-56FDDEA47C53}" srcOrd="0" destOrd="1" presId="urn:microsoft.com/office/officeart/2018/2/layout/IconVerticalSolidList"/>
    <dgm:cxn modelId="{A595F1A6-7584-442F-A092-0A817B397E71}" type="presOf" srcId="{590F70B6-D6B5-4975-9AE5-49D2F4D1D133}" destId="{68B48159-3507-4A16-B1C7-24CA847F4DA1}" srcOrd="0" destOrd="0" presId="urn:microsoft.com/office/officeart/2018/2/layout/IconVerticalSolidList"/>
    <dgm:cxn modelId="{5255FBA8-B7CD-4518-BB31-66C4B1801AC1}" type="presOf" srcId="{21676AC3-652C-4BE3-A44C-AE6CA3B20F92}" destId="{DD0E11F9-E82A-4F7F-B25D-B726E336AB00}" srcOrd="0" destOrd="0" presId="urn:microsoft.com/office/officeart/2018/2/layout/IconVerticalSolidList"/>
    <dgm:cxn modelId="{A29DE1B4-10AD-4D20-8689-F66569CA09AA}" srcId="{E19D57C2-61F3-4CAE-86FC-9877568750F2}" destId="{590F70B6-D6B5-4975-9AE5-49D2F4D1D133}" srcOrd="2" destOrd="0" parTransId="{9B1AA533-7BBB-4330-833B-F6C60DF4B850}" sibTransId="{C0E5B698-2621-4CB9-AA21-CB1D7CBC2117}"/>
    <dgm:cxn modelId="{004E6DBF-7522-4B5C-B431-E2BE184CE41F}" type="presOf" srcId="{A9E2C06A-4806-4EF5-9F6C-D48E3B54B070}" destId="{9045D367-7B02-4E72-B369-70E54B295C88}" srcOrd="0" destOrd="1" presId="urn:microsoft.com/office/officeart/2018/2/layout/IconVerticalSolidList"/>
    <dgm:cxn modelId="{3510E3DD-F3D4-47DF-9080-284628E128C6}" srcId="{FC8F0B3C-8A58-47FA-8323-5043B0CB397D}" destId="{7B8E209C-1EAE-4ED5-A16E-824A4633C996}" srcOrd="0" destOrd="0" parTransId="{A3E78D3E-A3C4-4F28-AFEB-A5F403B1C740}" sibTransId="{71FD8C1B-6EFC-4AED-B827-822BDA0201E9}"/>
    <dgm:cxn modelId="{16D9D2DD-8CDA-4AC9-85E8-F833044B02A4}" type="presParOf" srcId="{E54BC2A6-3BF8-42DA-B2E4-6941BFB43468}" destId="{E7031F54-44EF-492F-A7D8-5855C2483882}" srcOrd="0" destOrd="0" presId="urn:microsoft.com/office/officeart/2018/2/layout/IconVerticalSolidList"/>
    <dgm:cxn modelId="{D6F3422A-B740-4D16-B3B6-B0EE5104B754}" type="presParOf" srcId="{E7031F54-44EF-492F-A7D8-5855C2483882}" destId="{F571DAC3-D789-4DA4-B3A6-2C95466D059F}" srcOrd="0" destOrd="0" presId="urn:microsoft.com/office/officeart/2018/2/layout/IconVerticalSolidList"/>
    <dgm:cxn modelId="{1BC893A5-A1CC-406A-9216-56EAD9229240}" type="presParOf" srcId="{E7031F54-44EF-492F-A7D8-5855C2483882}" destId="{BF95EC1D-C44F-4CE2-9478-F64D3C86E435}" srcOrd="1" destOrd="0" presId="urn:microsoft.com/office/officeart/2018/2/layout/IconVerticalSolidList"/>
    <dgm:cxn modelId="{653D0B2E-5078-450D-90BB-B85FE1E7EE5F}" type="presParOf" srcId="{E7031F54-44EF-492F-A7D8-5855C2483882}" destId="{33FAD64F-76ED-4F72-AF48-40898DF5F11D}" srcOrd="2" destOrd="0" presId="urn:microsoft.com/office/officeart/2018/2/layout/IconVerticalSolidList"/>
    <dgm:cxn modelId="{F6722E59-63A2-4B32-B2A4-A4BE1BEE30E0}" type="presParOf" srcId="{E7031F54-44EF-492F-A7D8-5855C2483882}" destId="{0EA88FF3-8A29-4C94-9004-F76BFA363316}" srcOrd="3" destOrd="0" presId="urn:microsoft.com/office/officeart/2018/2/layout/IconVerticalSolidList"/>
    <dgm:cxn modelId="{2191135A-495A-44C1-9765-013A03EC8139}" type="presParOf" srcId="{E7031F54-44EF-492F-A7D8-5855C2483882}" destId="{E8390496-05C3-4EFA-B2D7-56FDDEA47C53}" srcOrd="4" destOrd="0" presId="urn:microsoft.com/office/officeart/2018/2/layout/IconVerticalSolidList"/>
    <dgm:cxn modelId="{28CB6F50-543D-4A60-9D70-F2B59B041002}" type="presParOf" srcId="{E54BC2A6-3BF8-42DA-B2E4-6941BFB43468}" destId="{36586E29-B123-4438-9F6D-C4E989ED0E2E}" srcOrd="1" destOrd="0" presId="urn:microsoft.com/office/officeart/2018/2/layout/IconVerticalSolidList"/>
    <dgm:cxn modelId="{D01AC5E2-AB3F-45CA-B732-B91E2253BA88}" type="presParOf" srcId="{E54BC2A6-3BF8-42DA-B2E4-6941BFB43468}" destId="{99BAA1A5-DD9F-4B7B-81DF-30CA31C71343}" srcOrd="2" destOrd="0" presId="urn:microsoft.com/office/officeart/2018/2/layout/IconVerticalSolidList"/>
    <dgm:cxn modelId="{0F28950E-C6DC-4DB1-B10C-34F2F460EB2C}" type="presParOf" srcId="{99BAA1A5-DD9F-4B7B-81DF-30CA31C71343}" destId="{8DBF959C-2B85-43F3-A666-67490181D6AA}" srcOrd="0" destOrd="0" presId="urn:microsoft.com/office/officeart/2018/2/layout/IconVerticalSolidList"/>
    <dgm:cxn modelId="{A27A2F5E-712E-4E40-8FF5-36DA07FA3AC5}" type="presParOf" srcId="{99BAA1A5-DD9F-4B7B-81DF-30CA31C71343}" destId="{730BD866-6034-46A8-A5CB-BA65ED704B78}" srcOrd="1" destOrd="0" presId="urn:microsoft.com/office/officeart/2018/2/layout/IconVerticalSolidList"/>
    <dgm:cxn modelId="{D2F6646E-A07B-4F3E-9EAE-E39C1F211059}" type="presParOf" srcId="{99BAA1A5-DD9F-4B7B-81DF-30CA31C71343}" destId="{09E7BCE8-62F9-4640-9F24-FBA46CFA8D5D}" srcOrd="2" destOrd="0" presId="urn:microsoft.com/office/officeart/2018/2/layout/IconVerticalSolidList"/>
    <dgm:cxn modelId="{57EA9091-7E68-4C49-866A-AB4FBF4E7CAC}" type="presParOf" srcId="{99BAA1A5-DD9F-4B7B-81DF-30CA31C71343}" destId="{DD0E11F9-E82A-4F7F-B25D-B726E336AB00}" srcOrd="3" destOrd="0" presId="urn:microsoft.com/office/officeart/2018/2/layout/IconVerticalSolidList"/>
    <dgm:cxn modelId="{E0869495-B7B9-40C3-AB9F-9FEBF46DBBF0}" type="presParOf" srcId="{99BAA1A5-DD9F-4B7B-81DF-30CA31C71343}" destId="{FB8BA8C4-1ECF-4FBD-B6BB-E46739961EEA}" srcOrd="4" destOrd="0" presId="urn:microsoft.com/office/officeart/2018/2/layout/IconVerticalSolidList"/>
    <dgm:cxn modelId="{CBB433A8-5CE1-4E19-93AC-8746584552AB}" type="presParOf" srcId="{E54BC2A6-3BF8-42DA-B2E4-6941BFB43468}" destId="{A073D176-2FB1-4907-A60A-2556FC423244}" srcOrd="3" destOrd="0" presId="urn:microsoft.com/office/officeart/2018/2/layout/IconVerticalSolidList"/>
    <dgm:cxn modelId="{716FF3C1-9514-45FF-9ECD-464590AD803F}" type="presParOf" srcId="{E54BC2A6-3BF8-42DA-B2E4-6941BFB43468}" destId="{6AEC076F-74F4-4B43-AB59-E5E656523A86}" srcOrd="4" destOrd="0" presId="urn:microsoft.com/office/officeart/2018/2/layout/IconVerticalSolidList"/>
    <dgm:cxn modelId="{622C92DD-5A4C-4776-8E76-DE9C11F95E14}" type="presParOf" srcId="{6AEC076F-74F4-4B43-AB59-E5E656523A86}" destId="{7EAA1772-92CF-43A4-AFE2-7136E3D0669E}" srcOrd="0" destOrd="0" presId="urn:microsoft.com/office/officeart/2018/2/layout/IconVerticalSolidList"/>
    <dgm:cxn modelId="{FA2E4317-8135-4BF6-A043-F194061A9B94}" type="presParOf" srcId="{6AEC076F-74F4-4B43-AB59-E5E656523A86}" destId="{9F187182-93FB-48C8-BB8E-A58071AB40A5}" srcOrd="1" destOrd="0" presId="urn:microsoft.com/office/officeart/2018/2/layout/IconVerticalSolidList"/>
    <dgm:cxn modelId="{9A04043D-F75E-4D68-A312-9622A5BDD874}" type="presParOf" srcId="{6AEC076F-74F4-4B43-AB59-E5E656523A86}" destId="{21519FAE-76CA-4726-BFDA-3C21832E2896}" srcOrd="2" destOrd="0" presId="urn:microsoft.com/office/officeart/2018/2/layout/IconVerticalSolidList"/>
    <dgm:cxn modelId="{4EAE44C6-4B9E-4B37-AD42-89C557AB3B3B}" type="presParOf" srcId="{6AEC076F-74F4-4B43-AB59-E5E656523A86}" destId="{68B48159-3507-4A16-B1C7-24CA847F4DA1}" srcOrd="3" destOrd="0" presId="urn:microsoft.com/office/officeart/2018/2/layout/IconVerticalSolidList"/>
    <dgm:cxn modelId="{8BAD4FA6-F267-4FA2-921B-2554A6532DC2}" type="presParOf" srcId="{6AEC076F-74F4-4B43-AB59-E5E656523A86}" destId="{9045D367-7B02-4E72-B369-70E54B295C88}" srcOrd="4" destOrd="0" presId="urn:microsoft.com/office/officeart/2018/2/layout/IconVerticalSolidList"/>
    <dgm:cxn modelId="{59A297B5-25FF-4978-B5E3-F504F9601A43}" type="presParOf" srcId="{E54BC2A6-3BF8-42DA-B2E4-6941BFB43468}" destId="{D3896047-0977-4B53-B0A6-96468E5B93F8}" srcOrd="5" destOrd="0" presId="urn:microsoft.com/office/officeart/2018/2/layout/IconVerticalSolidList"/>
    <dgm:cxn modelId="{EC74294B-421B-444D-BD0B-6D2AADB6590E}" type="presParOf" srcId="{E54BC2A6-3BF8-42DA-B2E4-6941BFB43468}" destId="{C657E31D-6669-42D8-82BF-32AA564AE6E6}" srcOrd="6" destOrd="0" presId="urn:microsoft.com/office/officeart/2018/2/layout/IconVerticalSolidList"/>
    <dgm:cxn modelId="{21EB8DFA-3270-47E1-8F1C-FF28542012AD}" type="presParOf" srcId="{C657E31D-6669-42D8-82BF-32AA564AE6E6}" destId="{9E3057F4-4A86-4A43-88BE-94C2C7D1637B}" srcOrd="0" destOrd="0" presId="urn:microsoft.com/office/officeart/2018/2/layout/IconVerticalSolidList"/>
    <dgm:cxn modelId="{D6C308BC-FC06-4E6F-A104-6249F19C1757}" type="presParOf" srcId="{C657E31D-6669-42D8-82BF-32AA564AE6E6}" destId="{F8B72AF3-0697-42E2-9187-322F3ABA2FF3}" srcOrd="1" destOrd="0" presId="urn:microsoft.com/office/officeart/2018/2/layout/IconVerticalSolidList"/>
    <dgm:cxn modelId="{2BE17583-0AE8-422B-A3EC-02FC23CBC4D9}" type="presParOf" srcId="{C657E31D-6669-42D8-82BF-32AA564AE6E6}" destId="{AABB8E0C-5CBE-4B07-96D7-3F97B6514132}" srcOrd="2" destOrd="0" presId="urn:microsoft.com/office/officeart/2018/2/layout/IconVerticalSolidList"/>
    <dgm:cxn modelId="{A99C74AF-74A0-4839-A8EF-14EC544BE037}" type="presParOf" srcId="{C657E31D-6669-42D8-82BF-32AA564AE6E6}" destId="{B7A3E462-0312-4470-8812-F3C77F7C20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1DAC3-D789-4DA4-B3A6-2C95466D059F}">
      <dsp:nvSpPr>
        <dsp:cNvPr id="0" name=""/>
        <dsp:cNvSpPr/>
      </dsp:nvSpPr>
      <dsp:spPr>
        <a:xfrm>
          <a:off x="0" y="2315"/>
          <a:ext cx="8096085"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5EC1D-C44F-4CE2-9478-F64D3C86E435}">
      <dsp:nvSpPr>
        <dsp:cNvPr id="0" name=""/>
        <dsp:cNvSpPr/>
      </dsp:nvSpPr>
      <dsp:spPr>
        <a:xfrm>
          <a:off x="354925" y="266309"/>
          <a:ext cx="645319" cy="64531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A88FF3-8A29-4C94-9004-F76BFA363316}">
      <dsp:nvSpPr>
        <dsp:cNvPr id="0" name=""/>
        <dsp:cNvSpPr/>
      </dsp:nvSpPr>
      <dsp:spPr>
        <a:xfrm>
          <a:off x="1355170" y="2315"/>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Seja “CURIOSO”:</a:t>
          </a:r>
          <a:endParaRPr lang="en-US" sz="2200" kern="1200"/>
        </a:p>
      </dsp:txBody>
      <dsp:txXfrm>
        <a:off x="1355170" y="2315"/>
        <a:ext cx="3643238" cy="1173307"/>
      </dsp:txXfrm>
    </dsp:sp>
    <dsp:sp modelId="{E8390496-05C3-4EFA-B2D7-56FDDEA47C53}">
      <dsp:nvSpPr>
        <dsp:cNvPr id="0" name=""/>
        <dsp:cNvSpPr/>
      </dsp:nvSpPr>
      <dsp:spPr>
        <a:xfrm>
          <a:off x="4998408" y="2315"/>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Procure revisar o que foi estudado.</a:t>
          </a:r>
          <a:endParaRPr lang="en-US" sz="1100" kern="1200"/>
        </a:p>
        <a:p>
          <a:pPr marL="0" lvl="0" indent="0" algn="l" defTabSz="488950">
            <a:lnSpc>
              <a:spcPct val="100000"/>
            </a:lnSpc>
            <a:spcBef>
              <a:spcPct val="0"/>
            </a:spcBef>
            <a:spcAft>
              <a:spcPct val="35000"/>
            </a:spcAft>
            <a:buNone/>
          </a:pPr>
          <a:r>
            <a:rPr lang="pt-BR" sz="1100" i="0" kern="1200" baseline="0"/>
            <a:t>Pesquise as referências bibliográficas.</a:t>
          </a:r>
          <a:endParaRPr lang="en-US" sz="1100" kern="1200"/>
        </a:p>
      </dsp:txBody>
      <dsp:txXfrm>
        <a:off x="4998408" y="2315"/>
        <a:ext cx="3097676" cy="1173307"/>
      </dsp:txXfrm>
    </dsp:sp>
    <dsp:sp modelId="{8DBF959C-2B85-43F3-A666-67490181D6AA}">
      <dsp:nvSpPr>
        <dsp:cNvPr id="0" name=""/>
        <dsp:cNvSpPr/>
      </dsp:nvSpPr>
      <dsp:spPr>
        <a:xfrm>
          <a:off x="0" y="1468949"/>
          <a:ext cx="8096085"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BD866-6034-46A8-A5CB-BA65ED704B78}">
      <dsp:nvSpPr>
        <dsp:cNvPr id="0" name=""/>
        <dsp:cNvSpPr/>
      </dsp:nvSpPr>
      <dsp:spPr>
        <a:xfrm>
          <a:off x="354925" y="1732943"/>
          <a:ext cx="645319" cy="64531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0E11F9-E82A-4F7F-B25D-B726E336AB00}">
      <dsp:nvSpPr>
        <dsp:cNvPr id="0" name=""/>
        <dsp:cNvSpPr/>
      </dsp:nvSpPr>
      <dsp:spPr>
        <a:xfrm>
          <a:off x="1355170" y="1468949"/>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Seja “ANTENADO”:</a:t>
          </a:r>
          <a:endParaRPr lang="en-US" sz="2200" kern="1200"/>
        </a:p>
      </dsp:txBody>
      <dsp:txXfrm>
        <a:off x="1355170" y="1468949"/>
        <a:ext cx="3643238" cy="1173307"/>
      </dsp:txXfrm>
    </dsp:sp>
    <dsp:sp modelId="{FB8BA8C4-1ECF-4FBD-B6BB-E46739961EEA}">
      <dsp:nvSpPr>
        <dsp:cNvPr id="0" name=""/>
        <dsp:cNvSpPr/>
      </dsp:nvSpPr>
      <dsp:spPr>
        <a:xfrm>
          <a:off x="4998408" y="1468949"/>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Leia a próxima aula.</a:t>
          </a:r>
          <a:endParaRPr lang="en-US" sz="1100" kern="1200"/>
        </a:p>
      </dsp:txBody>
      <dsp:txXfrm>
        <a:off x="4998408" y="1468949"/>
        <a:ext cx="3097676" cy="1173307"/>
      </dsp:txXfrm>
    </dsp:sp>
    <dsp:sp modelId="{7EAA1772-92CF-43A4-AFE2-7136E3D0669E}">
      <dsp:nvSpPr>
        <dsp:cNvPr id="0" name=""/>
        <dsp:cNvSpPr/>
      </dsp:nvSpPr>
      <dsp:spPr>
        <a:xfrm>
          <a:off x="0" y="2935583"/>
          <a:ext cx="8096085"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87182-93FB-48C8-BB8E-A58071AB40A5}">
      <dsp:nvSpPr>
        <dsp:cNvPr id="0" name=""/>
        <dsp:cNvSpPr/>
      </dsp:nvSpPr>
      <dsp:spPr>
        <a:xfrm>
          <a:off x="354925" y="3199577"/>
          <a:ext cx="645319" cy="64531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B48159-3507-4A16-B1C7-24CA847F4DA1}">
      <dsp:nvSpPr>
        <dsp:cNvPr id="0" name=""/>
        <dsp:cNvSpPr/>
      </dsp:nvSpPr>
      <dsp:spPr>
        <a:xfrm>
          <a:off x="1355170" y="2935583"/>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Seja “COLABORATIVO”:</a:t>
          </a:r>
          <a:endParaRPr lang="en-US" sz="2200" kern="1200"/>
        </a:p>
      </dsp:txBody>
      <dsp:txXfrm>
        <a:off x="1355170" y="2935583"/>
        <a:ext cx="3643238" cy="1173307"/>
      </dsp:txXfrm>
    </dsp:sp>
    <dsp:sp modelId="{9045D367-7B02-4E72-B369-70E54B295C88}">
      <dsp:nvSpPr>
        <dsp:cNvPr id="0" name=""/>
        <dsp:cNvSpPr/>
      </dsp:nvSpPr>
      <dsp:spPr>
        <a:xfrm>
          <a:off x="4998408" y="2935583"/>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Traga assuntos relevantes para a sala de aula.</a:t>
          </a:r>
          <a:endParaRPr lang="en-US" sz="1100" kern="1200"/>
        </a:p>
        <a:p>
          <a:pPr marL="0" lvl="0" indent="0" algn="l" defTabSz="488950">
            <a:lnSpc>
              <a:spcPct val="100000"/>
            </a:lnSpc>
            <a:spcBef>
              <a:spcPct val="0"/>
            </a:spcBef>
            <a:spcAft>
              <a:spcPct val="35000"/>
            </a:spcAft>
            <a:buNone/>
          </a:pPr>
          <a:r>
            <a:rPr lang="pt-BR" sz="1100" i="0" kern="1200" baseline="0"/>
            <a:t>Participe da aula.</a:t>
          </a:r>
          <a:endParaRPr lang="en-US" sz="1100" kern="1200"/>
        </a:p>
        <a:p>
          <a:pPr marL="0" lvl="0" indent="0" algn="l" defTabSz="488950">
            <a:lnSpc>
              <a:spcPct val="100000"/>
            </a:lnSpc>
            <a:spcBef>
              <a:spcPct val="0"/>
            </a:spcBef>
            <a:spcAft>
              <a:spcPct val="35000"/>
            </a:spcAft>
            <a:buNone/>
          </a:pPr>
          <a:r>
            <a:rPr lang="pt-BR" sz="1100" i="0" kern="1200" baseline="0"/>
            <a:t>Proponha discussões relevantes sobre o conteúdo.</a:t>
          </a:r>
          <a:endParaRPr lang="en-US" sz="1100" kern="1200"/>
        </a:p>
      </dsp:txBody>
      <dsp:txXfrm>
        <a:off x="4998408" y="2935583"/>
        <a:ext cx="3097676" cy="1173307"/>
      </dsp:txXfrm>
    </dsp:sp>
    <dsp:sp modelId="{9E3057F4-4A86-4A43-88BE-94C2C7D1637B}">
      <dsp:nvSpPr>
        <dsp:cNvPr id="0" name=""/>
        <dsp:cNvSpPr/>
      </dsp:nvSpPr>
      <dsp:spPr>
        <a:xfrm>
          <a:off x="0" y="4402217"/>
          <a:ext cx="8096085"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72AF3-0697-42E2-9187-322F3ABA2FF3}">
      <dsp:nvSpPr>
        <dsp:cNvPr id="0" name=""/>
        <dsp:cNvSpPr/>
      </dsp:nvSpPr>
      <dsp:spPr>
        <a:xfrm>
          <a:off x="354925" y="4666211"/>
          <a:ext cx="645319" cy="64531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A3E462-0312-4470-8812-F3C77F7C20EA}">
      <dsp:nvSpPr>
        <dsp:cNvPr id="0" name=""/>
        <dsp:cNvSpPr/>
      </dsp:nvSpPr>
      <dsp:spPr>
        <a:xfrm>
          <a:off x="1355170" y="4402217"/>
          <a:ext cx="6740914"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dirty="0"/>
            <a:t>Prof</a:t>
          </a:r>
          <a:r>
            <a:rPr lang="pt-BR" sz="2200" i="0" kern="1200" baseline="0"/>
            <a:t>. Wilson </a:t>
          </a:r>
          <a:r>
            <a:rPr lang="pt-BR" sz="2200" i="0" kern="1200" baseline="0" dirty="0"/>
            <a:t>Lourenço</a:t>
          </a:r>
          <a:endParaRPr lang="en-US" sz="2200" kern="1200" dirty="0"/>
        </a:p>
      </dsp:txBody>
      <dsp:txXfrm>
        <a:off x="1355170" y="4402217"/>
        <a:ext cx="6740914" cy="1173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35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55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4673600" y="1498602"/>
            <a:ext cx="7010400" cy="3298800"/>
          </a:xfrm>
          <a:prstGeom prst="rect">
            <a:avLst/>
          </a:prstGeom>
          <a:noFill/>
          <a:ln>
            <a:noFill/>
          </a:ln>
        </p:spPr>
        <p:txBody>
          <a:bodyPr spcFirstLastPara="1" wrap="square" lIns="121875" tIns="60925" rIns="121875" bIns="60925" anchor="b" anchorCtr="0">
            <a:normAutofit/>
          </a:bodyPr>
          <a:lstStyle>
            <a:lvl1pPr lvl="0" algn="l" rtl="0">
              <a:lnSpc>
                <a:spcPct val="90000"/>
              </a:lnSpc>
              <a:spcBef>
                <a:spcPts val="0"/>
              </a:spcBef>
              <a:spcAft>
                <a:spcPts val="0"/>
              </a:spcAft>
              <a:buClr>
                <a:schemeClr val="dk1"/>
              </a:buClr>
              <a:buSzPts val="5402"/>
              <a:buFont typeface="Arial"/>
              <a:buNone/>
              <a:defRPr sz="5402"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4673600" y="4927600"/>
            <a:ext cx="7010400" cy="1244700"/>
          </a:xfrm>
          <a:prstGeom prst="rect">
            <a:avLst/>
          </a:prstGeom>
          <a:noFill/>
          <a:ln>
            <a:noFill/>
          </a:ln>
        </p:spPr>
        <p:txBody>
          <a:bodyPr spcFirstLastPara="1" wrap="square" lIns="121875" tIns="60925" rIns="121875" bIns="60925" anchor="t" anchorCtr="0">
            <a:normAutofit/>
          </a:bodyPr>
          <a:lstStyle>
            <a:lvl1pPr lvl="0" algn="l" rtl="0">
              <a:lnSpc>
                <a:spcPct val="150000"/>
              </a:lnSpc>
              <a:spcBef>
                <a:spcPts val="0"/>
              </a:spcBef>
              <a:spcAft>
                <a:spcPts val="0"/>
              </a:spcAft>
              <a:buClr>
                <a:schemeClr val="dk1"/>
              </a:buClr>
              <a:buSzPts val="2801"/>
              <a:buNone/>
              <a:defRPr sz="2801" b="0">
                <a:solidFill>
                  <a:schemeClr val="dk1"/>
                </a:solidFill>
              </a:defRPr>
            </a:lvl1pPr>
            <a:lvl2pPr lvl="1" algn="ctr" rtl="0">
              <a:lnSpc>
                <a:spcPct val="150000"/>
              </a:lnSpc>
              <a:spcBef>
                <a:spcPts val="0"/>
              </a:spcBef>
              <a:spcAft>
                <a:spcPts val="0"/>
              </a:spcAft>
              <a:buClr>
                <a:srgbClr val="8E94AB"/>
              </a:buClr>
              <a:buSzPts val="2800"/>
              <a:buNone/>
              <a:defRPr>
                <a:solidFill>
                  <a:srgbClr val="8E94AB"/>
                </a:solidFill>
              </a:defRPr>
            </a:lvl2pPr>
            <a:lvl3pPr lvl="2" algn="ctr" rtl="0">
              <a:lnSpc>
                <a:spcPct val="150000"/>
              </a:lnSpc>
              <a:spcBef>
                <a:spcPts val="0"/>
              </a:spcBef>
              <a:spcAft>
                <a:spcPts val="0"/>
              </a:spcAft>
              <a:buClr>
                <a:srgbClr val="8E94AB"/>
              </a:buClr>
              <a:buSzPts val="2400"/>
              <a:buNone/>
              <a:defRPr>
                <a:solidFill>
                  <a:srgbClr val="8E94AB"/>
                </a:solidFill>
              </a:defRPr>
            </a:lvl3pPr>
            <a:lvl4pPr lvl="3" algn="ctr" rtl="0">
              <a:lnSpc>
                <a:spcPct val="150000"/>
              </a:lnSpc>
              <a:spcBef>
                <a:spcPts val="0"/>
              </a:spcBef>
              <a:spcAft>
                <a:spcPts val="0"/>
              </a:spcAft>
              <a:buClr>
                <a:srgbClr val="8E94AB"/>
              </a:buClr>
              <a:buSzPts val="2400"/>
              <a:buNone/>
              <a:defRPr>
                <a:solidFill>
                  <a:srgbClr val="8E94AB"/>
                </a:solidFill>
              </a:defRPr>
            </a:lvl4pPr>
            <a:lvl5pPr lvl="4" algn="ctr" rtl="0">
              <a:lnSpc>
                <a:spcPct val="150000"/>
              </a:lnSpc>
              <a:spcBef>
                <a:spcPts val="0"/>
              </a:spcBef>
              <a:spcAft>
                <a:spcPts val="0"/>
              </a:spcAft>
              <a:buClr>
                <a:srgbClr val="8E94AB"/>
              </a:buClr>
              <a:buSzPts val="2400"/>
              <a:buNone/>
              <a:defRPr>
                <a:solidFill>
                  <a:srgbClr val="8E94AB"/>
                </a:solidFill>
              </a:defRPr>
            </a:lvl5pPr>
            <a:lvl6pPr lvl="5" algn="ctr" rtl="0">
              <a:lnSpc>
                <a:spcPct val="95000"/>
              </a:lnSpc>
              <a:spcBef>
                <a:spcPts val="1066"/>
              </a:spcBef>
              <a:spcAft>
                <a:spcPts val="0"/>
              </a:spcAft>
              <a:buClr>
                <a:srgbClr val="8E94AB"/>
              </a:buClr>
              <a:buSzPts val="1621"/>
              <a:buNone/>
              <a:defRPr>
                <a:solidFill>
                  <a:srgbClr val="8E94AB"/>
                </a:solidFill>
              </a:defRPr>
            </a:lvl6pPr>
            <a:lvl7pPr lvl="6" algn="ctr" rtl="0">
              <a:lnSpc>
                <a:spcPct val="95000"/>
              </a:lnSpc>
              <a:spcBef>
                <a:spcPts val="1066"/>
              </a:spcBef>
              <a:spcAft>
                <a:spcPts val="0"/>
              </a:spcAft>
              <a:buClr>
                <a:srgbClr val="8E94AB"/>
              </a:buClr>
              <a:buSzPts val="1621"/>
              <a:buNone/>
              <a:defRPr>
                <a:solidFill>
                  <a:srgbClr val="8E94AB"/>
                </a:solidFill>
              </a:defRPr>
            </a:lvl7pPr>
            <a:lvl8pPr lvl="7" algn="ctr" rtl="0">
              <a:lnSpc>
                <a:spcPct val="95000"/>
              </a:lnSpc>
              <a:spcBef>
                <a:spcPts val="1066"/>
              </a:spcBef>
              <a:spcAft>
                <a:spcPts val="0"/>
              </a:spcAft>
              <a:buClr>
                <a:srgbClr val="8E94AB"/>
              </a:buClr>
              <a:buSzPts val="1621"/>
              <a:buNone/>
              <a:defRPr>
                <a:solidFill>
                  <a:srgbClr val="8E94AB"/>
                </a:solidFill>
              </a:defRPr>
            </a:lvl8pPr>
            <a:lvl9pPr lvl="8" algn="ctr" rtl="0">
              <a:lnSpc>
                <a:spcPct val="95000"/>
              </a:lnSpc>
              <a:spcBef>
                <a:spcPts val="1066"/>
              </a:spcBef>
              <a:spcAft>
                <a:spcPts val="0"/>
              </a:spcAft>
              <a:buClr>
                <a:srgbClr val="8E94AB"/>
              </a:buClr>
              <a:buSzPts val="1621"/>
              <a:buNone/>
              <a:defRPr>
                <a:solidFill>
                  <a:srgbClr val="8E94AB"/>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57"/>
        <p:cNvGrpSpPr/>
        <p:nvPr/>
      </p:nvGrpSpPr>
      <p:grpSpPr>
        <a:xfrm>
          <a:off x="0" y="0"/>
          <a:ext cx="0" cy="0"/>
          <a:chOff x="0" y="0"/>
          <a:chExt cx="0" cy="0"/>
        </a:xfrm>
      </p:grpSpPr>
      <p:sp>
        <p:nvSpPr>
          <p:cNvPr id="58" name="Google Shape;58;p11"/>
          <p:cNvSpPr/>
          <p:nvPr/>
        </p:nvSpPr>
        <p:spPr>
          <a:xfrm>
            <a:off x="2082801" y="0"/>
            <a:ext cx="8026500" cy="6858000"/>
          </a:xfrm>
          <a:prstGeom prst="rect">
            <a:avLst/>
          </a:prstGeom>
          <a:gradFill>
            <a:gsLst>
              <a:gs pos="0">
                <a:srgbClr val="FFFFFF">
                  <a:alpha val="0"/>
                </a:srgbClr>
              </a:gs>
              <a:gs pos="100000">
                <a:srgbClr val="FFFFFF">
                  <a:alpha val="54901"/>
                </a:srgbClr>
              </a:gs>
            </a:gsLst>
            <a:lin ang="7799903" scaled="0"/>
          </a:gradFill>
          <a:ln>
            <a:noFill/>
          </a:ln>
        </p:spPr>
        <p:txBody>
          <a:bodyPr spcFirstLastPara="1" wrap="square" lIns="121925" tIns="60950" rIns="121925" bIns="60950" anchor="ctr" anchorCtr="0">
            <a:noAutofit/>
          </a:bodyPr>
          <a:lstStyle/>
          <a:p>
            <a:pPr marL="0" marR="0" lvl="0" indent="0" algn="ctr" rtl="0">
              <a:spcBef>
                <a:spcPts val="0"/>
              </a:spcBef>
              <a:spcAft>
                <a:spcPts val="0"/>
              </a:spcAft>
              <a:buNone/>
            </a:pPr>
            <a:endParaRPr sz="2401" b="0" i="0" u="none" strike="noStrike" cap="none">
              <a:solidFill>
                <a:schemeClr val="lt1"/>
              </a:solidFill>
              <a:latin typeface="Arial"/>
              <a:ea typeface="Arial"/>
              <a:cs typeface="Arial"/>
              <a:sym typeface="Arial"/>
            </a:endParaRPr>
          </a:p>
        </p:txBody>
      </p:sp>
      <p:sp>
        <p:nvSpPr>
          <p:cNvPr id="59" name="Google Shape;59;p11"/>
          <p:cNvSpPr txBox="1">
            <a:spLocks noGrp="1"/>
          </p:cNvSpPr>
          <p:nvPr>
            <p:ph type="title"/>
          </p:nvPr>
        </p:nvSpPr>
        <p:spPr>
          <a:xfrm>
            <a:off x="2438401" y="4800600"/>
            <a:ext cx="7315200" cy="762000"/>
          </a:xfrm>
          <a:prstGeom prst="rect">
            <a:avLst/>
          </a:prstGeom>
          <a:noFill/>
          <a:ln>
            <a:noFill/>
          </a:ln>
        </p:spPr>
        <p:txBody>
          <a:bodyPr spcFirstLastPara="1" wrap="square" lIns="121875" tIns="60925" rIns="121875" bIns="60925" anchor="b" anchorCtr="0">
            <a:normAutofit/>
          </a:bodyPr>
          <a:lstStyle>
            <a:lvl1pPr lvl="0" algn="l" rtl="0">
              <a:lnSpc>
                <a:spcPct val="85000"/>
              </a:lnSpc>
              <a:spcBef>
                <a:spcPts val="0"/>
              </a:spcBef>
              <a:spcAft>
                <a:spcPts val="0"/>
              </a:spcAft>
              <a:buClr>
                <a:schemeClr val="dk1"/>
              </a:buClr>
              <a:buSzPts val="2001"/>
              <a:buFont typeface="Arial"/>
              <a:buNone/>
              <a:defRPr sz="2001"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1"/>
          <p:cNvSpPr>
            <a:spLocks noGrp="1"/>
          </p:cNvSpPr>
          <p:nvPr>
            <p:ph type="pic" idx="2"/>
          </p:nvPr>
        </p:nvSpPr>
        <p:spPr>
          <a:xfrm>
            <a:off x="2438401" y="279402"/>
            <a:ext cx="7315200" cy="4448100"/>
          </a:xfrm>
          <a:prstGeom prst="rect">
            <a:avLst/>
          </a:prstGeom>
          <a:noFill/>
          <a:ln>
            <a:noFill/>
          </a:ln>
        </p:spPr>
        <p:txBody>
          <a:bodyPr spcFirstLastPara="1" wrap="square" lIns="121875" tIns="60925" rIns="121875" bIns="60925" anchor="t" anchorCtr="0">
            <a:normAutofit/>
          </a:bodyPr>
          <a:lstStyle>
            <a:lvl1pPr marR="0" lvl="0" algn="l" rtl="0">
              <a:lnSpc>
                <a:spcPct val="150000"/>
              </a:lnSpc>
              <a:spcBef>
                <a:spcPts val="0"/>
              </a:spcBef>
              <a:spcAft>
                <a:spcPts val="0"/>
              </a:spcAft>
              <a:buClr>
                <a:schemeClr val="dk2"/>
              </a:buClr>
              <a:buSzPts val="2801"/>
              <a:buFont typeface="Arial"/>
              <a:buNone/>
              <a:defRPr sz="2801" b="0" i="0" u="none" strike="noStrike" cap="none">
                <a:solidFill>
                  <a:schemeClr val="dk2"/>
                </a:solidFill>
                <a:latin typeface="Arial"/>
                <a:ea typeface="Arial"/>
                <a:cs typeface="Arial"/>
                <a:sym typeface="Arial"/>
              </a:defRPr>
            </a:lvl1pPr>
            <a:lvl2pPr marR="0" lvl="1" algn="l" rtl="0">
              <a:lnSpc>
                <a:spcPct val="150000"/>
              </a:lnSpc>
              <a:spcBef>
                <a:spcPts val="0"/>
              </a:spcBef>
              <a:spcAft>
                <a:spcPts val="0"/>
              </a:spcAft>
              <a:buClr>
                <a:schemeClr val="dk2"/>
              </a:buClr>
              <a:buSzPts val="3701"/>
              <a:buFont typeface="Century Gothic"/>
              <a:buNone/>
              <a:defRPr sz="3700" b="0" i="0" u="none" strike="noStrike" cap="none">
                <a:solidFill>
                  <a:schemeClr val="dk2"/>
                </a:solidFill>
                <a:latin typeface="Arial"/>
                <a:ea typeface="Arial"/>
                <a:cs typeface="Arial"/>
                <a:sym typeface="Arial"/>
              </a:defRPr>
            </a:lvl2pPr>
            <a:lvl3pPr marR="0" lvl="2" algn="l" rtl="0">
              <a:lnSpc>
                <a:spcPct val="150000"/>
              </a:lnSpc>
              <a:spcBef>
                <a:spcPts val="0"/>
              </a:spcBef>
              <a:spcAft>
                <a:spcPts val="0"/>
              </a:spcAft>
              <a:buClr>
                <a:schemeClr val="dk2"/>
              </a:buClr>
              <a:buSzPts val="3201"/>
              <a:buFont typeface="Century Gothic"/>
              <a:buNone/>
              <a:defRPr sz="3200" b="0" i="0" u="none" strike="noStrike" cap="none">
                <a:solidFill>
                  <a:schemeClr val="dk2"/>
                </a:solidFill>
                <a:latin typeface="Arial"/>
                <a:ea typeface="Arial"/>
                <a:cs typeface="Arial"/>
                <a:sym typeface="Arial"/>
              </a:defRPr>
            </a:lvl3pPr>
            <a:lvl4pPr marR="0" lvl="3" algn="l" rtl="0">
              <a:lnSpc>
                <a:spcPct val="150000"/>
              </a:lnSpc>
              <a:spcBef>
                <a:spcPts val="0"/>
              </a:spcBef>
              <a:spcAft>
                <a:spcPts val="0"/>
              </a:spcAft>
              <a:buClr>
                <a:schemeClr val="dk2"/>
              </a:buClr>
              <a:buSzPts val="2701"/>
              <a:buFont typeface="Century Gothic"/>
              <a:buNone/>
              <a:defRPr sz="2701" b="0" i="0" u="none" strike="noStrike" cap="none">
                <a:solidFill>
                  <a:schemeClr val="dk2"/>
                </a:solidFill>
                <a:latin typeface="Arial"/>
                <a:ea typeface="Arial"/>
                <a:cs typeface="Arial"/>
                <a:sym typeface="Arial"/>
              </a:defRPr>
            </a:lvl4pPr>
            <a:lvl5pPr marR="0" lvl="4" algn="l" rtl="0">
              <a:lnSpc>
                <a:spcPct val="150000"/>
              </a:lnSpc>
              <a:spcBef>
                <a:spcPts val="0"/>
              </a:spcBef>
              <a:spcAft>
                <a:spcPts val="0"/>
              </a:spcAft>
              <a:buClr>
                <a:schemeClr val="dk2"/>
              </a:buClr>
              <a:buSzPts val="2701"/>
              <a:buFont typeface="Century Gothic"/>
              <a:buNone/>
              <a:defRPr sz="2701" b="0" i="0" u="none" strike="noStrike" cap="none">
                <a:solidFill>
                  <a:schemeClr val="dk2"/>
                </a:solidFill>
                <a:latin typeface="Arial"/>
                <a:ea typeface="Arial"/>
                <a:cs typeface="Arial"/>
                <a:sym typeface="Arial"/>
              </a:defRPr>
            </a:lvl5pPr>
            <a:lvl6pPr marR="0" lvl="5" algn="l" rtl="0">
              <a:lnSpc>
                <a:spcPct val="95000"/>
              </a:lnSpc>
              <a:spcBef>
                <a:spcPts val="1066"/>
              </a:spcBef>
              <a:spcAft>
                <a:spcPts val="0"/>
              </a:spcAft>
              <a:buClr>
                <a:schemeClr val="dk1"/>
              </a:buClr>
              <a:buSzPts val="2431"/>
              <a:buFont typeface="Century Gothic"/>
              <a:buNone/>
              <a:defRPr sz="2701" b="0" i="0" u="none" strike="noStrike" cap="none">
                <a:solidFill>
                  <a:schemeClr val="dk1"/>
                </a:solidFill>
                <a:latin typeface="Arial"/>
                <a:ea typeface="Arial"/>
                <a:cs typeface="Arial"/>
                <a:sym typeface="Arial"/>
              </a:defRPr>
            </a:lvl6pPr>
            <a:lvl7pPr marR="0" lvl="6" algn="l" rtl="0">
              <a:lnSpc>
                <a:spcPct val="95000"/>
              </a:lnSpc>
              <a:spcBef>
                <a:spcPts val="1066"/>
              </a:spcBef>
              <a:spcAft>
                <a:spcPts val="0"/>
              </a:spcAft>
              <a:buClr>
                <a:schemeClr val="dk1"/>
              </a:buClr>
              <a:buSzPts val="2431"/>
              <a:buFont typeface="Century Gothic"/>
              <a:buNone/>
              <a:defRPr sz="2701" b="0" i="0" u="none" strike="noStrike" cap="none">
                <a:solidFill>
                  <a:schemeClr val="dk1"/>
                </a:solidFill>
                <a:latin typeface="Arial"/>
                <a:ea typeface="Arial"/>
                <a:cs typeface="Arial"/>
                <a:sym typeface="Arial"/>
              </a:defRPr>
            </a:lvl7pPr>
            <a:lvl8pPr marR="0" lvl="7" algn="l" rtl="0">
              <a:lnSpc>
                <a:spcPct val="95000"/>
              </a:lnSpc>
              <a:spcBef>
                <a:spcPts val="1066"/>
              </a:spcBef>
              <a:spcAft>
                <a:spcPts val="0"/>
              </a:spcAft>
              <a:buClr>
                <a:schemeClr val="dk1"/>
              </a:buClr>
              <a:buSzPts val="2431"/>
              <a:buFont typeface="Century Gothic"/>
              <a:buNone/>
              <a:defRPr sz="2701" b="0" i="0" u="none" strike="noStrike" cap="none">
                <a:solidFill>
                  <a:schemeClr val="dk1"/>
                </a:solidFill>
                <a:latin typeface="Arial"/>
                <a:ea typeface="Arial"/>
                <a:cs typeface="Arial"/>
                <a:sym typeface="Arial"/>
              </a:defRPr>
            </a:lvl8pPr>
            <a:lvl9pPr marR="0" lvl="8" algn="l" rtl="0">
              <a:lnSpc>
                <a:spcPct val="95000"/>
              </a:lnSpc>
              <a:spcBef>
                <a:spcPts val="1066"/>
              </a:spcBef>
              <a:spcAft>
                <a:spcPts val="0"/>
              </a:spcAft>
              <a:buClr>
                <a:schemeClr val="dk1"/>
              </a:buClr>
              <a:buSzPts val="2431"/>
              <a:buFont typeface="Century Gothic"/>
              <a:buNone/>
              <a:defRPr sz="2701" b="0" i="0" u="none" strike="noStrike" cap="none">
                <a:solidFill>
                  <a:schemeClr val="dk1"/>
                </a:solidFill>
                <a:latin typeface="Arial"/>
                <a:ea typeface="Arial"/>
                <a:cs typeface="Arial"/>
                <a:sym typeface="Arial"/>
              </a:defRPr>
            </a:lvl9pPr>
          </a:lstStyle>
          <a:p>
            <a:endParaRPr/>
          </a:p>
        </p:txBody>
      </p:sp>
      <p:sp>
        <p:nvSpPr>
          <p:cNvPr id="61" name="Google Shape;61;p11"/>
          <p:cNvSpPr txBox="1">
            <a:spLocks noGrp="1"/>
          </p:cNvSpPr>
          <p:nvPr>
            <p:ph type="body" idx="1"/>
          </p:nvPr>
        </p:nvSpPr>
        <p:spPr>
          <a:xfrm>
            <a:off x="2438401" y="5562600"/>
            <a:ext cx="7315200" cy="812700"/>
          </a:xfrm>
          <a:prstGeom prst="rect">
            <a:avLst/>
          </a:prstGeom>
          <a:noFill/>
          <a:ln>
            <a:noFill/>
          </a:ln>
        </p:spPr>
        <p:txBody>
          <a:bodyPr spcFirstLastPara="1" wrap="square" lIns="121875" tIns="60925" rIns="121875" bIns="60925" anchor="t" anchorCtr="0">
            <a:normAutofit/>
          </a:bodyPr>
          <a:lstStyle>
            <a:lvl1pPr marL="457200" lvl="0" indent="-228600" algn="l" rtl="0">
              <a:lnSpc>
                <a:spcPct val="150000"/>
              </a:lnSpc>
              <a:spcBef>
                <a:spcPts val="0"/>
              </a:spcBef>
              <a:spcAft>
                <a:spcPts val="0"/>
              </a:spcAft>
              <a:buClr>
                <a:schemeClr val="dk2"/>
              </a:buClr>
              <a:buSzPts val="1600"/>
              <a:buNone/>
              <a:defRPr sz="1600"/>
            </a:lvl1pPr>
            <a:lvl2pPr marL="914400" lvl="1" indent="-228600" algn="l" rtl="0">
              <a:lnSpc>
                <a:spcPct val="150000"/>
              </a:lnSpc>
              <a:spcBef>
                <a:spcPts val="0"/>
              </a:spcBef>
              <a:spcAft>
                <a:spcPts val="0"/>
              </a:spcAft>
              <a:buClr>
                <a:schemeClr val="dk2"/>
              </a:buClr>
              <a:buSzPts val="1600"/>
              <a:buNone/>
              <a:defRPr sz="1600"/>
            </a:lvl2pPr>
            <a:lvl3pPr marL="1371600" lvl="2" indent="-228600" algn="l" rtl="0">
              <a:lnSpc>
                <a:spcPct val="150000"/>
              </a:lnSpc>
              <a:spcBef>
                <a:spcPts val="0"/>
              </a:spcBef>
              <a:spcAft>
                <a:spcPts val="0"/>
              </a:spcAft>
              <a:buClr>
                <a:schemeClr val="dk2"/>
              </a:buClr>
              <a:buSzPts val="1300"/>
              <a:buNone/>
              <a:defRPr sz="1300"/>
            </a:lvl3pPr>
            <a:lvl4pPr marL="1828800" lvl="3" indent="-228600" algn="l" rtl="0">
              <a:lnSpc>
                <a:spcPct val="150000"/>
              </a:lnSpc>
              <a:spcBef>
                <a:spcPts val="0"/>
              </a:spcBef>
              <a:spcAft>
                <a:spcPts val="0"/>
              </a:spcAft>
              <a:buClr>
                <a:schemeClr val="dk2"/>
              </a:buClr>
              <a:buSzPts val="1200"/>
              <a:buNone/>
              <a:defRPr sz="1200"/>
            </a:lvl4pPr>
            <a:lvl5pPr marL="2286000" lvl="4" indent="-228600" algn="l" rtl="0">
              <a:lnSpc>
                <a:spcPct val="150000"/>
              </a:lnSpc>
              <a:spcBef>
                <a:spcPts val="0"/>
              </a:spcBef>
              <a:spcAft>
                <a:spcPts val="0"/>
              </a:spcAft>
              <a:buClr>
                <a:schemeClr val="dk2"/>
              </a:buClr>
              <a:buSzPts val="1200"/>
              <a:buNone/>
              <a:defRPr sz="1200"/>
            </a:lvl5pPr>
            <a:lvl6pPr marL="2743200" lvl="5" indent="-228600" algn="l" rtl="0">
              <a:lnSpc>
                <a:spcPct val="95000"/>
              </a:lnSpc>
              <a:spcBef>
                <a:spcPts val="1066"/>
              </a:spcBef>
              <a:spcAft>
                <a:spcPts val="0"/>
              </a:spcAft>
              <a:buClr>
                <a:schemeClr val="dk1"/>
              </a:buClr>
              <a:buSzPts val="1080"/>
              <a:buNone/>
              <a:defRPr sz="1200"/>
            </a:lvl6pPr>
            <a:lvl7pPr marL="3200400" lvl="6" indent="-228600" algn="l" rtl="0">
              <a:lnSpc>
                <a:spcPct val="95000"/>
              </a:lnSpc>
              <a:spcBef>
                <a:spcPts val="1066"/>
              </a:spcBef>
              <a:spcAft>
                <a:spcPts val="0"/>
              </a:spcAft>
              <a:buClr>
                <a:schemeClr val="dk1"/>
              </a:buClr>
              <a:buSzPts val="1080"/>
              <a:buNone/>
              <a:defRPr sz="1200"/>
            </a:lvl7pPr>
            <a:lvl8pPr marL="3657600" lvl="7" indent="-228600" algn="l" rtl="0">
              <a:lnSpc>
                <a:spcPct val="95000"/>
              </a:lnSpc>
              <a:spcBef>
                <a:spcPts val="1066"/>
              </a:spcBef>
              <a:spcAft>
                <a:spcPts val="0"/>
              </a:spcAft>
              <a:buClr>
                <a:schemeClr val="dk1"/>
              </a:buClr>
              <a:buSzPts val="1080"/>
              <a:buNone/>
              <a:defRPr sz="1200"/>
            </a:lvl8pPr>
            <a:lvl9pPr marL="4114800" lvl="8" indent="-228600" algn="l" rtl="0">
              <a:lnSpc>
                <a:spcPct val="95000"/>
              </a:lnSpc>
              <a:spcBef>
                <a:spcPts val="1066"/>
              </a:spcBef>
              <a:spcAft>
                <a:spcPts val="0"/>
              </a:spcAft>
              <a:buClr>
                <a:schemeClr val="dk1"/>
              </a:buClr>
              <a:buSzPts val="1080"/>
              <a:buNone/>
              <a:defRPr sz="1200"/>
            </a:lvl9pPr>
          </a:lstStyle>
          <a:p>
            <a:endParaRPr/>
          </a:p>
        </p:txBody>
      </p:sp>
      <p:sp>
        <p:nvSpPr>
          <p:cNvPr id="62" name="Google Shape;62;p11"/>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3" name="Google Shape;63;p11"/>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4" name="Google Shape;64;p11"/>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lvl="0" algn="ctr"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2"/>
          <p:cNvSpPr txBox="1">
            <a:spLocks noGrp="1"/>
          </p:cNvSpPr>
          <p:nvPr>
            <p:ph type="body" idx="1"/>
          </p:nvPr>
        </p:nvSpPr>
        <p:spPr>
          <a:xfrm rot="5400000">
            <a:off x="3962400" y="-1143100"/>
            <a:ext cx="4470300" cy="10160100"/>
          </a:xfrm>
          <a:prstGeom prst="rect">
            <a:avLst/>
          </a:prstGeom>
          <a:noFill/>
          <a:ln>
            <a:noFill/>
          </a:ln>
        </p:spPr>
        <p:txBody>
          <a:bodyPr spcFirstLastPara="1" wrap="square" lIns="121875" tIns="60925" rIns="121875" bIns="60925" anchor="t" anchorCtr="0">
            <a:normAutofit/>
          </a:bodyPr>
          <a:lstStyle>
            <a:lvl1pPr marL="457200" lvl="0" indent="-342900" algn="just" rtl="0">
              <a:lnSpc>
                <a:spcPct val="150000"/>
              </a:lnSpc>
              <a:spcBef>
                <a:spcPts val="0"/>
              </a:spcBef>
              <a:spcAft>
                <a:spcPts val="0"/>
              </a:spcAft>
              <a:buClr>
                <a:schemeClr val="dk2"/>
              </a:buClr>
              <a:buSzPts val="1800"/>
              <a:buChar char="•"/>
              <a:defRPr/>
            </a:lvl1pPr>
            <a:lvl2pPr marL="914400" lvl="1" indent="-342900" algn="just" rtl="0">
              <a:lnSpc>
                <a:spcPct val="150000"/>
              </a:lnSpc>
              <a:spcBef>
                <a:spcPts val="0"/>
              </a:spcBef>
              <a:spcAft>
                <a:spcPts val="0"/>
              </a:spcAft>
              <a:buClr>
                <a:schemeClr val="dk2"/>
              </a:buClr>
              <a:buSzPts val="1800"/>
              <a:buChar char="–"/>
              <a:defRPr/>
            </a:lvl2pPr>
            <a:lvl3pPr marL="1371600" lvl="2" indent="-342900" algn="just" rtl="0">
              <a:lnSpc>
                <a:spcPct val="150000"/>
              </a:lnSpc>
              <a:spcBef>
                <a:spcPts val="0"/>
              </a:spcBef>
              <a:spcAft>
                <a:spcPts val="0"/>
              </a:spcAft>
              <a:buClr>
                <a:schemeClr val="dk2"/>
              </a:buClr>
              <a:buSzPts val="1800"/>
              <a:buChar char="–"/>
              <a:defRPr/>
            </a:lvl3pPr>
            <a:lvl4pPr marL="1828800" lvl="3" indent="-342900" algn="just" rtl="0">
              <a:lnSpc>
                <a:spcPct val="150000"/>
              </a:lnSpc>
              <a:spcBef>
                <a:spcPts val="0"/>
              </a:spcBef>
              <a:spcAft>
                <a:spcPts val="0"/>
              </a:spcAft>
              <a:buClr>
                <a:schemeClr val="dk2"/>
              </a:buClr>
              <a:buSzPts val="1800"/>
              <a:buChar char="–"/>
              <a:defRPr/>
            </a:lvl4pPr>
            <a:lvl5pPr marL="2286000" lvl="4" indent="-342900" algn="just" rtl="0">
              <a:lnSpc>
                <a:spcPct val="150000"/>
              </a:lnSpc>
              <a:spcBef>
                <a:spcPts val="0"/>
              </a:spcBef>
              <a:spcAft>
                <a:spcPts val="0"/>
              </a:spcAft>
              <a:buClr>
                <a:schemeClr val="dk2"/>
              </a:buClr>
              <a:buSzPts val="1800"/>
              <a:buChar char="–"/>
              <a:defRPr/>
            </a:lvl5pPr>
            <a:lvl6pPr marL="2743200" lvl="5" indent="-331470" algn="l" rtl="0">
              <a:lnSpc>
                <a:spcPct val="95000"/>
              </a:lnSpc>
              <a:spcBef>
                <a:spcPts val="1066"/>
              </a:spcBef>
              <a:spcAft>
                <a:spcPts val="0"/>
              </a:spcAft>
              <a:buClr>
                <a:schemeClr val="dk1"/>
              </a:buClr>
              <a:buSzPts val="1620"/>
              <a:buChar char="–"/>
              <a:defRPr/>
            </a:lvl6pPr>
            <a:lvl7pPr marL="3200400" lvl="6" indent="-331470" algn="l" rtl="0">
              <a:lnSpc>
                <a:spcPct val="95000"/>
              </a:lnSpc>
              <a:spcBef>
                <a:spcPts val="1066"/>
              </a:spcBef>
              <a:spcAft>
                <a:spcPts val="0"/>
              </a:spcAft>
              <a:buClr>
                <a:schemeClr val="dk1"/>
              </a:buClr>
              <a:buSzPts val="1620"/>
              <a:buChar char="–"/>
              <a:defRPr/>
            </a:lvl7pPr>
            <a:lvl8pPr marL="3657600" lvl="7" indent="-331470" algn="l" rtl="0">
              <a:lnSpc>
                <a:spcPct val="95000"/>
              </a:lnSpc>
              <a:spcBef>
                <a:spcPts val="1066"/>
              </a:spcBef>
              <a:spcAft>
                <a:spcPts val="0"/>
              </a:spcAft>
              <a:buClr>
                <a:schemeClr val="dk1"/>
              </a:buClr>
              <a:buSzPts val="1620"/>
              <a:buChar char="–"/>
              <a:defRPr/>
            </a:lvl8pPr>
            <a:lvl9pPr marL="4114800" lvl="8" indent="-331470" algn="l" rtl="0">
              <a:lnSpc>
                <a:spcPct val="95000"/>
              </a:lnSpc>
              <a:spcBef>
                <a:spcPts val="1066"/>
              </a:spcBef>
              <a:spcAft>
                <a:spcPts val="0"/>
              </a:spcAft>
              <a:buClr>
                <a:schemeClr val="dk1"/>
              </a:buClr>
              <a:buSzPts val="1620"/>
              <a:buChar char="–"/>
              <a:defRPr/>
            </a:lvl9pPr>
          </a:lstStyle>
          <a:p>
            <a:endParaRPr/>
          </a:p>
        </p:txBody>
      </p:sp>
      <p:sp>
        <p:nvSpPr>
          <p:cNvPr id="68" name="Google Shape;68;p12"/>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9" name="Google Shape;69;p12"/>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0" name="Google Shape;70;p12"/>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rot="5400000">
            <a:off x="7617600" y="2512339"/>
            <a:ext cx="5897700" cy="1422300"/>
          </a:xfrm>
          <a:prstGeom prst="rect">
            <a:avLst/>
          </a:prstGeom>
          <a:noFill/>
          <a:ln>
            <a:noFill/>
          </a:ln>
        </p:spPr>
        <p:txBody>
          <a:bodyPr spcFirstLastPara="1" wrap="square" lIns="121875" tIns="60925" rIns="121875" bIns="60925" anchor="b" anchorCtr="0">
            <a:normAutofit/>
          </a:bodyPr>
          <a:lstStyle>
            <a:lvl1pPr lvl="0" algn="ctr"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body" idx="1"/>
          </p:nvPr>
        </p:nvSpPr>
        <p:spPr>
          <a:xfrm rot="5400000">
            <a:off x="2435951" y="-1043711"/>
            <a:ext cx="5897700" cy="8534400"/>
          </a:xfrm>
          <a:prstGeom prst="rect">
            <a:avLst/>
          </a:prstGeom>
          <a:noFill/>
          <a:ln>
            <a:noFill/>
          </a:ln>
        </p:spPr>
        <p:txBody>
          <a:bodyPr spcFirstLastPara="1" wrap="square" lIns="121875" tIns="60925" rIns="121875" bIns="60925" anchor="t" anchorCtr="0">
            <a:normAutofit/>
          </a:bodyPr>
          <a:lstStyle>
            <a:lvl1pPr marL="457200" lvl="0" indent="-342900" algn="just" rtl="0">
              <a:lnSpc>
                <a:spcPct val="150000"/>
              </a:lnSpc>
              <a:spcBef>
                <a:spcPts val="0"/>
              </a:spcBef>
              <a:spcAft>
                <a:spcPts val="0"/>
              </a:spcAft>
              <a:buClr>
                <a:schemeClr val="dk2"/>
              </a:buClr>
              <a:buSzPts val="1800"/>
              <a:buChar char="•"/>
              <a:defRPr/>
            </a:lvl1pPr>
            <a:lvl2pPr marL="914400" lvl="1" indent="-342900" algn="just" rtl="0">
              <a:lnSpc>
                <a:spcPct val="150000"/>
              </a:lnSpc>
              <a:spcBef>
                <a:spcPts val="0"/>
              </a:spcBef>
              <a:spcAft>
                <a:spcPts val="0"/>
              </a:spcAft>
              <a:buClr>
                <a:schemeClr val="dk2"/>
              </a:buClr>
              <a:buSzPts val="1800"/>
              <a:buChar char="–"/>
              <a:defRPr/>
            </a:lvl2pPr>
            <a:lvl3pPr marL="1371600" lvl="2" indent="-342900" algn="just" rtl="0">
              <a:lnSpc>
                <a:spcPct val="150000"/>
              </a:lnSpc>
              <a:spcBef>
                <a:spcPts val="0"/>
              </a:spcBef>
              <a:spcAft>
                <a:spcPts val="0"/>
              </a:spcAft>
              <a:buClr>
                <a:schemeClr val="dk2"/>
              </a:buClr>
              <a:buSzPts val="1800"/>
              <a:buChar char="–"/>
              <a:defRPr/>
            </a:lvl3pPr>
            <a:lvl4pPr marL="1828800" lvl="3" indent="-342900" algn="just" rtl="0">
              <a:lnSpc>
                <a:spcPct val="150000"/>
              </a:lnSpc>
              <a:spcBef>
                <a:spcPts val="0"/>
              </a:spcBef>
              <a:spcAft>
                <a:spcPts val="0"/>
              </a:spcAft>
              <a:buClr>
                <a:schemeClr val="dk2"/>
              </a:buClr>
              <a:buSzPts val="1800"/>
              <a:buChar char="–"/>
              <a:defRPr/>
            </a:lvl4pPr>
            <a:lvl5pPr marL="2286000" lvl="4" indent="-342900" algn="just" rtl="0">
              <a:lnSpc>
                <a:spcPct val="150000"/>
              </a:lnSpc>
              <a:spcBef>
                <a:spcPts val="0"/>
              </a:spcBef>
              <a:spcAft>
                <a:spcPts val="0"/>
              </a:spcAft>
              <a:buClr>
                <a:schemeClr val="dk2"/>
              </a:buClr>
              <a:buSzPts val="1800"/>
              <a:buChar char="–"/>
              <a:defRPr/>
            </a:lvl5pPr>
            <a:lvl6pPr marL="2743200" lvl="5" indent="-331470" algn="l" rtl="0">
              <a:lnSpc>
                <a:spcPct val="95000"/>
              </a:lnSpc>
              <a:spcBef>
                <a:spcPts val="1066"/>
              </a:spcBef>
              <a:spcAft>
                <a:spcPts val="0"/>
              </a:spcAft>
              <a:buClr>
                <a:schemeClr val="dk1"/>
              </a:buClr>
              <a:buSzPts val="1620"/>
              <a:buChar char="–"/>
              <a:defRPr/>
            </a:lvl6pPr>
            <a:lvl7pPr marL="3200400" lvl="6" indent="-331470" algn="l" rtl="0">
              <a:lnSpc>
                <a:spcPct val="95000"/>
              </a:lnSpc>
              <a:spcBef>
                <a:spcPts val="1066"/>
              </a:spcBef>
              <a:spcAft>
                <a:spcPts val="0"/>
              </a:spcAft>
              <a:buClr>
                <a:schemeClr val="dk1"/>
              </a:buClr>
              <a:buSzPts val="1620"/>
              <a:buChar char="–"/>
              <a:defRPr/>
            </a:lvl7pPr>
            <a:lvl8pPr marL="3657600" lvl="7" indent="-331470" algn="l" rtl="0">
              <a:lnSpc>
                <a:spcPct val="95000"/>
              </a:lnSpc>
              <a:spcBef>
                <a:spcPts val="1066"/>
              </a:spcBef>
              <a:spcAft>
                <a:spcPts val="0"/>
              </a:spcAft>
              <a:buClr>
                <a:schemeClr val="dk1"/>
              </a:buClr>
              <a:buSzPts val="1620"/>
              <a:buChar char="–"/>
              <a:defRPr/>
            </a:lvl8pPr>
            <a:lvl9pPr marL="4114800" lvl="8" indent="-331470" algn="l" rtl="0">
              <a:lnSpc>
                <a:spcPct val="95000"/>
              </a:lnSpc>
              <a:spcBef>
                <a:spcPts val="1066"/>
              </a:spcBef>
              <a:spcAft>
                <a:spcPts val="0"/>
              </a:spcAft>
              <a:buClr>
                <a:schemeClr val="dk1"/>
              </a:buClr>
              <a:buSzPts val="1620"/>
              <a:buChar char="–"/>
              <a:defRPr/>
            </a:lvl9pPr>
          </a:lstStyle>
          <a:p>
            <a:endParaRPr/>
          </a:p>
        </p:txBody>
      </p:sp>
      <p:sp>
        <p:nvSpPr>
          <p:cNvPr id="74" name="Google Shape;74;p13"/>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5" name="Google Shape;75;p13"/>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6" name="Google Shape;76;p13"/>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údo">
  <p:cSld name="1_Conteúdo">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677334" y="609600"/>
            <a:ext cx="8596800" cy="54318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2"/>
              </a:buClr>
              <a:buSzPts val="3200"/>
              <a:buChar char="•"/>
              <a:defRPr/>
            </a:lvl1pPr>
            <a:lvl2pPr marL="914400" lvl="1" indent="-406400" algn="just" rtl="0">
              <a:lnSpc>
                <a:spcPct val="150000"/>
              </a:lnSpc>
              <a:spcBef>
                <a:spcPts val="0"/>
              </a:spcBef>
              <a:spcAft>
                <a:spcPts val="0"/>
              </a:spcAft>
              <a:buClr>
                <a:schemeClr val="dk2"/>
              </a:buClr>
              <a:buSzPts val="2800"/>
              <a:buChar char="–"/>
              <a:defRPr/>
            </a:lvl2pPr>
            <a:lvl3pPr marL="1371600" lvl="2" indent="-381000" algn="just" rtl="0">
              <a:lnSpc>
                <a:spcPct val="150000"/>
              </a:lnSpc>
              <a:spcBef>
                <a:spcPts val="0"/>
              </a:spcBef>
              <a:spcAft>
                <a:spcPts val="0"/>
              </a:spcAft>
              <a:buClr>
                <a:schemeClr val="dk2"/>
              </a:buClr>
              <a:buSzPts val="2400"/>
              <a:buChar char="–"/>
              <a:defRPr/>
            </a:lvl3pPr>
            <a:lvl4pPr marL="1828800" lvl="3" indent="-381000" algn="just" rtl="0">
              <a:lnSpc>
                <a:spcPct val="150000"/>
              </a:lnSpc>
              <a:spcBef>
                <a:spcPts val="0"/>
              </a:spcBef>
              <a:spcAft>
                <a:spcPts val="0"/>
              </a:spcAft>
              <a:buClr>
                <a:schemeClr val="dk2"/>
              </a:buClr>
              <a:buSzPts val="2400"/>
              <a:buChar char="–"/>
              <a:defRPr/>
            </a:lvl4pPr>
            <a:lvl5pPr marL="2286000" lvl="4" indent="-381000" algn="just" rtl="0">
              <a:lnSpc>
                <a:spcPct val="150000"/>
              </a:lnSpc>
              <a:spcBef>
                <a:spcPts val="0"/>
              </a:spcBef>
              <a:spcAft>
                <a:spcPts val="0"/>
              </a:spcAft>
              <a:buClr>
                <a:schemeClr val="dk2"/>
              </a:buClr>
              <a:buSzPts val="2400"/>
              <a:buChar char="–"/>
              <a:defRPr/>
            </a:lvl5pPr>
            <a:lvl6pPr marL="2743200" lvl="5" indent="-331470" algn="l" rtl="0">
              <a:lnSpc>
                <a:spcPct val="95000"/>
              </a:lnSpc>
              <a:spcBef>
                <a:spcPts val="1066"/>
              </a:spcBef>
              <a:spcAft>
                <a:spcPts val="0"/>
              </a:spcAft>
              <a:buClr>
                <a:schemeClr val="dk1"/>
              </a:buClr>
              <a:buSzPts val="1620"/>
              <a:buChar char="–"/>
              <a:defRPr/>
            </a:lvl6pPr>
            <a:lvl7pPr marL="3200400" lvl="6" indent="-331470" algn="l" rtl="0">
              <a:lnSpc>
                <a:spcPct val="95000"/>
              </a:lnSpc>
              <a:spcBef>
                <a:spcPts val="1066"/>
              </a:spcBef>
              <a:spcAft>
                <a:spcPts val="0"/>
              </a:spcAft>
              <a:buClr>
                <a:schemeClr val="dk1"/>
              </a:buClr>
              <a:buSzPts val="1620"/>
              <a:buChar char="–"/>
              <a:defRPr/>
            </a:lvl7pPr>
            <a:lvl8pPr marL="3657600" lvl="7" indent="-331470" algn="l" rtl="0">
              <a:lnSpc>
                <a:spcPct val="95000"/>
              </a:lnSpc>
              <a:spcBef>
                <a:spcPts val="1066"/>
              </a:spcBef>
              <a:spcAft>
                <a:spcPts val="0"/>
              </a:spcAft>
              <a:buClr>
                <a:schemeClr val="dk1"/>
              </a:buClr>
              <a:buSzPts val="1620"/>
              <a:buChar char="–"/>
              <a:defRPr/>
            </a:lvl8pPr>
            <a:lvl9pPr marL="4114800" lvl="8" indent="-331470" algn="l" rtl="0">
              <a:lnSpc>
                <a:spcPct val="95000"/>
              </a:lnSpc>
              <a:spcBef>
                <a:spcPts val="1066"/>
              </a:spcBef>
              <a:spcAft>
                <a:spcPts val="0"/>
              </a:spcAft>
              <a:buClr>
                <a:schemeClr val="dk1"/>
              </a:buClr>
              <a:buSzPts val="1620"/>
              <a:buChar char="–"/>
              <a:defRPr/>
            </a:lvl9pPr>
          </a:lstStyle>
          <a:p>
            <a:endParaRPr/>
          </a:p>
        </p:txBody>
      </p:sp>
      <p:sp>
        <p:nvSpPr>
          <p:cNvPr id="79" name="Google Shape;79;p14"/>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0" name="Google Shape;80;p14"/>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1" name="Google Shape;81;p14"/>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Conteúdo">
  <p:cSld name="2_Conteúdo">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677334" y="609600"/>
            <a:ext cx="8596800" cy="54318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2"/>
              </a:buClr>
              <a:buSzPts val="3200"/>
              <a:buChar char="•"/>
              <a:defRPr/>
            </a:lvl1pPr>
            <a:lvl2pPr marL="914400" lvl="1" indent="-406400" algn="just" rtl="0">
              <a:lnSpc>
                <a:spcPct val="150000"/>
              </a:lnSpc>
              <a:spcBef>
                <a:spcPts val="0"/>
              </a:spcBef>
              <a:spcAft>
                <a:spcPts val="0"/>
              </a:spcAft>
              <a:buClr>
                <a:schemeClr val="dk2"/>
              </a:buClr>
              <a:buSzPts val="2800"/>
              <a:buChar char="–"/>
              <a:defRPr/>
            </a:lvl2pPr>
            <a:lvl3pPr marL="1371600" lvl="2" indent="-381000" algn="just" rtl="0">
              <a:lnSpc>
                <a:spcPct val="150000"/>
              </a:lnSpc>
              <a:spcBef>
                <a:spcPts val="0"/>
              </a:spcBef>
              <a:spcAft>
                <a:spcPts val="0"/>
              </a:spcAft>
              <a:buClr>
                <a:schemeClr val="dk2"/>
              </a:buClr>
              <a:buSzPts val="2400"/>
              <a:buChar char="–"/>
              <a:defRPr/>
            </a:lvl3pPr>
            <a:lvl4pPr marL="1828800" lvl="3" indent="-381000" algn="just" rtl="0">
              <a:lnSpc>
                <a:spcPct val="150000"/>
              </a:lnSpc>
              <a:spcBef>
                <a:spcPts val="0"/>
              </a:spcBef>
              <a:spcAft>
                <a:spcPts val="0"/>
              </a:spcAft>
              <a:buClr>
                <a:schemeClr val="dk2"/>
              </a:buClr>
              <a:buSzPts val="2400"/>
              <a:buChar char="–"/>
              <a:defRPr/>
            </a:lvl4pPr>
            <a:lvl5pPr marL="2286000" lvl="4" indent="-381000" algn="just" rtl="0">
              <a:lnSpc>
                <a:spcPct val="150000"/>
              </a:lnSpc>
              <a:spcBef>
                <a:spcPts val="0"/>
              </a:spcBef>
              <a:spcAft>
                <a:spcPts val="0"/>
              </a:spcAft>
              <a:buClr>
                <a:schemeClr val="dk2"/>
              </a:buClr>
              <a:buSzPts val="2400"/>
              <a:buChar char="–"/>
              <a:defRPr/>
            </a:lvl5pPr>
            <a:lvl6pPr marL="2743200" lvl="5" indent="-331470" algn="l" rtl="0">
              <a:lnSpc>
                <a:spcPct val="95000"/>
              </a:lnSpc>
              <a:spcBef>
                <a:spcPts val="1066"/>
              </a:spcBef>
              <a:spcAft>
                <a:spcPts val="0"/>
              </a:spcAft>
              <a:buClr>
                <a:schemeClr val="dk1"/>
              </a:buClr>
              <a:buSzPts val="1620"/>
              <a:buChar char="–"/>
              <a:defRPr/>
            </a:lvl6pPr>
            <a:lvl7pPr marL="3200400" lvl="6" indent="-331470" algn="l" rtl="0">
              <a:lnSpc>
                <a:spcPct val="95000"/>
              </a:lnSpc>
              <a:spcBef>
                <a:spcPts val="1066"/>
              </a:spcBef>
              <a:spcAft>
                <a:spcPts val="0"/>
              </a:spcAft>
              <a:buClr>
                <a:schemeClr val="dk1"/>
              </a:buClr>
              <a:buSzPts val="1620"/>
              <a:buChar char="–"/>
              <a:defRPr/>
            </a:lvl7pPr>
            <a:lvl8pPr marL="3657600" lvl="7" indent="-331470" algn="l" rtl="0">
              <a:lnSpc>
                <a:spcPct val="95000"/>
              </a:lnSpc>
              <a:spcBef>
                <a:spcPts val="1066"/>
              </a:spcBef>
              <a:spcAft>
                <a:spcPts val="0"/>
              </a:spcAft>
              <a:buClr>
                <a:schemeClr val="dk1"/>
              </a:buClr>
              <a:buSzPts val="1620"/>
              <a:buChar char="–"/>
              <a:defRPr/>
            </a:lvl8pPr>
            <a:lvl9pPr marL="4114800" lvl="8" indent="-331470" algn="l" rtl="0">
              <a:lnSpc>
                <a:spcPct val="95000"/>
              </a:lnSpc>
              <a:spcBef>
                <a:spcPts val="1066"/>
              </a:spcBef>
              <a:spcAft>
                <a:spcPts val="0"/>
              </a:spcAft>
              <a:buClr>
                <a:schemeClr val="dk1"/>
              </a:buClr>
              <a:buSzPts val="1620"/>
              <a:buChar char="–"/>
              <a:defRPr/>
            </a:lvl9pPr>
          </a:lstStyle>
          <a:p>
            <a:endParaRPr/>
          </a:p>
        </p:txBody>
      </p:sp>
      <p:sp>
        <p:nvSpPr>
          <p:cNvPr id="84" name="Google Shape;84;p15"/>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5" name="Google Shape;85;p15"/>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6" name="Google Shape;86;p15"/>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Conteúdo">
  <p:cSld name="3_Conteúdo">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677334" y="609600"/>
            <a:ext cx="8596800" cy="54318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1"/>
              </a:buClr>
              <a:buSzPts val="3200"/>
              <a:buChar char="•"/>
              <a:defRPr>
                <a:solidFill>
                  <a:schemeClr val="dk1"/>
                </a:solidFill>
              </a:defRPr>
            </a:lvl1pPr>
            <a:lvl2pPr marL="914400" lvl="1" indent="-406400" algn="just" rtl="0">
              <a:lnSpc>
                <a:spcPct val="150000"/>
              </a:lnSpc>
              <a:spcBef>
                <a:spcPts val="0"/>
              </a:spcBef>
              <a:spcAft>
                <a:spcPts val="0"/>
              </a:spcAft>
              <a:buClr>
                <a:schemeClr val="dk1"/>
              </a:buClr>
              <a:buSzPts val="2800"/>
              <a:buChar char="–"/>
              <a:defRPr>
                <a:solidFill>
                  <a:schemeClr val="dk1"/>
                </a:solidFill>
              </a:defRPr>
            </a:lvl2pPr>
            <a:lvl3pPr marL="1371600" lvl="2" indent="-381000" algn="just" rtl="0">
              <a:lnSpc>
                <a:spcPct val="150000"/>
              </a:lnSpc>
              <a:spcBef>
                <a:spcPts val="0"/>
              </a:spcBef>
              <a:spcAft>
                <a:spcPts val="0"/>
              </a:spcAft>
              <a:buClr>
                <a:schemeClr val="dk1"/>
              </a:buClr>
              <a:buSzPts val="2400"/>
              <a:buChar char="–"/>
              <a:defRPr>
                <a:solidFill>
                  <a:schemeClr val="dk1"/>
                </a:solidFill>
              </a:defRPr>
            </a:lvl3pPr>
            <a:lvl4pPr marL="1828800" lvl="3" indent="-381000" algn="just" rtl="0">
              <a:lnSpc>
                <a:spcPct val="150000"/>
              </a:lnSpc>
              <a:spcBef>
                <a:spcPts val="0"/>
              </a:spcBef>
              <a:spcAft>
                <a:spcPts val="0"/>
              </a:spcAft>
              <a:buClr>
                <a:schemeClr val="dk1"/>
              </a:buClr>
              <a:buSzPts val="2400"/>
              <a:buChar char="–"/>
              <a:defRPr>
                <a:solidFill>
                  <a:schemeClr val="dk1"/>
                </a:solidFill>
              </a:defRPr>
            </a:lvl4pPr>
            <a:lvl5pPr marL="2286000" lvl="4" indent="-381000" algn="just" rtl="0">
              <a:lnSpc>
                <a:spcPct val="150000"/>
              </a:lnSpc>
              <a:spcBef>
                <a:spcPts val="0"/>
              </a:spcBef>
              <a:spcAft>
                <a:spcPts val="0"/>
              </a:spcAft>
              <a:buClr>
                <a:schemeClr val="dk1"/>
              </a:buClr>
              <a:buSzPts val="2400"/>
              <a:buChar char="–"/>
              <a:defRPr>
                <a:solidFill>
                  <a:schemeClr val="dk1"/>
                </a:solidFill>
              </a:defRPr>
            </a:lvl5pPr>
            <a:lvl6pPr marL="2743200" lvl="5" indent="-331470" algn="l" rtl="0">
              <a:lnSpc>
                <a:spcPct val="95000"/>
              </a:lnSpc>
              <a:spcBef>
                <a:spcPts val="1066"/>
              </a:spcBef>
              <a:spcAft>
                <a:spcPts val="0"/>
              </a:spcAft>
              <a:buClr>
                <a:schemeClr val="dk1"/>
              </a:buClr>
              <a:buSzPts val="1620"/>
              <a:buChar char="–"/>
              <a:defRPr/>
            </a:lvl6pPr>
            <a:lvl7pPr marL="3200400" lvl="6" indent="-331470" algn="l" rtl="0">
              <a:lnSpc>
                <a:spcPct val="95000"/>
              </a:lnSpc>
              <a:spcBef>
                <a:spcPts val="1066"/>
              </a:spcBef>
              <a:spcAft>
                <a:spcPts val="0"/>
              </a:spcAft>
              <a:buClr>
                <a:schemeClr val="dk1"/>
              </a:buClr>
              <a:buSzPts val="1620"/>
              <a:buChar char="–"/>
              <a:defRPr/>
            </a:lvl7pPr>
            <a:lvl8pPr marL="3657600" lvl="7" indent="-331470" algn="l" rtl="0">
              <a:lnSpc>
                <a:spcPct val="95000"/>
              </a:lnSpc>
              <a:spcBef>
                <a:spcPts val="1066"/>
              </a:spcBef>
              <a:spcAft>
                <a:spcPts val="0"/>
              </a:spcAft>
              <a:buClr>
                <a:schemeClr val="dk1"/>
              </a:buClr>
              <a:buSzPts val="1620"/>
              <a:buChar char="–"/>
              <a:defRPr/>
            </a:lvl8pPr>
            <a:lvl9pPr marL="4114800" lvl="8" indent="-331470" algn="l" rtl="0">
              <a:lnSpc>
                <a:spcPct val="95000"/>
              </a:lnSpc>
              <a:spcBef>
                <a:spcPts val="1066"/>
              </a:spcBef>
              <a:spcAft>
                <a:spcPts val="0"/>
              </a:spcAft>
              <a:buClr>
                <a:schemeClr val="dk1"/>
              </a:buClr>
              <a:buSzPts val="1620"/>
              <a:buChar char="–"/>
              <a:defRPr/>
            </a:lvl9pPr>
          </a:lstStyle>
          <a:p>
            <a:endParaRPr/>
          </a:p>
        </p:txBody>
      </p:sp>
      <p:sp>
        <p:nvSpPr>
          <p:cNvPr id="89" name="Google Shape;89;p16"/>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1" name="Google Shape;91;p1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12800" y="4445000"/>
            <a:ext cx="7010400" cy="1930500"/>
          </a:xfrm>
          <a:prstGeom prst="rect">
            <a:avLst/>
          </a:prstGeom>
          <a:noFill/>
          <a:ln>
            <a:noFill/>
          </a:ln>
        </p:spPr>
        <p:txBody>
          <a:bodyPr spcFirstLastPara="1" wrap="square" lIns="121875" tIns="60925" rIns="121875" bIns="60925" anchor="t" anchorCtr="0">
            <a:normAutofit/>
          </a:bodyPr>
          <a:lstStyle>
            <a:lvl1pPr lvl="0" algn="l" rtl="0">
              <a:lnSpc>
                <a:spcPct val="85000"/>
              </a:lnSpc>
              <a:spcBef>
                <a:spcPts val="0"/>
              </a:spcBef>
              <a:spcAft>
                <a:spcPts val="0"/>
              </a:spcAft>
              <a:buClr>
                <a:schemeClr val="dk1"/>
              </a:buClr>
              <a:buSzPts val="5402"/>
              <a:buFont typeface="Arial"/>
              <a:buNone/>
              <a:defRPr sz="5402"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12800" y="3124201"/>
            <a:ext cx="7010400" cy="1296900"/>
          </a:xfrm>
          <a:prstGeom prst="rect">
            <a:avLst/>
          </a:prstGeom>
          <a:noFill/>
          <a:ln>
            <a:noFill/>
          </a:ln>
        </p:spPr>
        <p:txBody>
          <a:bodyPr spcFirstLastPara="1" wrap="square" lIns="121875" tIns="60925" rIns="121875" bIns="60925" anchor="b" anchorCtr="0">
            <a:normAutofit/>
          </a:bodyPr>
          <a:lstStyle>
            <a:lvl1pPr marL="457200" lvl="0" indent="-228600" algn="l" rtl="0">
              <a:lnSpc>
                <a:spcPct val="150000"/>
              </a:lnSpc>
              <a:spcBef>
                <a:spcPts val="0"/>
              </a:spcBef>
              <a:spcAft>
                <a:spcPts val="0"/>
              </a:spcAft>
              <a:buClr>
                <a:schemeClr val="dk1"/>
              </a:buClr>
              <a:buSzPts val="2801"/>
              <a:buNone/>
              <a:defRPr sz="2801">
                <a:solidFill>
                  <a:schemeClr val="dk1"/>
                </a:solidFill>
              </a:defRPr>
            </a:lvl1pPr>
            <a:lvl2pPr marL="914400" lvl="1" indent="-228600" algn="l" rtl="0">
              <a:lnSpc>
                <a:spcPct val="150000"/>
              </a:lnSpc>
              <a:spcBef>
                <a:spcPts val="0"/>
              </a:spcBef>
              <a:spcAft>
                <a:spcPts val="0"/>
              </a:spcAft>
              <a:buClr>
                <a:srgbClr val="8E94AB"/>
              </a:buClr>
              <a:buSzPts val="2401"/>
              <a:buNone/>
              <a:defRPr sz="2401">
                <a:solidFill>
                  <a:srgbClr val="8E94AB"/>
                </a:solidFill>
              </a:defRPr>
            </a:lvl2pPr>
            <a:lvl3pPr marL="1371600" lvl="2" indent="-228600" algn="l" rtl="0">
              <a:lnSpc>
                <a:spcPct val="150000"/>
              </a:lnSpc>
              <a:spcBef>
                <a:spcPts val="0"/>
              </a:spcBef>
              <a:spcAft>
                <a:spcPts val="0"/>
              </a:spcAft>
              <a:buClr>
                <a:srgbClr val="8E94AB"/>
              </a:buClr>
              <a:buSzPts val="2101"/>
              <a:buNone/>
              <a:defRPr sz="2101">
                <a:solidFill>
                  <a:srgbClr val="8E94AB"/>
                </a:solidFill>
              </a:defRPr>
            </a:lvl3pPr>
            <a:lvl4pPr marL="1828800" lvl="3" indent="-228600" algn="l" rtl="0">
              <a:lnSpc>
                <a:spcPct val="150000"/>
              </a:lnSpc>
              <a:spcBef>
                <a:spcPts val="0"/>
              </a:spcBef>
              <a:spcAft>
                <a:spcPts val="0"/>
              </a:spcAft>
              <a:buClr>
                <a:srgbClr val="8E94AB"/>
              </a:buClr>
              <a:buSzPts val="1901"/>
              <a:buNone/>
              <a:defRPr sz="1901">
                <a:solidFill>
                  <a:srgbClr val="8E94AB"/>
                </a:solidFill>
              </a:defRPr>
            </a:lvl4pPr>
            <a:lvl5pPr marL="2286000" lvl="4" indent="-228600" algn="l" rtl="0">
              <a:lnSpc>
                <a:spcPct val="150000"/>
              </a:lnSpc>
              <a:spcBef>
                <a:spcPts val="0"/>
              </a:spcBef>
              <a:spcAft>
                <a:spcPts val="0"/>
              </a:spcAft>
              <a:buClr>
                <a:srgbClr val="8E94AB"/>
              </a:buClr>
              <a:buSzPts val="1901"/>
              <a:buNone/>
              <a:defRPr sz="1901">
                <a:solidFill>
                  <a:srgbClr val="8E94AB"/>
                </a:solidFill>
              </a:defRPr>
            </a:lvl5pPr>
            <a:lvl6pPr marL="2743200" lvl="5" indent="-228600" algn="l" rtl="0">
              <a:lnSpc>
                <a:spcPct val="95000"/>
              </a:lnSpc>
              <a:spcBef>
                <a:spcPts val="1066"/>
              </a:spcBef>
              <a:spcAft>
                <a:spcPts val="0"/>
              </a:spcAft>
              <a:buClr>
                <a:srgbClr val="8E94AB"/>
              </a:buClr>
              <a:buSzPts val="1711"/>
              <a:buNone/>
              <a:defRPr sz="1901">
                <a:solidFill>
                  <a:srgbClr val="8E94AB"/>
                </a:solidFill>
              </a:defRPr>
            </a:lvl6pPr>
            <a:lvl7pPr marL="3200400" lvl="6" indent="-228600" algn="l" rtl="0">
              <a:lnSpc>
                <a:spcPct val="95000"/>
              </a:lnSpc>
              <a:spcBef>
                <a:spcPts val="1066"/>
              </a:spcBef>
              <a:spcAft>
                <a:spcPts val="0"/>
              </a:spcAft>
              <a:buClr>
                <a:srgbClr val="8E94AB"/>
              </a:buClr>
              <a:buSzPts val="1711"/>
              <a:buNone/>
              <a:defRPr sz="1901">
                <a:solidFill>
                  <a:srgbClr val="8E94AB"/>
                </a:solidFill>
              </a:defRPr>
            </a:lvl7pPr>
            <a:lvl8pPr marL="3657600" lvl="7" indent="-228600" algn="l" rtl="0">
              <a:lnSpc>
                <a:spcPct val="95000"/>
              </a:lnSpc>
              <a:spcBef>
                <a:spcPts val="1066"/>
              </a:spcBef>
              <a:spcAft>
                <a:spcPts val="0"/>
              </a:spcAft>
              <a:buClr>
                <a:srgbClr val="8E94AB"/>
              </a:buClr>
              <a:buSzPts val="1711"/>
              <a:buNone/>
              <a:defRPr sz="1901">
                <a:solidFill>
                  <a:srgbClr val="8E94AB"/>
                </a:solidFill>
              </a:defRPr>
            </a:lvl8pPr>
            <a:lvl9pPr marL="4114800" lvl="8" indent="-228600" algn="l" rtl="0">
              <a:lnSpc>
                <a:spcPct val="95000"/>
              </a:lnSpc>
              <a:spcBef>
                <a:spcPts val="1066"/>
              </a:spcBef>
              <a:spcAft>
                <a:spcPts val="0"/>
              </a:spcAft>
              <a:buClr>
                <a:srgbClr val="8E94AB"/>
              </a:buClr>
              <a:buSzPts val="1711"/>
              <a:buNone/>
              <a:defRPr sz="1901">
                <a:solidFill>
                  <a:srgbClr val="8E94A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lvl="0" algn="ctr"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2"/>
              </a:buClr>
              <a:buSzPts val="3200"/>
              <a:buChar char="•"/>
              <a:defRPr sz="3200"/>
            </a:lvl1pPr>
            <a:lvl2pPr marL="914400" lvl="1" indent="-406400" algn="just" rtl="0">
              <a:lnSpc>
                <a:spcPct val="150000"/>
              </a:lnSpc>
              <a:spcBef>
                <a:spcPts val="0"/>
              </a:spcBef>
              <a:spcAft>
                <a:spcPts val="0"/>
              </a:spcAft>
              <a:buClr>
                <a:schemeClr val="dk2"/>
              </a:buClr>
              <a:buSzPts val="2800"/>
              <a:buChar char="–"/>
              <a:defRPr sz="2800"/>
            </a:lvl2pPr>
            <a:lvl3pPr marL="1371600" lvl="2" indent="-381000" algn="just" rtl="0">
              <a:lnSpc>
                <a:spcPct val="150000"/>
              </a:lnSpc>
              <a:spcBef>
                <a:spcPts val="0"/>
              </a:spcBef>
              <a:spcAft>
                <a:spcPts val="0"/>
              </a:spcAft>
              <a:buClr>
                <a:schemeClr val="dk2"/>
              </a:buClr>
              <a:buSzPts val="2400"/>
              <a:buChar char="–"/>
              <a:defRPr sz="2400"/>
            </a:lvl3pPr>
            <a:lvl4pPr marL="1828800" lvl="3" indent="-381000" algn="just" rtl="0">
              <a:lnSpc>
                <a:spcPct val="150000"/>
              </a:lnSpc>
              <a:spcBef>
                <a:spcPts val="0"/>
              </a:spcBef>
              <a:spcAft>
                <a:spcPts val="0"/>
              </a:spcAft>
              <a:buClr>
                <a:schemeClr val="dk2"/>
              </a:buClr>
              <a:buSzPts val="2400"/>
              <a:buChar char="–"/>
              <a:defRPr sz="2400"/>
            </a:lvl4pPr>
            <a:lvl5pPr marL="2286000" lvl="4" indent="-381000" algn="just" rtl="0">
              <a:lnSpc>
                <a:spcPct val="150000"/>
              </a:lnSpc>
              <a:spcBef>
                <a:spcPts val="0"/>
              </a:spcBef>
              <a:spcAft>
                <a:spcPts val="0"/>
              </a:spcAft>
              <a:buClr>
                <a:schemeClr val="dk2"/>
              </a:buClr>
              <a:buSzPts val="2400"/>
              <a:buChar char="–"/>
              <a:defRPr sz="2400"/>
            </a:lvl5pPr>
            <a:lvl6pPr marL="2743200" lvl="5" indent="-331527" algn="l" rtl="0">
              <a:lnSpc>
                <a:spcPct val="95000"/>
              </a:lnSpc>
              <a:spcBef>
                <a:spcPts val="1066"/>
              </a:spcBef>
              <a:spcAft>
                <a:spcPts val="0"/>
              </a:spcAft>
              <a:buClr>
                <a:schemeClr val="dk1"/>
              </a:buClr>
              <a:buSzPts val="1621"/>
              <a:buChar char="–"/>
              <a:defRPr/>
            </a:lvl6pPr>
            <a:lvl7pPr marL="3200400" lvl="6" indent="-331527" algn="l" rtl="0">
              <a:lnSpc>
                <a:spcPct val="95000"/>
              </a:lnSpc>
              <a:spcBef>
                <a:spcPts val="1066"/>
              </a:spcBef>
              <a:spcAft>
                <a:spcPts val="0"/>
              </a:spcAft>
              <a:buClr>
                <a:schemeClr val="dk1"/>
              </a:buClr>
              <a:buSzPts val="1621"/>
              <a:buChar char="–"/>
              <a:defRPr/>
            </a:lvl7pPr>
            <a:lvl8pPr marL="3657600" lvl="7" indent="-331527" algn="l" rtl="0">
              <a:lnSpc>
                <a:spcPct val="95000"/>
              </a:lnSpc>
              <a:spcBef>
                <a:spcPts val="1066"/>
              </a:spcBef>
              <a:spcAft>
                <a:spcPts val="0"/>
              </a:spcAft>
              <a:buClr>
                <a:schemeClr val="dk1"/>
              </a:buClr>
              <a:buSzPts val="1621"/>
              <a:buChar char="–"/>
              <a:defRPr/>
            </a:lvl8pPr>
            <a:lvl9pPr marL="4114800" lvl="8" indent="-331527" algn="l" rtl="0">
              <a:lnSpc>
                <a:spcPct val="95000"/>
              </a:lnSpc>
              <a:spcBef>
                <a:spcPts val="1066"/>
              </a:spcBef>
              <a:spcAft>
                <a:spcPts val="0"/>
              </a:spcAft>
              <a:buClr>
                <a:schemeClr val="dk1"/>
              </a:buClr>
              <a:buSzPts val="1621"/>
              <a:buChar char="–"/>
              <a:defRPr/>
            </a:lvl9pPr>
          </a:lstStyle>
          <a:p>
            <a:endParaRPr/>
          </a:p>
        </p:txBody>
      </p:sp>
      <p:sp>
        <p:nvSpPr>
          <p:cNvPr id="23" name="Google Shape;23;p4"/>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údo">
  <p:cSld name="Conteúdo">
    <p:spTree>
      <p:nvGrpSpPr>
        <p:cNvPr id="1" name="Shape 24"/>
        <p:cNvGrpSpPr/>
        <p:nvPr/>
      </p:nvGrpSpPr>
      <p:grpSpPr>
        <a:xfrm>
          <a:off x="0" y="0"/>
          <a:ext cx="0" cy="0"/>
          <a:chOff x="0" y="0"/>
          <a:chExt cx="0" cy="0"/>
        </a:xfrm>
      </p:grpSpPr>
      <p:sp>
        <p:nvSpPr>
          <p:cNvPr id="25" name="Google Shape;25;p5"/>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2"/>
              </a:buClr>
              <a:buSzPts val="3200"/>
              <a:buChar char="•"/>
              <a:defRPr sz="3200"/>
            </a:lvl1pPr>
            <a:lvl2pPr marL="914400" lvl="1" indent="-406400" algn="just" rtl="0">
              <a:lnSpc>
                <a:spcPct val="150000"/>
              </a:lnSpc>
              <a:spcBef>
                <a:spcPts val="0"/>
              </a:spcBef>
              <a:spcAft>
                <a:spcPts val="0"/>
              </a:spcAft>
              <a:buClr>
                <a:schemeClr val="dk2"/>
              </a:buClr>
              <a:buSzPts val="2800"/>
              <a:buChar char="–"/>
              <a:defRPr sz="2800"/>
            </a:lvl2pPr>
            <a:lvl3pPr marL="1371600" lvl="2" indent="-381000" algn="just" rtl="0">
              <a:lnSpc>
                <a:spcPct val="150000"/>
              </a:lnSpc>
              <a:spcBef>
                <a:spcPts val="0"/>
              </a:spcBef>
              <a:spcAft>
                <a:spcPts val="0"/>
              </a:spcAft>
              <a:buClr>
                <a:schemeClr val="dk2"/>
              </a:buClr>
              <a:buSzPts val="2400"/>
              <a:buChar char="–"/>
              <a:defRPr sz="2400"/>
            </a:lvl3pPr>
            <a:lvl4pPr marL="1828800" lvl="3" indent="-381000" algn="just" rtl="0">
              <a:lnSpc>
                <a:spcPct val="150000"/>
              </a:lnSpc>
              <a:spcBef>
                <a:spcPts val="0"/>
              </a:spcBef>
              <a:spcAft>
                <a:spcPts val="0"/>
              </a:spcAft>
              <a:buClr>
                <a:schemeClr val="dk2"/>
              </a:buClr>
              <a:buSzPts val="2400"/>
              <a:buChar char="–"/>
              <a:defRPr sz="2400"/>
            </a:lvl4pPr>
            <a:lvl5pPr marL="2286000" lvl="4" indent="-381000" algn="just" rtl="0">
              <a:lnSpc>
                <a:spcPct val="150000"/>
              </a:lnSpc>
              <a:spcBef>
                <a:spcPts val="0"/>
              </a:spcBef>
              <a:spcAft>
                <a:spcPts val="0"/>
              </a:spcAft>
              <a:buClr>
                <a:schemeClr val="dk2"/>
              </a:buClr>
              <a:buSzPts val="2400"/>
              <a:buChar char="–"/>
              <a:defRPr sz="2400"/>
            </a:lvl5pPr>
            <a:lvl6pPr marL="2743200" lvl="5" indent="-331527" algn="l" rtl="0">
              <a:lnSpc>
                <a:spcPct val="95000"/>
              </a:lnSpc>
              <a:spcBef>
                <a:spcPts val="1066"/>
              </a:spcBef>
              <a:spcAft>
                <a:spcPts val="0"/>
              </a:spcAft>
              <a:buClr>
                <a:schemeClr val="dk1"/>
              </a:buClr>
              <a:buSzPts val="1621"/>
              <a:buChar char="–"/>
              <a:defRPr/>
            </a:lvl6pPr>
            <a:lvl7pPr marL="3200400" lvl="6" indent="-331527" algn="l" rtl="0">
              <a:lnSpc>
                <a:spcPct val="95000"/>
              </a:lnSpc>
              <a:spcBef>
                <a:spcPts val="1066"/>
              </a:spcBef>
              <a:spcAft>
                <a:spcPts val="0"/>
              </a:spcAft>
              <a:buClr>
                <a:schemeClr val="dk1"/>
              </a:buClr>
              <a:buSzPts val="1621"/>
              <a:buChar char="–"/>
              <a:defRPr/>
            </a:lvl7pPr>
            <a:lvl8pPr marL="3657600" lvl="7" indent="-331527" algn="l" rtl="0">
              <a:lnSpc>
                <a:spcPct val="95000"/>
              </a:lnSpc>
              <a:spcBef>
                <a:spcPts val="1066"/>
              </a:spcBef>
              <a:spcAft>
                <a:spcPts val="0"/>
              </a:spcAft>
              <a:buClr>
                <a:schemeClr val="dk1"/>
              </a:buClr>
              <a:buSzPts val="1621"/>
              <a:buChar char="–"/>
              <a:defRPr/>
            </a:lvl8pPr>
            <a:lvl9pPr marL="4114800" lvl="8" indent="-331527" algn="l" rtl="0">
              <a:lnSpc>
                <a:spcPct val="95000"/>
              </a:lnSpc>
              <a:spcBef>
                <a:spcPts val="1066"/>
              </a:spcBef>
              <a:spcAft>
                <a:spcPts val="0"/>
              </a:spcAft>
              <a:buClr>
                <a:schemeClr val="dk1"/>
              </a:buClr>
              <a:buSzPts val="1621"/>
              <a:buChar char="–"/>
              <a:defRPr/>
            </a:lvl9pPr>
          </a:lstStyle>
          <a:p>
            <a:endParaRPr/>
          </a:p>
        </p:txBody>
      </p:sp>
      <p:sp>
        <p:nvSpPr>
          <p:cNvPr id="26" name="Google Shape;26;p5"/>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is Conteúdos" type="twoObj">
  <p:cSld name="TWO_OBJECTS">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lvl="0" algn="ctr"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1117600" y="1701800"/>
            <a:ext cx="4978500" cy="4470300"/>
          </a:xfrm>
          <a:prstGeom prst="rect">
            <a:avLst/>
          </a:prstGeom>
          <a:noFill/>
          <a:ln>
            <a:noFill/>
          </a:ln>
        </p:spPr>
        <p:txBody>
          <a:bodyPr spcFirstLastPara="1" wrap="square" lIns="121875" tIns="60925" rIns="121875" bIns="60925" anchor="t" anchorCtr="0">
            <a:normAutofit/>
          </a:bodyPr>
          <a:lstStyle>
            <a:lvl1pPr marL="457200" lvl="0" indent="-381063" algn="l" rtl="0">
              <a:lnSpc>
                <a:spcPct val="150000"/>
              </a:lnSpc>
              <a:spcBef>
                <a:spcPts val="0"/>
              </a:spcBef>
              <a:spcAft>
                <a:spcPts val="0"/>
              </a:spcAft>
              <a:buClr>
                <a:schemeClr val="dk2"/>
              </a:buClr>
              <a:buSzPts val="2401"/>
              <a:buChar char="•"/>
              <a:defRPr sz="2401"/>
            </a:lvl1pPr>
            <a:lvl2pPr marL="914400" lvl="1" indent="-355663" algn="l" rtl="0">
              <a:lnSpc>
                <a:spcPct val="150000"/>
              </a:lnSpc>
              <a:spcBef>
                <a:spcPts val="0"/>
              </a:spcBef>
              <a:spcAft>
                <a:spcPts val="0"/>
              </a:spcAft>
              <a:buClr>
                <a:schemeClr val="dk2"/>
              </a:buClr>
              <a:buSzPts val="2001"/>
              <a:buChar char="–"/>
              <a:defRPr sz="2001"/>
            </a:lvl2pPr>
            <a:lvl3pPr marL="1371600" lvl="2" indent="-342963" algn="l" rtl="0">
              <a:lnSpc>
                <a:spcPct val="150000"/>
              </a:lnSpc>
              <a:spcBef>
                <a:spcPts val="0"/>
              </a:spcBef>
              <a:spcAft>
                <a:spcPts val="0"/>
              </a:spcAft>
              <a:buClr>
                <a:schemeClr val="dk2"/>
              </a:buClr>
              <a:buSzPts val="1801"/>
              <a:buChar char="–"/>
              <a:defRPr sz="1801"/>
            </a:lvl3pPr>
            <a:lvl4pPr marL="1828800" lvl="3" indent="-342963" algn="l" rtl="0">
              <a:lnSpc>
                <a:spcPct val="150000"/>
              </a:lnSpc>
              <a:spcBef>
                <a:spcPts val="0"/>
              </a:spcBef>
              <a:spcAft>
                <a:spcPts val="0"/>
              </a:spcAft>
              <a:buClr>
                <a:schemeClr val="dk2"/>
              </a:buClr>
              <a:buSzPts val="1801"/>
              <a:buChar char="–"/>
              <a:defRPr sz="1801"/>
            </a:lvl4pPr>
            <a:lvl5pPr marL="2286000" lvl="4" indent="-342963" algn="l" rtl="0">
              <a:lnSpc>
                <a:spcPct val="150000"/>
              </a:lnSpc>
              <a:spcBef>
                <a:spcPts val="0"/>
              </a:spcBef>
              <a:spcAft>
                <a:spcPts val="0"/>
              </a:spcAft>
              <a:buClr>
                <a:schemeClr val="dk2"/>
              </a:buClr>
              <a:buSzPts val="1801"/>
              <a:buChar char="–"/>
              <a:defRPr sz="1801"/>
            </a:lvl5pPr>
            <a:lvl6pPr marL="2743200" lvl="5" indent="-331527" algn="l" rtl="0">
              <a:lnSpc>
                <a:spcPct val="95000"/>
              </a:lnSpc>
              <a:spcBef>
                <a:spcPts val="1066"/>
              </a:spcBef>
              <a:spcAft>
                <a:spcPts val="0"/>
              </a:spcAft>
              <a:buClr>
                <a:schemeClr val="dk1"/>
              </a:buClr>
              <a:buSzPts val="1621"/>
              <a:buChar char="–"/>
              <a:defRPr sz="1801"/>
            </a:lvl6pPr>
            <a:lvl7pPr marL="3200400" lvl="6" indent="-331527" algn="l" rtl="0">
              <a:lnSpc>
                <a:spcPct val="95000"/>
              </a:lnSpc>
              <a:spcBef>
                <a:spcPts val="1066"/>
              </a:spcBef>
              <a:spcAft>
                <a:spcPts val="0"/>
              </a:spcAft>
              <a:buClr>
                <a:schemeClr val="dk1"/>
              </a:buClr>
              <a:buSzPts val="1621"/>
              <a:buChar char="–"/>
              <a:defRPr sz="1801"/>
            </a:lvl7pPr>
            <a:lvl8pPr marL="3657600" lvl="7" indent="-331527" algn="l" rtl="0">
              <a:lnSpc>
                <a:spcPct val="95000"/>
              </a:lnSpc>
              <a:spcBef>
                <a:spcPts val="1066"/>
              </a:spcBef>
              <a:spcAft>
                <a:spcPts val="0"/>
              </a:spcAft>
              <a:buClr>
                <a:schemeClr val="dk1"/>
              </a:buClr>
              <a:buSzPts val="1621"/>
              <a:buChar char="–"/>
              <a:defRPr sz="1801"/>
            </a:lvl8pPr>
            <a:lvl9pPr marL="4114800" lvl="8" indent="-331527" algn="l" rtl="0">
              <a:lnSpc>
                <a:spcPct val="95000"/>
              </a:lnSpc>
              <a:spcBef>
                <a:spcPts val="1066"/>
              </a:spcBef>
              <a:spcAft>
                <a:spcPts val="0"/>
              </a:spcAft>
              <a:buClr>
                <a:schemeClr val="dk1"/>
              </a:buClr>
              <a:buSzPts val="1621"/>
              <a:buChar char="–"/>
              <a:defRPr sz="1801"/>
            </a:lvl9pPr>
          </a:lstStyle>
          <a:p>
            <a:endParaRPr/>
          </a:p>
        </p:txBody>
      </p:sp>
      <p:sp>
        <p:nvSpPr>
          <p:cNvPr id="30" name="Google Shape;30;p6"/>
          <p:cNvSpPr txBox="1">
            <a:spLocks noGrp="1"/>
          </p:cNvSpPr>
          <p:nvPr>
            <p:ph type="body" idx="2"/>
          </p:nvPr>
        </p:nvSpPr>
        <p:spPr>
          <a:xfrm>
            <a:off x="6299200" y="1701800"/>
            <a:ext cx="4978500" cy="4470300"/>
          </a:xfrm>
          <a:prstGeom prst="rect">
            <a:avLst/>
          </a:prstGeom>
          <a:noFill/>
          <a:ln>
            <a:noFill/>
          </a:ln>
        </p:spPr>
        <p:txBody>
          <a:bodyPr spcFirstLastPara="1" wrap="square" lIns="121875" tIns="60925" rIns="121875" bIns="60925" anchor="t" anchorCtr="0">
            <a:normAutofit/>
          </a:bodyPr>
          <a:lstStyle>
            <a:lvl1pPr marL="457200" lvl="0" indent="-381063" algn="l" rtl="0">
              <a:lnSpc>
                <a:spcPct val="150000"/>
              </a:lnSpc>
              <a:spcBef>
                <a:spcPts val="0"/>
              </a:spcBef>
              <a:spcAft>
                <a:spcPts val="0"/>
              </a:spcAft>
              <a:buClr>
                <a:schemeClr val="dk2"/>
              </a:buClr>
              <a:buSzPts val="2401"/>
              <a:buChar char="•"/>
              <a:defRPr sz="2401"/>
            </a:lvl1pPr>
            <a:lvl2pPr marL="914400" lvl="1" indent="-355663" algn="l" rtl="0">
              <a:lnSpc>
                <a:spcPct val="150000"/>
              </a:lnSpc>
              <a:spcBef>
                <a:spcPts val="0"/>
              </a:spcBef>
              <a:spcAft>
                <a:spcPts val="0"/>
              </a:spcAft>
              <a:buClr>
                <a:schemeClr val="dk2"/>
              </a:buClr>
              <a:buSzPts val="2001"/>
              <a:buChar char="–"/>
              <a:defRPr sz="2001"/>
            </a:lvl2pPr>
            <a:lvl3pPr marL="1371600" lvl="2" indent="-342963" algn="l" rtl="0">
              <a:lnSpc>
                <a:spcPct val="150000"/>
              </a:lnSpc>
              <a:spcBef>
                <a:spcPts val="0"/>
              </a:spcBef>
              <a:spcAft>
                <a:spcPts val="0"/>
              </a:spcAft>
              <a:buClr>
                <a:schemeClr val="dk2"/>
              </a:buClr>
              <a:buSzPts val="1801"/>
              <a:buChar char="–"/>
              <a:defRPr sz="1801"/>
            </a:lvl3pPr>
            <a:lvl4pPr marL="1828800" lvl="3" indent="-342963" algn="l" rtl="0">
              <a:lnSpc>
                <a:spcPct val="150000"/>
              </a:lnSpc>
              <a:spcBef>
                <a:spcPts val="0"/>
              </a:spcBef>
              <a:spcAft>
                <a:spcPts val="0"/>
              </a:spcAft>
              <a:buClr>
                <a:schemeClr val="dk2"/>
              </a:buClr>
              <a:buSzPts val="1801"/>
              <a:buChar char="–"/>
              <a:defRPr sz="1801"/>
            </a:lvl4pPr>
            <a:lvl5pPr marL="2286000" lvl="4" indent="-342963" algn="l" rtl="0">
              <a:lnSpc>
                <a:spcPct val="150000"/>
              </a:lnSpc>
              <a:spcBef>
                <a:spcPts val="0"/>
              </a:spcBef>
              <a:spcAft>
                <a:spcPts val="0"/>
              </a:spcAft>
              <a:buClr>
                <a:schemeClr val="dk2"/>
              </a:buClr>
              <a:buSzPts val="1801"/>
              <a:buChar char="–"/>
              <a:defRPr sz="1801"/>
            </a:lvl5pPr>
            <a:lvl6pPr marL="2743200" lvl="5" indent="-331527" algn="l" rtl="0">
              <a:lnSpc>
                <a:spcPct val="95000"/>
              </a:lnSpc>
              <a:spcBef>
                <a:spcPts val="1066"/>
              </a:spcBef>
              <a:spcAft>
                <a:spcPts val="0"/>
              </a:spcAft>
              <a:buClr>
                <a:schemeClr val="dk1"/>
              </a:buClr>
              <a:buSzPts val="1621"/>
              <a:buChar char="–"/>
              <a:defRPr sz="1801"/>
            </a:lvl6pPr>
            <a:lvl7pPr marL="3200400" lvl="6" indent="-331527" algn="l" rtl="0">
              <a:lnSpc>
                <a:spcPct val="95000"/>
              </a:lnSpc>
              <a:spcBef>
                <a:spcPts val="1066"/>
              </a:spcBef>
              <a:spcAft>
                <a:spcPts val="0"/>
              </a:spcAft>
              <a:buClr>
                <a:schemeClr val="dk1"/>
              </a:buClr>
              <a:buSzPts val="1621"/>
              <a:buChar char="–"/>
              <a:defRPr sz="1801"/>
            </a:lvl7pPr>
            <a:lvl8pPr marL="3657600" lvl="7" indent="-331527" algn="l" rtl="0">
              <a:lnSpc>
                <a:spcPct val="95000"/>
              </a:lnSpc>
              <a:spcBef>
                <a:spcPts val="1066"/>
              </a:spcBef>
              <a:spcAft>
                <a:spcPts val="0"/>
              </a:spcAft>
              <a:buClr>
                <a:schemeClr val="dk1"/>
              </a:buClr>
              <a:buSzPts val="1621"/>
              <a:buChar char="–"/>
              <a:defRPr sz="1801"/>
            </a:lvl8pPr>
            <a:lvl9pPr marL="4114800" lvl="8" indent="-331527" algn="l" rtl="0">
              <a:lnSpc>
                <a:spcPct val="95000"/>
              </a:lnSpc>
              <a:spcBef>
                <a:spcPts val="1066"/>
              </a:spcBef>
              <a:spcAft>
                <a:spcPts val="0"/>
              </a:spcAft>
              <a:buClr>
                <a:schemeClr val="dk1"/>
              </a:buClr>
              <a:buSzPts val="1621"/>
              <a:buChar char="–"/>
              <a:defRPr sz="1801"/>
            </a:lvl9pPr>
          </a:lstStyle>
          <a:p>
            <a:endParaRPr/>
          </a:p>
        </p:txBody>
      </p:sp>
      <p:sp>
        <p:nvSpPr>
          <p:cNvPr id="31" name="Google Shape;31;p6"/>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2" name="Google Shape;32;p6"/>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lvl="0" algn="l"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1121665" y="1608836"/>
            <a:ext cx="4974300" cy="512100"/>
          </a:xfrm>
          <a:prstGeom prst="rect">
            <a:avLst/>
          </a:prstGeom>
          <a:noFill/>
          <a:ln>
            <a:noFill/>
          </a:ln>
        </p:spPr>
        <p:txBody>
          <a:bodyPr spcFirstLastPara="1" wrap="square" lIns="121875" tIns="60925" rIns="121875" bIns="60925" anchor="b" anchorCtr="0">
            <a:noAutofit/>
          </a:bodyPr>
          <a:lstStyle>
            <a:lvl1pPr marL="457200" lvl="0" indent="-228600" algn="l" rtl="0">
              <a:lnSpc>
                <a:spcPct val="150000"/>
              </a:lnSpc>
              <a:spcBef>
                <a:spcPts val="0"/>
              </a:spcBef>
              <a:spcAft>
                <a:spcPts val="0"/>
              </a:spcAft>
              <a:buClr>
                <a:schemeClr val="dk2"/>
              </a:buClr>
              <a:buSzPts val="2201"/>
              <a:buNone/>
              <a:defRPr sz="2201" b="1"/>
            </a:lvl1pPr>
            <a:lvl2pPr marL="914400" lvl="1" indent="-228600" algn="l" rtl="0">
              <a:lnSpc>
                <a:spcPct val="150000"/>
              </a:lnSpc>
              <a:spcBef>
                <a:spcPts val="0"/>
              </a:spcBef>
              <a:spcAft>
                <a:spcPts val="0"/>
              </a:spcAft>
              <a:buClr>
                <a:schemeClr val="dk2"/>
              </a:buClr>
              <a:buSzPts val="2701"/>
              <a:buNone/>
              <a:defRPr sz="2701" b="1"/>
            </a:lvl2pPr>
            <a:lvl3pPr marL="1371600" lvl="2" indent="-228600" algn="l" rtl="0">
              <a:lnSpc>
                <a:spcPct val="150000"/>
              </a:lnSpc>
              <a:spcBef>
                <a:spcPts val="0"/>
              </a:spcBef>
              <a:spcAft>
                <a:spcPts val="0"/>
              </a:spcAft>
              <a:buClr>
                <a:schemeClr val="dk2"/>
              </a:buClr>
              <a:buSzPts val="2401"/>
              <a:buNone/>
              <a:defRPr sz="2401" b="1"/>
            </a:lvl3pPr>
            <a:lvl4pPr marL="1828800" lvl="3" indent="-228600" algn="l" rtl="0">
              <a:lnSpc>
                <a:spcPct val="150000"/>
              </a:lnSpc>
              <a:spcBef>
                <a:spcPts val="0"/>
              </a:spcBef>
              <a:spcAft>
                <a:spcPts val="0"/>
              </a:spcAft>
              <a:buClr>
                <a:schemeClr val="dk2"/>
              </a:buClr>
              <a:buSzPts val="2101"/>
              <a:buNone/>
              <a:defRPr sz="2101" b="1"/>
            </a:lvl4pPr>
            <a:lvl5pPr marL="2286000" lvl="4" indent="-228600" algn="l" rtl="0">
              <a:lnSpc>
                <a:spcPct val="150000"/>
              </a:lnSpc>
              <a:spcBef>
                <a:spcPts val="0"/>
              </a:spcBef>
              <a:spcAft>
                <a:spcPts val="0"/>
              </a:spcAft>
              <a:buClr>
                <a:schemeClr val="dk2"/>
              </a:buClr>
              <a:buSzPts val="2101"/>
              <a:buNone/>
              <a:defRPr sz="2101" b="1"/>
            </a:lvl5pPr>
            <a:lvl6pPr marL="2743200" lvl="5" indent="-228600" algn="l" rtl="0">
              <a:lnSpc>
                <a:spcPct val="95000"/>
              </a:lnSpc>
              <a:spcBef>
                <a:spcPts val="1066"/>
              </a:spcBef>
              <a:spcAft>
                <a:spcPts val="0"/>
              </a:spcAft>
              <a:buClr>
                <a:schemeClr val="dk1"/>
              </a:buClr>
              <a:buSzPts val="1891"/>
              <a:buNone/>
              <a:defRPr sz="2101" b="1"/>
            </a:lvl6pPr>
            <a:lvl7pPr marL="3200400" lvl="6" indent="-228600" algn="l" rtl="0">
              <a:lnSpc>
                <a:spcPct val="95000"/>
              </a:lnSpc>
              <a:spcBef>
                <a:spcPts val="1066"/>
              </a:spcBef>
              <a:spcAft>
                <a:spcPts val="0"/>
              </a:spcAft>
              <a:buClr>
                <a:schemeClr val="dk1"/>
              </a:buClr>
              <a:buSzPts val="1891"/>
              <a:buNone/>
              <a:defRPr sz="2101" b="1"/>
            </a:lvl7pPr>
            <a:lvl8pPr marL="3657600" lvl="7" indent="-228600" algn="l" rtl="0">
              <a:lnSpc>
                <a:spcPct val="95000"/>
              </a:lnSpc>
              <a:spcBef>
                <a:spcPts val="1066"/>
              </a:spcBef>
              <a:spcAft>
                <a:spcPts val="0"/>
              </a:spcAft>
              <a:buClr>
                <a:schemeClr val="dk1"/>
              </a:buClr>
              <a:buSzPts val="1891"/>
              <a:buNone/>
              <a:defRPr sz="2101" b="1"/>
            </a:lvl8pPr>
            <a:lvl9pPr marL="4114800" lvl="8" indent="-228600" algn="l" rtl="0">
              <a:lnSpc>
                <a:spcPct val="95000"/>
              </a:lnSpc>
              <a:spcBef>
                <a:spcPts val="1066"/>
              </a:spcBef>
              <a:spcAft>
                <a:spcPts val="0"/>
              </a:spcAft>
              <a:buClr>
                <a:schemeClr val="dk1"/>
              </a:buClr>
              <a:buSzPts val="1891"/>
              <a:buNone/>
              <a:defRPr sz="2101" b="1"/>
            </a:lvl9pPr>
          </a:lstStyle>
          <a:p>
            <a:endParaRPr/>
          </a:p>
        </p:txBody>
      </p:sp>
      <p:sp>
        <p:nvSpPr>
          <p:cNvPr id="37" name="Google Shape;37;p7"/>
          <p:cNvSpPr txBox="1">
            <a:spLocks noGrp="1"/>
          </p:cNvSpPr>
          <p:nvPr>
            <p:ph type="body" idx="2"/>
          </p:nvPr>
        </p:nvSpPr>
        <p:spPr>
          <a:xfrm>
            <a:off x="1117600" y="2209800"/>
            <a:ext cx="4978500" cy="3962400"/>
          </a:xfrm>
          <a:prstGeom prst="rect">
            <a:avLst/>
          </a:prstGeom>
          <a:noFill/>
          <a:ln>
            <a:noFill/>
          </a:ln>
        </p:spPr>
        <p:txBody>
          <a:bodyPr spcFirstLastPara="1" wrap="square" lIns="121875" tIns="60925" rIns="121875" bIns="60925" anchor="t" anchorCtr="0">
            <a:normAutofit/>
          </a:bodyPr>
          <a:lstStyle>
            <a:lvl1pPr marL="457200" lvl="0" indent="-355663" algn="l" rtl="0">
              <a:lnSpc>
                <a:spcPct val="150000"/>
              </a:lnSpc>
              <a:spcBef>
                <a:spcPts val="0"/>
              </a:spcBef>
              <a:spcAft>
                <a:spcPts val="0"/>
              </a:spcAft>
              <a:buClr>
                <a:schemeClr val="dk2"/>
              </a:buClr>
              <a:buSzPts val="2001"/>
              <a:buChar char="•"/>
              <a:defRPr sz="2001"/>
            </a:lvl1pPr>
            <a:lvl2pPr marL="914400" lvl="1" indent="-342963" algn="l" rtl="0">
              <a:lnSpc>
                <a:spcPct val="150000"/>
              </a:lnSpc>
              <a:spcBef>
                <a:spcPts val="0"/>
              </a:spcBef>
              <a:spcAft>
                <a:spcPts val="0"/>
              </a:spcAft>
              <a:buClr>
                <a:schemeClr val="dk2"/>
              </a:buClr>
              <a:buSzPts val="1801"/>
              <a:buChar char="–"/>
              <a:defRPr sz="1801"/>
            </a:lvl2pPr>
            <a:lvl3pPr marL="1371600" lvl="2" indent="-342963" algn="l" rtl="0">
              <a:lnSpc>
                <a:spcPct val="150000"/>
              </a:lnSpc>
              <a:spcBef>
                <a:spcPts val="0"/>
              </a:spcBef>
              <a:spcAft>
                <a:spcPts val="0"/>
              </a:spcAft>
              <a:buClr>
                <a:schemeClr val="dk2"/>
              </a:buClr>
              <a:buSzPts val="1801"/>
              <a:buChar char="–"/>
              <a:defRPr sz="1801"/>
            </a:lvl3pPr>
            <a:lvl4pPr marL="1828800" lvl="3" indent="-342963" algn="l" rtl="0">
              <a:lnSpc>
                <a:spcPct val="150000"/>
              </a:lnSpc>
              <a:spcBef>
                <a:spcPts val="0"/>
              </a:spcBef>
              <a:spcAft>
                <a:spcPts val="0"/>
              </a:spcAft>
              <a:buClr>
                <a:schemeClr val="dk2"/>
              </a:buClr>
              <a:buSzPts val="1801"/>
              <a:buChar char="–"/>
              <a:defRPr sz="1801"/>
            </a:lvl4pPr>
            <a:lvl5pPr marL="2286000" lvl="4" indent="-342963" algn="l" rtl="0">
              <a:lnSpc>
                <a:spcPct val="150000"/>
              </a:lnSpc>
              <a:spcBef>
                <a:spcPts val="0"/>
              </a:spcBef>
              <a:spcAft>
                <a:spcPts val="0"/>
              </a:spcAft>
              <a:buClr>
                <a:schemeClr val="dk2"/>
              </a:buClr>
              <a:buSzPts val="1801"/>
              <a:buChar char="–"/>
              <a:defRPr sz="1801"/>
            </a:lvl5pPr>
            <a:lvl6pPr marL="2743200" lvl="5" indent="-331527" algn="l" rtl="0">
              <a:lnSpc>
                <a:spcPct val="95000"/>
              </a:lnSpc>
              <a:spcBef>
                <a:spcPts val="1066"/>
              </a:spcBef>
              <a:spcAft>
                <a:spcPts val="0"/>
              </a:spcAft>
              <a:buClr>
                <a:schemeClr val="dk1"/>
              </a:buClr>
              <a:buSzPts val="1621"/>
              <a:buChar char="–"/>
              <a:defRPr sz="1801"/>
            </a:lvl6pPr>
            <a:lvl7pPr marL="3200400" lvl="6" indent="-331527" algn="l" rtl="0">
              <a:lnSpc>
                <a:spcPct val="95000"/>
              </a:lnSpc>
              <a:spcBef>
                <a:spcPts val="1066"/>
              </a:spcBef>
              <a:spcAft>
                <a:spcPts val="0"/>
              </a:spcAft>
              <a:buClr>
                <a:schemeClr val="dk1"/>
              </a:buClr>
              <a:buSzPts val="1621"/>
              <a:buChar char="–"/>
              <a:defRPr sz="1801"/>
            </a:lvl7pPr>
            <a:lvl8pPr marL="3657600" lvl="7" indent="-331527" algn="l" rtl="0">
              <a:lnSpc>
                <a:spcPct val="95000"/>
              </a:lnSpc>
              <a:spcBef>
                <a:spcPts val="1066"/>
              </a:spcBef>
              <a:spcAft>
                <a:spcPts val="0"/>
              </a:spcAft>
              <a:buClr>
                <a:schemeClr val="dk1"/>
              </a:buClr>
              <a:buSzPts val="1621"/>
              <a:buChar char="–"/>
              <a:defRPr sz="1801"/>
            </a:lvl8pPr>
            <a:lvl9pPr marL="4114800" lvl="8" indent="-331527" algn="l" rtl="0">
              <a:lnSpc>
                <a:spcPct val="95000"/>
              </a:lnSpc>
              <a:spcBef>
                <a:spcPts val="1066"/>
              </a:spcBef>
              <a:spcAft>
                <a:spcPts val="0"/>
              </a:spcAft>
              <a:buClr>
                <a:schemeClr val="dk1"/>
              </a:buClr>
              <a:buSzPts val="1621"/>
              <a:buChar char="–"/>
              <a:defRPr sz="1801"/>
            </a:lvl9pPr>
          </a:lstStyle>
          <a:p>
            <a:endParaRPr/>
          </a:p>
        </p:txBody>
      </p:sp>
      <p:sp>
        <p:nvSpPr>
          <p:cNvPr id="38" name="Google Shape;38;p7"/>
          <p:cNvSpPr txBox="1">
            <a:spLocks noGrp="1"/>
          </p:cNvSpPr>
          <p:nvPr>
            <p:ph type="body" idx="3"/>
          </p:nvPr>
        </p:nvSpPr>
        <p:spPr>
          <a:xfrm>
            <a:off x="6303264" y="1608836"/>
            <a:ext cx="4974300" cy="512100"/>
          </a:xfrm>
          <a:prstGeom prst="rect">
            <a:avLst/>
          </a:prstGeom>
          <a:noFill/>
          <a:ln>
            <a:noFill/>
          </a:ln>
        </p:spPr>
        <p:txBody>
          <a:bodyPr spcFirstLastPara="1" wrap="square" lIns="121875" tIns="60925" rIns="121875" bIns="60925" anchor="b" anchorCtr="0">
            <a:noAutofit/>
          </a:bodyPr>
          <a:lstStyle>
            <a:lvl1pPr marL="457200" lvl="0" indent="-228600" algn="l" rtl="0">
              <a:lnSpc>
                <a:spcPct val="150000"/>
              </a:lnSpc>
              <a:spcBef>
                <a:spcPts val="0"/>
              </a:spcBef>
              <a:spcAft>
                <a:spcPts val="0"/>
              </a:spcAft>
              <a:buClr>
                <a:schemeClr val="dk2"/>
              </a:buClr>
              <a:buSzPts val="2201"/>
              <a:buNone/>
              <a:defRPr sz="2201" b="1"/>
            </a:lvl1pPr>
            <a:lvl2pPr marL="914400" lvl="1" indent="-228600" algn="l" rtl="0">
              <a:lnSpc>
                <a:spcPct val="150000"/>
              </a:lnSpc>
              <a:spcBef>
                <a:spcPts val="0"/>
              </a:spcBef>
              <a:spcAft>
                <a:spcPts val="0"/>
              </a:spcAft>
              <a:buClr>
                <a:schemeClr val="dk2"/>
              </a:buClr>
              <a:buSzPts val="2701"/>
              <a:buNone/>
              <a:defRPr sz="2701" b="1"/>
            </a:lvl2pPr>
            <a:lvl3pPr marL="1371600" lvl="2" indent="-228600" algn="l" rtl="0">
              <a:lnSpc>
                <a:spcPct val="150000"/>
              </a:lnSpc>
              <a:spcBef>
                <a:spcPts val="0"/>
              </a:spcBef>
              <a:spcAft>
                <a:spcPts val="0"/>
              </a:spcAft>
              <a:buClr>
                <a:schemeClr val="dk2"/>
              </a:buClr>
              <a:buSzPts val="2401"/>
              <a:buNone/>
              <a:defRPr sz="2401" b="1"/>
            </a:lvl3pPr>
            <a:lvl4pPr marL="1828800" lvl="3" indent="-228600" algn="l" rtl="0">
              <a:lnSpc>
                <a:spcPct val="150000"/>
              </a:lnSpc>
              <a:spcBef>
                <a:spcPts val="0"/>
              </a:spcBef>
              <a:spcAft>
                <a:spcPts val="0"/>
              </a:spcAft>
              <a:buClr>
                <a:schemeClr val="dk2"/>
              </a:buClr>
              <a:buSzPts val="2101"/>
              <a:buNone/>
              <a:defRPr sz="2101" b="1"/>
            </a:lvl4pPr>
            <a:lvl5pPr marL="2286000" lvl="4" indent="-228600" algn="l" rtl="0">
              <a:lnSpc>
                <a:spcPct val="150000"/>
              </a:lnSpc>
              <a:spcBef>
                <a:spcPts val="0"/>
              </a:spcBef>
              <a:spcAft>
                <a:spcPts val="0"/>
              </a:spcAft>
              <a:buClr>
                <a:schemeClr val="dk2"/>
              </a:buClr>
              <a:buSzPts val="2101"/>
              <a:buNone/>
              <a:defRPr sz="2101" b="1"/>
            </a:lvl5pPr>
            <a:lvl6pPr marL="2743200" lvl="5" indent="-228600" algn="l" rtl="0">
              <a:lnSpc>
                <a:spcPct val="95000"/>
              </a:lnSpc>
              <a:spcBef>
                <a:spcPts val="1066"/>
              </a:spcBef>
              <a:spcAft>
                <a:spcPts val="0"/>
              </a:spcAft>
              <a:buClr>
                <a:schemeClr val="dk1"/>
              </a:buClr>
              <a:buSzPts val="1891"/>
              <a:buNone/>
              <a:defRPr sz="2101" b="1"/>
            </a:lvl6pPr>
            <a:lvl7pPr marL="3200400" lvl="6" indent="-228600" algn="l" rtl="0">
              <a:lnSpc>
                <a:spcPct val="95000"/>
              </a:lnSpc>
              <a:spcBef>
                <a:spcPts val="1066"/>
              </a:spcBef>
              <a:spcAft>
                <a:spcPts val="0"/>
              </a:spcAft>
              <a:buClr>
                <a:schemeClr val="dk1"/>
              </a:buClr>
              <a:buSzPts val="1891"/>
              <a:buNone/>
              <a:defRPr sz="2101" b="1"/>
            </a:lvl7pPr>
            <a:lvl8pPr marL="3657600" lvl="7" indent="-228600" algn="l" rtl="0">
              <a:lnSpc>
                <a:spcPct val="95000"/>
              </a:lnSpc>
              <a:spcBef>
                <a:spcPts val="1066"/>
              </a:spcBef>
              <a:spcAft>
                <a:spcPts val="0"/>
              </a:spcAft>
              <a:buClr>
                <a:schemeClr val="dk1"/>
              </a:buClr>
              <a:buSzPts val="1891"/>
              <a:buNone/>
              <a:defRPr sz="2101" b="1"/>
            </a:lvl8pPr>
            <a:lvl9pPr marL="4114800" lvl="8" indent="-228600" algn="l" rtl="0">
              <a:lnSpc>
                <a:spcPct val="95000"/>
              </a:lnSpc>
              <a:spcBef>
                <a:spcPts val="1066"/>
              </a:spcBef>
              <a:spcAft>
                <a:spcPts val="0"/>
              </a:spcAft>
              <a:buClr>
                <a:schemeClr val="dk1"/>
              </a:buClr>
              <a:buSzPts val="1891"/>
              <a:buNone/>
              <a:defRPr sz="2101" b="1"/>
            </a:lvl9pPr>
          </a:lstStyle>
          <a:p>
            <a:endParaRPr/>
          </a:p>
        </p:txBody>
      </p:sp>
      <p:sp>
        <p:nvSpPr>
          <p:cNvPr id="39" name="Google Shape;39;p7"/>
          <p:cNvSpPr txBox="1">
            <a:spLocks noGrp="1"/>
          </p:cNvSpPr>
          <p:nvPr>
            <p:ph type="body" idx="4"/>
          </p:nvPr>
        </p:nvSpPr>
        <p:spPr>
          <a:xfrm>
            <a:off x="6299200" y="2209800"/>
            <a:ext cx="4978500" cy="3962400"/>
          </a:xfrm>
          <a:prstGeom prst="rect">
            <a:avLst/>
          </a:prstGeom>
          <a:noFill/>
          <a:ln>
            <a:noFill/>
          </a:ln>
        </p:spPr>
        <p:txBody>
          <a:bodyPr spcFirstLastPara="1" wrap="square" lIns="121875" tIns="60925" rIns="121875" bIns="60925" anchor="t" anchorCtr="0">
            <a:normAutofit/>
          </a:bodyPr>
          <a:lstStyle>
            <a:lvl1pPr marL="457200" lvl="0" indent="-355663" algn="l" rtl="0">
              <a:lnSpc>
                <a:spcPct val="150000"/>
              </a:lnSpc>
              <a:spcBef>
                <a:spcPts val="0"/>
              </a:spcBef>
              <a:spcAft>
                <a:spcPts val="0"/>
              </a:spcAft>
              <a:buClr>
                <a:schemeClr val="dk2"/>
              </a:buClr>
              <a:buSzPts val="2001"/>
              <a:buChar char="•"/>
              <a:defRPr sz="2001"/>
            </a:lvl1pPr>
            <a:lvl2pPr marL="914400" lvl="1" indent="-342963" algn="l" rtl="0">
              <a:lnSpc>
                <a:spcPct val="150000"/>
              </a:lnSpc>
              <a:spcBef>
                <a:spcPts val="0"/>
              </a:spcBef>
              <a:spcAft>
                <a:spcPts val="0"/>
              </a:spcAft>
              <a:buClr>
                <a:schemeClr val="dk2"/>
              </a:buClr>
              <a:buSzPts val="1801"/>
              <a:buChar char="–"/>
              <a:defRPr sz="1801"/>
            </a:lvl2pPr>
            <a:lvl3pPr marL="1371600" lvl="2" indent="-342963" algn="l" rtl="0">
              <a:lnSpc>
                <a:spcPct val="150000"/>
              </a:lnSpc>
              <a:spcBef>
                <a:spcPts val="0"/>
              </a:spcBef>
              <a:spcAft>
                <a:spcPts val="0"/>
              </a:spcAft>
              <a:buClr>
                <a:schemeClr val="dk2"/>
              </a:buClr>
              <a:buSzPts val="1801"/>
              <a:buChar char="–"/>
              <a:defRPr sz="1801"/>
            </a:lvl3pPr>
            <a:lvl4pPr marL="1828800" lvl="3" indent="-342963" algn="l" rtl="0">
              <a:lnSpc>
                <a:spcPct val="150000"/>
              </a:lnSpc>
              <a:spcBef>
                <a:spcPts val="0"/>
              </a:spcBef>
              <a:spcAft>
                <a:spcPts val="0"/>
              </a:spcAft>
              <a:buClr>
                <a:schemeClr val="dk2"/>
              </a:buClr>
              <a:buSzPts val="1801"/>
              <a:buChar char="–"/>
              <a:defRPr sz="1801"/>
            </a:lvl4pPr>
            <a:lvl5pPr marL="2286000" lvl="4" indent="-342963" algn="l" rtl="0">
              <a:lnSpc>
                <a:spcPct val="150000"/>
              </a:lnSpc>
              <a:spcBef>
                <a:spcPts val="0"/>
              </a:spcBef>
              <a:spcAft>
                <a:spcPts val="0"/>
              </a:spcAft>
              <a:buClr>
                <a:schemeClr val="dk2"/>
              </a:buClr>
              <a:buSzPts val="1801"/>
              <a:buChar char="–"/>
              <a:defRPr sz="1801"/>
            </a:lvl5pPr>
            <a:lvl6pPr marL="2743200" lvl="5" indent="-331527" algn="l" rtl="0">
              <a:lnSpc>
                <a:spcPct val="95000"/>
              </a:lnSpc>
              <a:spcBef>
                <a:spcPts val="1066"/>
              </a:spcBef>
              <a:spcAft>
                <a:spcPts val="0"/>
              </a:spcAft>
              <a:buClr>
                <a:schemeClr val="dk1"/>
              </a:buClr>
              <a:buSzPts val="1621"/>
              <a:buChar char="–"/>
              <a:defRPr sz="1801"/>
            </a:lvl6pPr>
            <a:lvl7pPr marL="3200400" lvl="6" indent="-331527" algn="l" rtl="0">
              <a:lnSpc>
                <a:spcPct val="95000"/>
              </a:lnSpc>
              <a:spcBef>
                <a:spcPts val="1066"/>
              </a:spcBef>
              <a:spcAft>
                <a:spcPts val="0"/>
              </a:spcAft>
              <a:buClr>
                <a:schemeClr val="dk1"/>
              </a:buClr>
              <a:buSzPts val="1621"/>
              <a:buChar char="–"/>
              <a:defRPr sz="1801"/>
            </a:lvl7pPr>
            <a:lvl8pPr marL="3657600" lvl="7" indent="-331527" algn="l" rtl="0">
              <a:lnSpc>
                <a:spcPct val="95000"/>
              </a:lnSpc>
              <a:spcBef>
                <a:spcPts val="1066"/>
              </a:spcBef>
              <a:spcAft>
                <a:spcPts val="0"/>
              </a:spcAft>
              <a:buClr>
                <a:schemeClr val="dk1"/>
              </a:buClr>
              <a:buSzPts val="1621"/>
              <a:buChar char="–"/>
              <a:defRPr sz="1801"/>
            </a:lvl8pPr>
            <a:lvl9pPr marL="4114800" lvl="8" indent="-331527" algn="l" rtl="0">
              <a:lnSpc>
                <a:spcPct val="95000"/>
              </a:lnSpc>
              <a:spcBef>
                <a:spcPts val="1066"/>
              </a:spcBef>
              <a:spcAft>
                <a:spcPts val="0"/>
              </a:spcAft>
              <a:buClr>
                <a:schemeClr val="dk1"/>
              </a:buClr>
              <a:buSzPts val="1621"/>
              <a:buChar char="–"/>
              <a:defRPr sz="1801"/>
            </a:lvl9pPr>
          </a:lstStyle>
          <a:p>
            <a:endParaRPr/>
          </a:p>
        </p:txBody>
      </p:sp>
      <p:sp>
        <p:nvSpPr>
          <p:cNvPr id="40" name="Google Shape;40;p7"/>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1" name="Google Shape;41;p7"/>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2" name="Google Shape;42;p7"/>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lvl="0" algn="ctr" rtl="0">
              <a:lnSpc>
                <a:spcPct val="85000"/>
              </a:lnSpc>
              <a:spcBef>
                <a:spcPts val="0"/>
              </a:spcBef>
              <a:spcAft>
                <a:spcPts val="0"/>
              </a:spcAft>
              <a:buClr>
                <a:schemeClr val="dk1"/>
              </a:buClr>
              <a:buSzPts val="4401"/>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8"/>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6" name="Google Shape;46;p8"/>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7" name="Google Shape;47;p8"/>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Em branco"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údo com Legenda" type="objTx">
  <p:cSld name="OBJECT_WITH_CAPTION_TEXT">
    <p:spTree>
      <p:nvGrpSpPr>
        <p:cNvPr id="1" name="Shape 49"/>
        <p:cNvGrpSpPr/>
        <p:nvPr/>
      </p:nvGrpSpPr>
      <p:grpSpPr>
        <a:xfrm>
          <a:off x="0" y="0"/>
          <a:ext cx="0" cy="0"/>
          <a:chOff x="0" y="0"/>
          <a:chExt cx="0" cy="0"/>
        </a:xfrm>
      </p:grpSpPr>
      <p:sp>
        <p:nvSpPr>
          <p:cNvPr id="50" name="Google Shape;50;p10"/>
          <p:cNvSpPr/>
          <p:nvPr/>
        </p:nvSpPr>
        <p:spPr>
          <a:xfrm>
            <a:off x="3962400" y="0"/>
            <a:ext cx="7924800" cy="6858000"/>
          </a:xfrm>
          <a:prstGeom prst="rect">
            <a:avLst/>
          </a:prstGeom>
          <a:gradFill>
            <a:gsLst>
              <a:gs pos="0">
                <a:srgbClr val="FFFFFF">
                  <a:alpha val="0"/>
                </a:srgbClr>
              </a:gs>
              <a:gs pos="100000">
                <a:srgbClr val="FFFFFF">
                  <a:alpha val="54901"/>
                </a:srgbClr>
              </a:gs>
            </a:gsLst>
            <a:lin ang="7799903" scaled="0"/>
          </a:gradFill>
          <a:ln>
            <a:noFill/>
          </a:ln>
        </p:spPr>
        <p:txBody>
          <a:bodyPr spcFirstLastPara="1" wrap="square" lIns="121925" tIns="60950" rIns="121925" bIns="60950" anchor="ctr" anchorCtr="0">
            <a:noAutofit/>
          </a:bodyPr>
          <a:lstStyle/>
          <a:p>
            <a:pPr marL="0" marR="0" lvl="0" indent="0" algn="ctr" rtl="0">
              <a:spcBef>
                <a:spcPts val="0"/>
              </a:spcBef>
              <a:spcAft>
                <a:spcPts val="0"/>
              </a:spcAft>
              <a:buNone/>
            </a:pPr>
            <a:endParaRPr sz="2401" b="0" i="0" u="none" strike="noStrike" cap="none">
              <a:solidFill>
                <a:schemeClr val="lt1"/>
              </a:solidFill>
              <a:latin typeface="Arial"/>
              <a:ea typeface="Arial"/>
              <a:cs typeface="Arial"/>
              <a:sym typeface="Arial"/>
            </a:endParaRPr>
          </a:p>
        </p:txBody>
      </p:sp>
      <p:sp>
        <p:nvSpPr>
          <p:cNvPr id="51" name="Google Shape;51;p10"/>
          <p:cNvSpPr txBox="1">
            <a:spLocks noGrp="1"/>
          </p:cNvSpPr>
          <p:nvPr>
            <p:ph type="title"/>
          </p:nvPr>
        </p:nvSpPr>
        <p:spPr>
          <a:xfrm>
            <a:off x="304801" y="1701800"/>
            <a:ext cx="3352800" cy="2844900"/>
          </a:xfrm>
          <a:prstGeom prst="rect">
            <a:avLst/>
          </a:prstGeom>
          <a:noFill/>
          <a:ln>
            <a:noFill/>
          </a:ln>
        </p:spPr>
        <p:txBody>
          <a:bodyPr spcFirstLastPara="1" wrap="square" lIns="121875" tIns="60925" rIns="121875" bIns="60925" anchor="b" anchorCtr="0">
            <a:normAutofit/>
          </a:bodyPr>
          <a:lstStyle>
            <a:lvl1pPr lvl="0" algn="l" rtl="0">
              <a:lnSpc>
                <a:spcPct val="85000"/>
              </a:lnSpc>
              <a:spcBef>
                <a:spcPts val="0"/>
              </a:spcBef>
              <a:spcAft>
                <a:spcPts val="0"/>
              </a:spcAft>
              <a:buClr>
                <a:schemeClr val="dk1"/>
              </a:buClr>
              <a:buSzPts val="2001"/>
              <a:buFont typeface="Arial"/>
              <a:buNone/>
              <a:defRPr sz="2001"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4470401" y="482600"/>
            <a:ext cx="6807300" cy="5892900"/>
          </a:xfrm>
          <a:prstGeom prst="rect">
            <a:avLst/>
          </a:prstGeom>
          <a:noFill/>
          <a:ln>
            <a:noFill/>
          </a:ln>
        </p:spPr>
        <p:txBody>
          <a:bodyPr spcFirstLastPara="1" wrap="square" lIns="121875" tIns="60925" rIns="121875" bIns="60925" anchor="t" anchorCtr="0">
            <a:normAutofit/>
          </a:bodyPr>
          <a:lstStyle>
            <a:lvl1pPr marL="457200" lvl="0" indent="-381063" algn="l" rtl="0">
              <a:lnSpc>
                <a:spcPct val="150000"/>
              </a:lnSpc>
              <a:spcBef>
                <a:spcPts val="0"/>
              </a:spcBef>
              <a:spcAft>
                <a:spcPts val="0"/>
              </a:spcAft>
              <a:buClr>
                <a:schemeClr val="dk2"/>
              </a:buClr>
              <a:buSzPts val="2401"/>
              <a:buChar char="•"/>
              <a:defRPr sz="2401"/>
            </a:lvl1pPr>
            <a:lvl2pPr marL="914400" lvl="1" indent="-355663" algn="l" rtl="0">
              <a:lnSpc>
                <a:spcPct val="150000"/>
              </a:lnSpc>
              <a:spcBef>
                <a:spcPts val="0"/>
              </a:spcBef>
              <a:spcAft>
                <a:spcPts val="0"/>
              </a:spcAft>
              <a:buClr>
                <a:schemeClr val="dk2"/>
              </a:buClr>
              <a:buSzPts val="2001"/>
              <a:buChar char="–"/>
              <a:defRPr sz="2001"/>
            </a:lvl2pPr>
            <a:lvl3pPr marL="1371600" lvl="2" indent="-342963" algn="l" rtl="0">
              <a:lnSpc>
                <a:spcPct val="150000"/>
              </a:lnSpc>
              <a:spcBef>
                <a:spcPts val="0"/>
              </a:spcBef>
              <a:spcAft>
                <a:spcPts val="0"/>
              </a:spcAft>
              <a:buClr>
                <a:schemeClr val="dk2"/>
              </a:buClr>
              <a:buSzPts val="1801"/>
              <a:buChar char="–"/>
              <a:defRPr sz="1801"/>
            </a:lvl3pPr>
            <a:lvl4pPr marL="1828800" lvl="3" indent="-342963" algn="l" rtl="0">
              <a:lnSpc>
                <a:spcPct val="150000"/>
              </a:lnSpc>
              <a:spcBef>
                <a:spcPts val="0"/>
              </a:spcBef>
              <a:spcAft>
                <a:spcPts val="0"/>
              </a:spcAft>
              <a:buClr>
                <a:schemeClr val="dk2"/>
              </a:buClr>
              <a:buSzPts val="1801"/>
              <a:buChar char="–"/>
              <a:defRPr sz="1801"/>
            </a:lvl4pPr>
            <a:lvl5pPr marL="2286000" lvl="4" indent="-342963" algn="l" rtl="0">
              <a:lnSpc>
                <a:spcPct val="150000"/>
              </a:lnSpc>
              <a:spcBef>
                <a:spcPts val="0"/>
              </a:spcBef>
              <a:spcAft>
                <a:spcPts val="0"/>
              </a:spcAft>
              <a:buClr>
                <a:schemeClr val="dk2"/>
              </a:buClr>
              <a:buSzPts val="1801"/>
              <a:buChar char="–"/>
              <a:defRPr sz="1801"/>
            </a:lvl5pPr>
            <a:lvl6pPr marL="2743200" lvl="5" indent="-331527" algn="l" rtl="0">
              <a:lnSpc>
                <a:spcPct val="95000"/>
              </a:lnSpc>
              <a:spcBef>
                <a:spcPts val="1066"/>
              </a:spcBef>
              <a:spcAft>
                <a:spcPts val="0"/>
              </a:spcAft>
              <a:buClr>
                <a:schemeClr val="dk1"/>
              </a:buClr>
              <a:buSzPts val="1621"/>
              <a:buChar char="–"/>
              <a:defRPr sz="1801"/>
            </a:lvl6pPr>
            <a:lvl7pPr marL="3200400" lvl="6" indent="-331527" algn="l" rtl="0">
              <a:lnSpc>
                <a:spcPct val="95000"/>
              </a:lnSpc>
              <a:spcBef>
                <a:spcPts val="1066"/>
              </a:spcBef>
              <a:spcAft>
                <a:spcPts val="0"/>
              </a:spcAft>
              <a:buClr>
                <a:schemeClr val="dk1"/>
              </a:buClr>
              <a:buSzPts val="1621"/>
              <a:buChar char="–"/>
              <a:defRPr sz="1801"/>
            </a:lvl7pPr>
            <a:lvl8pPr marL="3657600" lvl="7" indent="-331527" algn="l" rtl="0">
              <a:lnSpc>
                <a:spcPct val="95000"/>
              </a:lnSpc>
              <a:spcBef>
                <a:spcPts val="1066"/>
              </a:spcBef>
              <a:spcAft>
                <a:spcPts val="0"/>
              </a:spcAft>
              <a:buClr>
                <a:schemeClr val="dk1"/>
              </a:buClr>
              <a:buSzPts val="1621"/>
              <a:buChar char="–"/>
              <a:defRPr sz="1801"/>
            </a:lvl8pPr>
            <a:lvl9pPr marL="4114800" lvl="8" indent="-331527" algn="l" rtl="0">
              <a:lnSpc>
                <a:spcPct val="95000"/>
              </a:lnSpc>
              <a:spcBef>
                <a:spcPts val="1066"/>
              </a:spcBef>
              <a:spcAft>
                <a:spcPts val="0"/>
              </a:spcAft>
              <a:buClr>
                <a:schemeClr val="dk1"/>
              </a:buClr>
              <a:buSzPts val="1621"/>
              <a:buChar char="–"/>
              <a:defRPr sz="1801"/>
            </a:lvl9pPr>
          </a:lstStyle>
          <a:p>
            <a:endParaRPr/>
          </a:p>
        </p:txBody>
      </p:sp>
      <p:sp>
        <p:nvSpPr>
          <p:cNvPr id="53" name="Google Shape;53;p10"/>
          <p:cNvSpPr txBox="1">
            <a:spLocks noGrp="1"/>
          </p:cNvSpPr>
          <p:nvPr>
            <p:ph type="body" idx="2"/>
          </p:nvPr>
        </p:nvSpPr>
        <p:spPr>
          <a:xfrm>
            <a:off x="304801" y="4648200"/>
            <a:ext cx="3352800" cy="1727100"/>
          </a:xfrm>
          <a:prstGeom prst="rect">
            <a:avLst/>
          </a:prstGeom>
          <a:noFill/>
          <a:ln>
            <a:noFill/>
          </a:ln>
        </p:spPr>
        <p:txBody>
          <a:bodyPr spcFirstLastPara="1" wrap="square" lIns="121875" tIns="60925" rIns="121875" bIns="60925" anchor="t" anchorCtr="0">
            <a:normAutofit/>
          </a:bodyPr>
          <a:lstStyle>
            <a:lvl1pPr marL="457200" lvl="0" indent="-228600" algn="l" rtl="0">
              <a:lnSpc>
                <a:spcPct val="150000"/>
              </a:lnSpc>
              <a:spcBef>
                <a:spcPts val="1200"/>
              </a:spcBef>
              <a:spcAft>
                <a:spcPts val="0"/>
              </a:spcAft>
              <a:buClr>
                <a:schemeClr val="dk2"/>
              </a:buClr>
              <a:buSzPts val="1600"/>
              <a:buNone/>
              <a:defRPr sz="1600"/>
            </a:lvl1pPr>
            <a:lvl2pPr marL="914400" lvl="1" indent="-228600" algn="l" rtl="0">
              <a:lnSpc>
                <a:spcPct val="150000"/>
              </a:lnSpc>
              <a:spcBef>
                <a:spcPts val="0"/>
              </a:spcBef>
              <a:spcAft>
                <a:spcPts val="0"/>
              </a:spcAft>
              <a:buClr>
                <a:schemeClr val="dk2"/>
              </a:buClr>
              <a:buSzPts val="1600"/>
              <a:buNone/>
              <a:defRPr sz="1600"/>
            </a:lvl2pPr>
            <a:lvl3pPr marL="1371600" lvl="2" indent="-228600" algn="l" rtl="0">
              <a:lnSpc>
                <a:spcPct val="150000"/>
              </a:lnSpc>
              <a:spcBef>
                <a:spcPts val="0"/>
              </a:spcBef>
              <a:spcAft>
                <a:spcPts val="0"/>
              </a:spcAft>
              <a:buClr>
                <a:schemeClr val="dk2"/>
              </a:buClr>
              <a:buSzPts val="1300"/>
              <a:buNone/>
              <a:defRPr sz="1300"/>
            </a:lvl3pPr>
            <a:lvl4pPr marL="1828800" lvl="3" indent="-228600" algn="l" rtl="0">
              <a:lnSpc>
                <a:spcPct val="150000"/>
              </a:lnSpc>
              <a:spcBef>
                <a:spcPts val="0"/>
              </a:spcBef>
              <a:spcAft>
                <a:spcPts val="0"/>
              </a:spcAft>
              <a:buClr>
                <a:schemeClr val="dk2"/>
              </a:buClr>
              <a:buSzPts val="1200"/>
              <a:buNone/>
              <a:defRPr sz="1200"/>
            </a:lvl4pPr>
            <a:lvl5pPr marL="2286000" lvl="4" indent="-228600" algn="l" rtl="0">
              <a:lnSpc>
                <a:spcPct val="150000"/>
              </a:lnSpc>
              <a:spcBef>
                <a:spcPts val="0"/>
              </a:spcBef>
              <a:spcAft>
                <a:spcPts val="0"/>
              </a:spcAft>
              <a:buClr>
                <a:schemeClr val="dk2"/>
              </a:buClr>
              <a:buSzPts val="1200"/>
              <a:buNone/>
              <a:defRPr sz="1200"/>
            </a:lvl5pPr>
            <a:lvl6pPr marL="2743200" lvl="5" indent="-228600" algn="l" rtl="0">
              <a:lnSpc>
                <a:spcPct val="95000"/>
              </a:lnSpc>
              <a:spcBef>
                <a:spcPts val="1066"/>
              </a:spcBef>
              <a:spcAft>
                <a:spcPts val="0"/>
              </a:spcAft>
              <a:buClr>
                <a:schemeClr val="dk1"/>
              </a:buClr>
              <a:buSzPts val="1080"/>
              <a:buNone/>
              <a:defRPr sz="1200"/>
            </a:lvl6pPr>
            <a:lvl7pPr marL="3200400" lvl="6" indent="-228600" algn="l" rtl="0">
              <a:lnSpc>
                <a:spcPct val="95000"/>
              </a:lnSpc>
              <a:spcBef>
                <a:spcPts val="1066"/>
              </a:spcBef>
              <a:spcAft>
                <a:spcPts val="0"/>
              </a:spcAft>
              <a:buClr>
                <a:schemeClr val="dk1"/>
              </a:buClr>
              <a:buSzPts val="1080"/>
              <a:buNone/>
              <a:defRPr sz="1200"/>
            </a:lvl7pPr>
            <a:lvl8pPr marL="3657600" lvl="7" indent="-228600" algn="l" rtl="0">
              <a:lnSpc>
                <a:spcPct val="95000"/>
              </a:lnSpc>
              <a:spcBef>
                <a:spcPts val="1066"/>
              </a:spcBef>
              <a:spcAft>
                <a:spcPts val="0"/>
              </a:spcAft>
              <a:buClr>
                <a:schemeClr val="dk1"/>
              </a:buClr>
              <a:buSzPts val="1080"/>
              <a:buNone/>
              <a:defRPr sz="1200"/>
            </a:lvl8pPr>
            <a:lvl9pPr marL="4114800" lvl="8" indent="-228600" algn="l" rtl="0">
              <a:lnSpc>
                <a:spcPct val="95000"/>
              </a:lnSpc>
              <a:spcBef>
                <a:spcPts val="1066"/>
              </a:spcBef>
              <a:spcAft>
                <a:spcPts val="0"/>
              </a:spcAft>
              <a:buClr>
                <a:schemeClr val="dk1"/>
              </a:buClr>
              <a:buSzPts val="1080"/>
              <a:buNone/>
              <a:defRPr sz="1200"/>
            </a:lvl9pPr>
          </a:lstStyle>
          <a:p>
            <a:endParaRPr/>
          </a:p>
        </p:txBody>
      </p:sp>
      <p:sp>
        <p:nvSpPr>
          <p:cNvPr id="54" name="Google Shape;54;p10"/>
          <p:cNvSpPr txBox="1">
            <a:spLocks noGrp="1"/>
          </p:cNvSpPr>
          <p:nvPr>
            <p:ph type="dt" idx="10"/>
          </p:nvPr>
        </p:nvSpPr>
        <p:spPr>
          <a:xfrm>
            <a:off x="1117600" y="6400802"/>
            <a:ext cx="27432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5" name="Google Shape;55;p10"/>
          <p:cNvSpPr txBox="1">
            <a:spLocks noGrp="1"/>
          </p:cNvSpPr>
          <p:nvPr>
            <p:ph type="ftr" idx="11"/>
          </p:nvPr>
        </p:nvSpPr>
        <p:spPr>
          <a:xfrm>
            <a:off x="3908861" y="6400802"/>
            <a:ext cx="6217800" cy="320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304801" y="0"/>
            <a:ext cx="11582400" cy="6858000"/>
          </a:xfrm>
          <a:prstGeom prst="rect">
            <a:avLst/>
          </a:prstGeom>
          <a:gradFill>
            <a:gsLst>
              <a:gs pos="0">
                <a:srgbClr val="FFFFFF">
                  <a:alpha val="0"/>
                </a:srgbClr>
              </a:gs>
              <a:gs pos="100000">
                <a:srgbClr val="FFFFFF">
                  <a:alpha val="54901"/>
                </a:srgbClr>
              </a:gs>
            </a:gsLst>
            <a:lin ang="7799903" scaled="0"/>
          </a:gradFill>
          <a:ln>
            <a:noFill/>
          </a:ln>
        </p:spPr>
        <p:txBody>
          <a:bodyPr spcFirstLastPara="1" wrap="square" lIns="121925" tIns="60950" rIns="121925" bIns="60950" anchor="ctr" anchorCtr="0">
            <a:noAutofit/>
          </a:bodyPr>
          <a:lstStyle/>
          <a:p>
            <a:pPr marL="0" marR="0" lvl="0" indent="0" algn="ctr" rtl="0">
              <a:spcBef>
                <a:spcPts val="0"/>
              </a:spcBef>
              <a:spcAft>
                <a:spcPts val="0"/>
              </a:spcAft>
              <a:buNone/>
            </a:pPr>
            <a:endParaRPr sz="2401"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lvl1pPr marR="0" lvl="0" algn="ctr" rtl="0">
              <a:lnSpc>
                <a:spcPct val="85000"/>
              </a:lnSpc>
              <a:spcBef>
                <a:spcPts val="0"/>
              </a:spcBef>
              <a:spcAft>
                <a:spcPts val="0"/>
              </a:spcAft>
              <a:buClr>
                <a:schemeClr val="dk1"/>
              </a:buClr>
              <a:buSzPts val="4401"/>
              <a:buFont typeface="Arial"/>
              <a:buNone/>
              <a:defRPr sz="4401"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lvl1pPr marL="457200" marR="0" lvl="0" indent="-431800" algn="just" rtl="0">
              <a:lnSpc>
                <a:spcPct val="150000"/>
              </a:lnSpc>
              <a:spcBef>
                <a:spcPts val="0"/>
              </a:spcBef>
              <a:spcAft>
                <a:spcPts val="0"/>
              </a:spcAft>
              <a:buClr>
                <a:schemeClr val="dk2"/>
              </a:buClr>
              <a:buSzPts val="3200"/>
              <a:buFont typeface="Arial"/>
              <a:buChar char="•"/>
              <a:defRPr sz="3200" b="0" i="0" u="none" strike="noStrike" cap="none">
                <a:solidFill>
                  <a:schemeClr val="dk2"/>
                </a:solidFill>
                <a:latin typeface="Arial"/>
                <a:ea typeface="Arial"/>
                <a:cs typeface="Arial"/>
                <a:sym typeface="Arial"/>
              </a:defRPr>
            </a:lvl1pPr>
            <a:lvl2pPr marL="914400" marR="0" lvl="1" indent="-406400" algn="just" rtl="0">
              <a:lnSpc>
                <a:spcPct val="150000"/>
              </a:lnSpc>
              <a:spcBef>
                <a:spcPts val="0"/>
              </a:spcBef>
              <a:spcAft>
                <a:spcPts val="0"/>
              </a:spcAft>
              <a:buClr>
                <a:schemeClr val="dk2"/>
              </a:buClr>
              <a:buSzPts val="2800"/>
              <a:buFont typeface="Century Gothic"/>
              <a:buChar char="–"/>
              <a:defRPr sz="2800" b="0" i="0" u="none" strike="noStrike" cap="none">
                <a:solidFill>
                  <a:schemeClr val="dk2"/>
                </a:solidFill>
                <a:latin typeface="Arial"/>
                <a:ea typeface="Arial"/>
                <a:cs typeface="Arial"/>
                <a:sym typeface="Arial"/>
              </a:defRPr>
            </a:lvl2pPr>
            <a:lvl3pPr marL="1371600" marR="0" lvl="2" indent="-381000" algn="just" rtl="0">
              <a:lnSpc>
                <a:spcPct val="150000"/>
              </a:lnSpc>
              <a:spcBef>
                <a:spcPts val="0"/>
              </a:spcBef>
              <a:spcAft>
                <a:spcPts val="0"/>
              </a:spcAft>
              <a:buClr>
                <a:schemeClr val="dk2"/>
              </a:buClr>
              <a:buSzPts val="2400"/>
              <a:buFont typeface="Century Gothic"/>
              <a:buChar char="–"/>
              <a:defRPr sz="2400" b="0" i="0" u="none" strike="noStrike" cap="none">
                <a:solidFill>
                  <a:schemeClr val="dk2"/>
                </a:solidFill>
                <a:latin typeface="Arial"/>
                <a:ea typeface="Arial"/>
                <a:cs typeface="Arial"/>
                <a:sym typeface="Arial"/>
              </a:defRPr>
            </a:lvl3pPr>
            <a:lvl4pPr marL="1828800" marR="0" lvl="3" indent="-381000" algn="just" rtl="0">
              <a:lnSpc>
                <a:spcPct val="150000"/>
              </a:lnSpc>
              <a:spcBef>
                <a:spcPts val="0"/>
              </a:spcBef>
              <a:spcAft>
                <a:spcPts val="0"/>
              </a:spcAft>
              <a:buClr>
                <a:schemeClr val="dk2"/>
              </a:buClr>
              <a:buSzPts val="2400"/>
              <a:buFont typeface="Century Gothic"/>
              <a:buChar char="–"/>
              <a:defRPr sz="2400" b="0" i="0" u="none" strike="noStrike" cap="none">
                <a:solidFill>
                  <a:schemeClr val="dk2"/>
                </a:solidFill>
                <a:latin typeface="Arial"/>
                <a:ea typeface="Arial"/>
                <a:cs typeface="Arial"/>
                <a:sym typeface="Arial"/>
              </a:defRPr>
            </a:lvl4pPr>
            <a:lvl5pPr marL="2286000" marR="0" lvl="4" indent="-381000" algn="just" rtl="0">
              <a:lnSpc>
                <a:spcPct val="150000"/>
              </a:lnSpc>
              <a:spcBef>
                <a:spcPts val="0"/>
              </a:spcBef>
              <a:spcAft>
                <a:spcPts val="0"/>
              </a:spcAft>
              <a:buClr>
                <a:schemeClr val="dk2"/>
              </a:buClr>
              <a:buSzPts val="2400"/>
              <a:buFont typeface="Century Gothic"/>
              <a:buChar char="–"/>
              <a:defRPr sz="2400" b="0" i="0" u="none" strike="noStrike" cap="none">
                <a:solidFill>
                  <a:schemeClr val="dk2"/>
                </a:solidFill>
                <a:latin typeface="Arial"/>
                <a:ea typeface="Arial"/>
                <a:cs typeface="Arial"/>
                <a:sym typeface="Arial"/>
              </a:defRPr>
            </a:lvl5pPr>
            <a:lvl6pPr marL="2743200" marR="0" lvl="5" indent="-331527" algn="l" rtl="0">
              <a:lnSpc>
                <a:spcPct val="95000"/>
              </a:lnSpc>
              <a:spcBef>
                <a:spcPts val="1066"/>
              </a:spcBef>
              <a:spcAft>
                <a:spcPts val="0"/>
              </a:spcAft>
              <a:buClr>
                <a:schemeClr val="dk1"/>
              </a:buClr>
              <a:buSzPts val="1621"/>
              <a:buFont typeface="Century Gothic"/>
              <a:buChar char="–"/>
              <a:defRPr sz="1801" b="0" i="0" u="none" strike="noStrike" cap="none">
                <a:solidFill>
                  <a:schemeClr val="dk1"/>
                </a:solidFill>
                <a:latin typeface="Arial"/>
                <a:ea typeface="Arial"/>
                <a:cs typeface="Arial"/>
                <a:sym typeface="Arial"/>
              </a:defRPr>
            </a:lvl6pPr>
            <a:lvl7pPr marL="3200400" marR="0" lvl="6" indent="-331527" algn="l" rtl="0">
              <a:lnSpc>
                <a:spcPct val="95000"/>
              </a:lnSpc>
              <a:spcBef>
                <a:spcPts val="1066"/>
              </a:spcBef>
              <a:spcAft>
                <a:spcPts val="0"/>
              </a:spcAft>
              <a:buClr>
                <a:schemeClr val="dk1"/>
              </a:buClr>
              <a:buSzPts val="1621"/>
              <a:buFont typeface="Century Gothic"/>
              <a:buChar char="–"/>
              <a:defRPr sz="1801" b="0" i="0" u="none" strike="noStrike" cap="none">
                <a:solidFill>
                  <a:schemeClr val="dk1"/>
                </a:solidFill>
                <a:latin typeface="Arial"/>
                <a:ea typeface="Arial"/>
                <a:cs typeface="Arial"/>
                <a:sym typeface="Arial"/>
              </a:defRPr>
            </a:lvl7pPr>
            <a:lvl8pPr marL="3657600" marR="0" lvl="7" indent="-331527" algn="l" rtl="0">
              <a:lnSpc>
                <a:spcPct val="95000"/>
              </a:lnSpc>
              <a:spcBef>
                <a:spcPts val="1066"/>
              </a:spcBef>
              <a:spcAft>
                <a:spcPts val="0"/>
              </a:spcAft>
              <a:buClr>
                <a:schemeClr val="dk1"/>
              </a:buClr>
              <a:buSzPts val="1621"/>
              <a:buFont typeface="Century Gothic"/>
              <a:buChar char="–"/>
              <a:defRPr sz="1801" b="0" i="0" u="none" strike="noStrike" cap="none">
                <a:solidFill>
                  <a:schemeClr val="dk1"/>
                </a:solidFill>
                <a:latin typeface="Arial"/>
                <a:ea typeface="Arial"/>
                <a:cs typeface="Arial"/>
                <a:sym typeface="Arial"/>
              </a:defRPr>
            </a:lvl8pPr>
            <a:lvl9pPr marL="4114800" marR="0" lvl="8" indent="-331527" algn="l" rtl="0">
              <a:lnSpc>
                <a:spcPct val="95000"/>
              </a:lnSpc>
              <a:spcBef>
                <a:spcPts val="1066"/>
              </a:spcBef>
              <a:spcAft>
                <a:spcPts val="0"/>
              </a:spcAft>
              <a:buClr>
                <a:schemeClr val="dk1"/>
              </a:buClr>
              <a:buSzPts val="1621"/>
              <a:buFont typeface="Century Gothic"/>
              <a:buChar char="–"/>
              <a:defRPr sz="1801"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marR="0" lvl="0" indent="0" algn="r" rtl="0">
              <a:spcBef>
                <a:spcPts val="0"/>
              </a:spcBef>
              <a:buNone/>
              <a:defRPr sz="1200" b="0" i="0" u="none" strike="noStrike" cap="none">
                <a:solidFill>
                  <a:srgbClr val="7F7F7F"/>
                </a:solidFill>
                <a:latin typeface="Arial"/>
                <a:ea typeface="Arial"/>
                <a:cs typeface="Arial"/>
                <a:sym typeface="Arial"/>
              </a:defRPr>
            </a:lvl1pPr>
            <a:lvl2pPr marL="0" marR="0" lvl="1" indent="0" algn="r" rtl="0">
              <a:spcBef>
                <a:spcPts val="0"/>
              </a:spcBef>
              <a:buNone/>
              <a:defRPr sz="1200" b="0" i="0" u="none" strike="noStrike" cap="none">
                <a:solidFill>
                  <a:srgbClr val="7F7F7F"/>
                </a:solidFill>
                <a:latin typeface="Arial"/>
                <a:ea typeface="Arial"/>
                <a:cs typeface="Arial"/>
                <a:sym typeface="Arial"/>
              </a:defRPr>
            </a:lvl2pPr>
            <a:lvl3pPr marL="0" marR="0" lvl="2" indent="0" algn="r" rtl="0">
              <a:spcBef>
                <a:spcPts val="0"/>
              </a:spcBef>
              <a:buNone/>
              <a:defRPr sz="1200" b="0" i="0" u="none" strike="noStrike" cap="none">
                <a:solidFill>
                  <a:srgbClr val="7F7F7F"/>
                </a:solidFill>
                <a:latin typeface="Arial"/>
                <a:ea typeface="Arial"/>
                <a:cs typeface="Arial"/>
                <a:sym typeface="Arial"/>
              </a:defRPr>
            </a:lvl3pPr>
            <a:lvl4pPr marL="0" marR="0" lvl="3" indent="0" algn="r" rtl="0">
              <a:spcBef>
                <a:spcPts val="0"/>
              </a:spcBef>
              <a:buNone/>
              <a:defRPr sz="1200" b="0" i="0" u="none" strike="noStrike" cap="none">
                <a:solidFill>
                  <a:srgbClr val="7F7F7F"/>
                </a:solidFill>
                <a:latin typeface="Arial"/>
                <a:ea typeface="Arial"/>
                <a:cs typeface="Arial"/>
                <a:sym typeface="Arial"/>
              </a:defRPr>
            </a:lvl4pPr>
            <a:lvl5pPr marL="0" marR="0" lvl="4" indent="0" algn="r" rtl="0">
              <a:spcBef>
                <a:spcPts val="0"/>
              </a:spcBef>
              <a:buNone/>
              <a:defRPr sz="1200" b="0" i="0" u="none" strike="noStrike" cap="none">
                <a:solidFill>
                  <a:srgbClr val="7F7F7F"/>
                </a:solidFill>
                <a:latin typeface="Arial"/>
                <a:ea typeface="Arial"/>
                <a:cs typeface="Arial"/>
                <a:sym typeface="Arial"/>
              </a:defRPr>
            </a:lvl5pPr>
            <a:lvl6pPr marL="0" marR="0" lvl="5" indent="0" algn="r" rtl="0">
              <a:spcBef>
                <a:spcPts val="0"/>
              </a:spcBef>
              <a:buNone/>
              <a:defRPr sz="1200" b="0" i="0" u="none" strike="noStrike" cap="none">
                <a:solidFill>
                  <a:srgbClr val="7F7F7F"/>
                </a:solidFill>
                <a:latin typeface="Arial"/>
                <a:ea typeface="Arial"/>
                <a:cs typeface="Arial"/>
                <a:sym typeface="Arial"/>
              </a:defRPr>
            </a:lvl6pPr>
            <a:lvl7pPr marL="0" marR="0" lvl="6" indent="0" algn="r" rtl="0">
              <a:spcBef>
                <a:spcPts val="0"/>
              </a:spcBef>
              <a:buNone/>
              <a:defRPr sz="1200" b="0" i="0" u="none" strike="noStrike" cap="none">
                <a:solidFill>
                  <a:srgbClr val="7F7F7F"/>
                </a:solidFill>
                <a:latin typeface="Arial"/>
                <a:ea typeface="Arial"/>
                <a:cs typeface="Arial"/>
                <a:sym typeface="Arial"/>
              </a:defRPr>
            </a:lvl7pPr>
            <a:lvl8pPr marL="0" marR="0" lvl="7" indent="0" algn="r" rtl="0">
              <a:spcBef>
                <a:spcPts val="0"/>
              </a:spcBef>
              <a:buNone/>
              <a:defRPr sz="1200" b="0" i="0" u="none" strike="noStrike" cap="none">
                <a:solidFill>
                  <a:srgbClr val="7F7F7F"/>
                </a:solidFill>
                <a:latin typeface="Arial"/>
                <a:ea typeface="Arial"/>
                <a:cs typeface="Arial"/>
                <a:sym typeface="Arial"/>
              </a:defRPr>
            </a:lvl8pPr>
            <a:lvl9pPr marL="0" marR="0" lvl="8" indent="0" algn="r" rtl="0">
              <a:spcBef>
                <a:spcPts val="0"/>
              </a:spcBef>
              <a:buNone/>
              <a:defRPr sz="12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quizizz.com/join"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4673600" y="1498602"/>
            <a:ext cx="7010400" cy="3298800"/>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dk1"/>
              </a:buClr>
              <a:buSzPts val="5400"/>
              <a:buFont typeface="Arial"/>
              <a:buNone/>
            </a:pPr>
            <a:r>
              <a:rPr lang="pt-BR"/>
              <a:t>Programação Orientada a Objetos</a:t>
            </a:r>
            <a:endParaRPr/>
          </a:p>
        </p:txBody>
      </p:sp>
      <p:sp>
        <p:nvSpPr>
          <p:cNvPr id="97" name="Google Shape;97;p17"/>
          <p:cNvSpPr txBox="1">
            <a:spLocks noGrp="1"/>
          </p:cNvSpPr>
          <p:nvPr>
            <p:ph type="subTitle" idx="1"/>
          </p:nvPr>
        </p:nvSpPr>
        <p:spPr>
          <a:xfrm>
            <a:off x="4673600" y="4927600"/>
            <a:ext cx="7010400" cy="1244700"/>
          </a:xfrm>
          <a:prstGeom prst="rect">
            <a:avLst/>
          </a:prstGeom>
          <a:noFill/>
          <a:ln>
            <a:noFill/>
          </a:ln>
        </p:spPr>
        <p:txBody>
          <a:bodyPr spcFirstLastPara="1" wrap="square" lIns="121875" tIns="60925" rIns="121875" bIns="60925" anchor="t" anchorCtr="0">
            <a:normAutofit/>
          </a:bodyPr>
          <a:lstStyle/>
          <a:p>
            <a:pPr marL="0" lvl="0" indent="0" algn="l" rtl="0">
              <a:lnSpc>
                <a:spcPct val="140000"/>
              </a:lnSpc>
              <a:spcBef>
                <a:spcPts val="0"/>
              </a:spcBef>
              <a:spcAft>
                <a:spcPts val="0"/>
              </a:spcAft>
              <a:buClr>
                <a:schemeClr val="dk1"/>
              </a:buClr>
              <a:buSzPts val="2590"/>
              <a:buNone/>
            </a:pPr>
            <a:r>
              <a:rPr lang="pt-BR" sz="2590" dirty="0"/>
              <a:t>Prof. Wilson Lourenço</a:t>
            </a:r>
            <a:endParaRPr dirty="0"/>
          </a:p>
          <a:p>
            <a:pPr marL="0" lvl="0" indent="0" algn="l" rtl="0">
              <a:lnSpc>
                <a:spcPct val="140000"/>
              </a:lnSpc>
              <a:spcBef>
                <a:spcPts val="0"/>
              </a:spcBef>
              <a:spcAft>
                <a:spcPts val="0"/>
              </a:spcAft>
              <a:buClr>
                <a:schemeClr val="dk1"/>
              </a:buClr>
              <a:buSzPts val="2590"/>
              <a:buNone/>
            </a:pPr>
            <a:endParaRPr dirty="0"/>
          </a:p>
        </p:txBody>
      </p:sp>
      <p:sp>
        <p:nvSpPr>
          <p:cNvPr id="98" name="Google Shape;98;p17"/>
          <p:cNvSpPr txBox="1">
            <a:spLocks noGrp="1"/>
          </p:cNvSpPr>
          <p:nvPr>
            <p:ph type="sldNum" idx="4294967295"/>
          </p:nvPr>
        </p:nvSpPr>
        <p:spPr>
          <a:xfrm>
            <a:off x="11507788" y="6042025"/>
            <a:ext cx="684300" cy="3651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body" idx="1"/>
          </p:nvPr>
        </p:nvSpPr>
        <p:spPr>
          <a:xfrm>
            <a:off x="1117600" y="427703"/>
            <a:ext cx="10160100" cy="5744617"/>
          </a:xfrm>
          <a:prstGeom prst="rect">
            <a:avLst/>
          </a:prstGeom>
          <a:noFill/>
          <a:ln>
            <a:noFill/>
          </a:ln>
        </p:spPr>
        <p:txBody>
          <a:bodyPr spcFirstLastPara="1" wrap="square" lIns="121875" tIns="60925" rIns="121875" bIns="60925" anchor="t" anchorCtr="0">
            <a:normAutofit lnSpcReduction="10000"/>
          </a:bodyPr>
          <a:lstStyle/>
          <a:p>
            <a:pPr marL="304838" lvl="0" indent="-304838" algn="just" rtl="0">
              <a:lnSpc>
                <a:spcPct val="130000"/>
              </a:lnSpc>
              <a:spcBef>
                <a:spcPts val="0"/>
              </a:spcBef>
              <a:spcAft>
                <a:spcPts val="0"/>
              </a:spcAft>
              <a:buClr>
                <a:schemeClr val="dk2"/>
              </a:buClr>
              <a:buSzPts val="1760"/>
              <a:buChar char="•"/>
            </a:pPr>
            <a:r>
              <a:rPr lang="pt-BR" sz="1760" dirty="0"/>
              <a:t>A mesma classe, agora criada com 2 métodos:</a:t>
            </a:r>
          </a:p>
          <a:p>
            <a:pPr marL="0" lvl="0" indent="0" algn="just" rtl="0">
              <a:lnSpc>
                <a:spcPct val="130000"/>
              </a:lnSpc>
              <a:spcBef>
                <a:spcPts val="0"/>
              </a:spcBef>
              <a:spcAft>
                <a:spcPts val="0"/>
              </a:spcAft>
              <a:buClr>
                <a:schemeClr val="dk2"/>
              </a:buClr>
              <a:buSzPts val="1760"/>
              <a:buNone/>
            </a:pPr>
            <a:endParaRPr dirty="0"/>
          </a:p>
          <a:p>
            <a:pPr marL="0" lvl="0" indent="0" algn="just" rtl="0">
              <a:lnSpc>
                <a:spcPct val="130000"/>
              </a:lnSpc>
              <a:spcBef>
                <a:spcPts val="0"/>
              </a:spcBef>
              <a:spcAft>
                <a:spcPts val="0"/>
              </a:spcAft>
              <a:buClr>
                <a:schemeClr val="dk2"/>
              </a:buClr>
              <a:buSzPts val="1320"/>
              <a:buNone/>
            </a:pPr>
            <a:r>
              <a:rPr lang="pt-BR" sz="1320" dirty="0" err="1"/>
              <a:t>class</a:t>
            </a:r>
            <a:r>
              <a:rPr lang="pt-BR" sz="1320" dirty="0"/>
              <a:t> Conta // Criação da classe Conta</a:t>
            </a:r>
            <a:endParaRPr dirty="0"/>
          </a:p>
          <a:p>
            <a:pPr marL="0" lvl="0" indent="0" algn="just" rtl="0">
              <a:lnSpc>
                <a:spcPct val="130000"/>
              </a:lnSpc>
              <a:spcBef>
                <a:spcPts val="0"/>
              </a:spcBef>
              <a:spcAft>
                <a:spcPts val="0"/>
              </a:spcAft>
              <a:buClr>
                <a:schemeClr val="dk2"/>
              </a:buClr>
              <a:buSzPts val="1320"/>
              <a:buNone/>
            </a:pPr>
            <a:r>
              <a:rPr lang="pt-BR" sz="1320" dirty="0"/>
              <a:t>{</a:t>
            </a:r>
            <a:endParaRPr dirty="0"/>
          </a:p>
          <a:p>
            <a:pPr marL="426773" lvl="1" indent="0" algn="just" rtl="0">
              <a:lnSpc>
                <a:spcPct val="130000"/>
              </a:lnSpc>
              <a:spcBef>
                <a:spcPts val="0"/>
              </a:spcBef>
              <a:spcAft>
                <a:spcPts val="0"/>
              </a:spcAft>
              <a:buClr>
                <a:schemeClr val="dk2"/>
              </a:buClr>
              <a:buSzPts val="1320"/>
              <a:buNone/>
            </a:pPr>
            <a:r>
              <a:rPr lang="pt-BR" sz="1320" dirty="0" err="1"/>
              <a:t>int</a:t>
            </a:r>
            <a:r>
              <a:rPr lang="pt-BR" sz="1320" dirty="0"/>
              <a:t> numero;</a:t>
            </a:r>
            <a:endParaRPr dirty="0"/>
          </a:p>
          <a:p>
            <a:pPr marL="426773" lvl="1" indent="0" algn="just" rtl="0">
              <a:lnSpc>
                <a:spcPct val="130000"/>
              </a:lnSpc>
              <a:spcBef>
                <a:spcPts val="0"/>
              </a:spcBef>
              <a:spcAft>
                <a:spcPts val="0"/>
              </a:spcAft>
              <a:buClr>
                <a:schemeClr val="dk2"/>
              </a:buClr>
              <a:buSzPts val="1320"/>
              <a:buNone/>
            </a:pPr>
            <a:r>
              <a:rPr lang="pt-BR" sz="1320" dirty="0" err="1"/>
              <a:t>int</a:t>
            </a:r>
            <a:r>
              <a:rPr lang="pt-BR" sz="1320" dirty="0"/>
              <a:t> </a:t>
            </a:r>
            <a:r>
              <a:rPr lang="pt-BR" sz="1320" dirty="0" err="1"/>
              <a:t>numerodocliente</a:t>
            </a:r>
            <a:r>
              <a:rPr lang="pt-BR" sz="1320" dirty="0"/>
              <a:t>;</a:t>
            </a:r>
            <a:endParaRPr dirty="0"/>
          </a:p>
          <a:p>
            <a:pPr marL="426773" lvl="1" indent="0" algn="just" rtl="0">
              <a:lnSpc>
                <a:spcPct val="130000"/>
              </a:lnSpc>
              <a:spcBef>
                <a:spcPts val="0"/>
              </a:spcBef>
              <a:spcAft>
                <a:spcPts val="0"/>
              </a:spcAft>
              <a:buClr>
                <a:schemeClr val="dk2"/>
              </a:buClr>
              <a:buSzPts val="1320"/>
              <a:buNone/>
            </a:pPr>
            <a:r>
              <a:rPr lang="pt-BR" sz="1320" dirty="0" err="1"/>
              <a:t>double</a:t>
            </a:r>
            <a:r>
              <a:rPr lang="pt-BR" sz="1320" dirty="0"/>
              <a:t> saldo;</a:t>
            </a:r>
            <a:endParaRPr dirty="0"/>
          </a:p>
          <a:p>
            <a:pPr marL="426773" lvl="1" indent="0" algn="just" rtl="0">
              <a:lnSpc>
                <a:spcPct val="130000"/>
              </a:lnSpc>
              <a:spcBef>
                <a:spcPts val="0"/>
              </a:spcBef>
              <a:spcAft>
                <a:spcPts val="0"/>
              </a:spcAft>
              <a:buClr>
                <a:schemeClr val="dk2"/>
              </a:buClr>
              <a:buSzPts val="1320"/>
              <a:buNone/>
            </a:pPr>
            <a:r>
              <a:rPr lang="pt-BR" sz="1320" dirty="0" err="1"/>
              <a:t>String</a:t>
            </a:r>
            <a:r>
              <a:rPr lang="pt-BR" sz="1320" dirty="0"/>
              <a:t> </a:t>
            </a:r>
            <a:r>
              <a:rPr lang="pt-BR" sz="1320" dirty="0" err="1"/>
              <a:t>datadeabertura</a:t>
            </a:r>
            <a:r>
              <a:rPr lang="pt-BR" sz="1320" dirty="0"/>
              <a:t>;</a:t>
            </a:r>
            <a:endParaRPr dirty="0"/>
          </a:p>
          <a:p>
            <a:pPr marL="426773" lvl="1" indent="0" algn="just" rtl="0">
              <a:lnSpc>
                <a:spcPct val="130000"/>
              </a:lnSpc>
              <a:spcBef>
                <a:spcPts val="0"/>
              </a:spcBef>
              <a:spcAft>
                <a:spcPts val="0"/>
              </a:spcAft>
              <a:buClr>
                <a:schemeClr val="dk2"/>
              </a:buClr>
              <a:buSzPts val="1320"/>
              <a:buNone/>
            </a:pPr>
            <a:r>
              <a:rPr lang="pt-BR" sz="1320" dirty="0" err="1"/>
              <a:t>int</a:t>
            </a:r>
            <a:r>
              <a:rPr lang="pt-BR" sz="1320" dirty="0"/>
              <a:t> </a:t>
            </a:r>
            <a:r>
              <a:rPr lang="pt-BR" sz="1320" dirty="0" err="1"/>
              <a:t>codigogerente</a:t>
            </a:r>
            <a:r>
              <a:rPr lang="pt-BR" sz="1320" dirty="0"/>
              <a:t>;</a:t>
            </a:r>
            <a:endParaRPr dirty="0"/>
          </a:p>
          <a:p>
            <a:pPr marL="426773" lvl="1" indent="0" algn="just" rtl="0">
              <a:lnSpc>
                <a:spcPct val="130000"/>
              </a:lnSpc>
              <a:spcBef>
                <a:spcPts val="0"/>
              </a:spcBef>
              <a:spcAft>
                <a:spcPts val="0"/>
              </a:spcAft>
              <a:buClr>
                <a:schemeClr val="dk2"/>
              </a:buClr>
              <a:buSzPts val="1320"/>
              <a:buNone/>
            </a:pPr>
            <a:r>
              <a:rPr lang="pt-BR" sz="1320" dirty="0" err="1"/>
              <a:t>double</a:t>
            </a:r>
            <a:r>
              <a:rPr lang="pt-BR" sz="1320" dirty="0"/>
              <a:t> limite;</a:t>
            </a:r>
            <a:endParaRPr dirty="0"/>
          </a:p>
          <a:p>
            <a:pPr marL="426773" lvl="1" indent="0" algn="just" rtl="0">
              <a:lnSpc>
                <a:spcPct val="130000"/>
              </a:lnSpc>
              <a:spcBef>
                <a:spcPts val="0"/>
              </a:spcBef>
              <a:spcAft>
                <a:spcPts val="0"/>
              </a:spcAft>
              <a:buClr>
                <a:schemeClr val="dk2"/>
              </a:buClr>
              <a:buSzPts val="1320"/>
              <a:buNone/>
            </a:pPr>
            <a:endParaRPr sz="1320" dirty="0"/>
          </a:p>
          <a:p>
            <a:pPr marL="426773" lvl="1" indent="0" algn="just" rtl="0">
              <a:lnSpc>
                <a:spcPct val="130000"/>
              </a:lnSpc>
              <a:spcBef>
                <a:spcPts val="0"/>
              </a:spcBef>
              <a:spcAft>
                <a:spcPts val="0"/>
              </a:spcAft>
              <a:buClr>
                <a:schemeClr val="dk2"/>
              </a:buClr>
              <a:buSzPts val="1320"/>
              <a:buNone/>
            </a:pPr>
            <a:r>
              <a:rPr lang="pt-BR" sz="1320" dirty="0" err="1"/>
              <a:t>void</a:t>
            </a:r>
            <a:r>
              <a:rPr lang="pt-BR" sz="1320" dirty="0"/>
              <a:t> </a:t>
            </a:r>
            <a:r>
              <a:rPr lang="pt-BR" sz="1320" dirty="0" err="1"/>
              <a:t>saqueConta</a:t>
            </a:r>
            <a:r>
              <a:rPr lang="pt-BR" sz="1320" dirty="0"/>
              <a:t>(</a:t>
            </a:r>
            <a:r>
              <a:rPr lang="pt-BR" sz="1320" dirty="0" err="1"/>
              <a:t>double</a:t>
            </a:r>
            <a:r>
              <a:rPr lang="pt-BR" sz="1320" dirty="0"/>
              <a:t> saldo2)</a:t>
            </a:r>
            <a:endParaRPr dirty="0"/>
          </a:p>
          <a:p>
            <a:pPr marL="426773" lvl="1" indent="0" algn="just" rtl="0">
              <a:lnSpc>
                <a:spcPct val="130000"/>
              </a:lnSpc>
              <a:spcBef>
                <a:spcPts val="0"/>
              </a:spcBef>
              <a:spcAft>
                <a:spcPts val="0"/>
              </a:spcAft>
              <a:buClr>
                <a:schemeClr val="dk2"/>
              </a:buClr>
              <a:buSzPts val="1320"/>
              <a:buNone/>
            </a:pPr>
            <a:r>
              <a:rPr lang="pt-BR" sz="1320" dirty="0"/>
              <a:t>{</a:t>
            </a:r>
            <a:endParaRPr dirty="0"/>
          </a:p>
          <a:p>
            <a:pPr marL="853545" lvl="2" indent="0" algn="just" rtl="0">
              <a:lnSpc>
                <a:spcPct val="130000"/>
              </a:lnSpc>
              <a:spcBef>
                <a:spcPts val="0"/>
              </a:spcBef>
              <a:spcAft>
                <a:spcPts val="0"/>
              </a:spcAft>
              <a:buClr>
                <a:schemeClr val="dk2"/>
              </a:buClr>
              <a:buSzPts val="1320"/>
              <a:buNone/>
            </a:pPr>
            <a:r>
              <a:rPr lang="pt-BR" sz="1320" dirty="0"/>
              <a:t>saldo=saldo2;</a:t>
            </a:r>
            <a:endParaRPr dirty="0"/>
          </a:p>
          <a:p>
            <a:pPr marL="426773" lvl="1" indent="0" algn="just" rtl="0">
              <a:lnSpc>
                <a:spcPct val="130000"/>
              </a:lnSpc>
              <a:spcBef>
                <a:spcPts val="0"/>
              </a:spcBef>
              <a:spcAft>
                <a:spcPts val="0"/>
              </a:spcAft>
              <a:buClr>
                <a:schemeClr val="dk2"/>
              </a:buClr>
              <a:buSzPts val="1320"/>
              <a:buNone/>
            </a:pPr>
            <a:r>
              <a:rPr lang="pt-BR" sz="1320" dirty="0"/>
              <a:t>}</a:t>
            </a:r>
            <a:endParaRPr dirty="0"/>
          </a:p>
          <a:p>
            <a:pPr marL="0" lvl="0" indent="0" algn="just" rtl="0">
              <a:lnSpc>
                <a:spcPct val="130000"/>
              </a:lnSpc>
              <a:spcBef>
                <a:spcPts val="0"/>
              </a:spcBef>
              <a:spcAft>
                <a:spcPts val="0"/>
              </a:spcAft>
              <a:buClr>
                <a:schemeClr val="dk2"/>
              </a:buClr>
              <a:buSzPts val="1320"/>
              <a:buNone/>
            </a:pPr>
            <a:endParaRPr sz="1320" dirty="0"/>
          </a:p>
          <a:p>
            <a:pPr marL="426773" lvl="1" indent="0" algn="just" rtl="0">
              <a:lnSpc>
                <a:spcPct val="130000"/>
              </a:lnSpc>
              <a:spcBef>
                <a:spcPts val="0"/>
              </a:spcBef>
              <a:spcAft>
                <a:spcPts val="0"/>
              </a:spcAft>
              <a:buClr>
                <a:schemeClr val="dk2"/>
              </a:buClr>
              <a:buSzPts val="1320"/>
              <a:buNone/>
            </a:pPr>
            <a:r>
              <a:rPr lang="pt-BR" sz="1320" dirty="0" err="1"/>
              <a:t>void</a:t>
            </a:r>
            <a:r>
              <a:rPr lang="pt-BR" sz="1320" dirty="0"/>
              <a:t> </a:t>
            </a:r>
            <a:r>
              <a:rPr lang="pt-BR" sz="1320" dirty="0" err="1"/>
              <a:t>depositoConta</a:t>
            </a:r>
            <a:r>
              <a:rPr lang="pt-BR" sz="1320" dirty="0"/>
              <a:t>(</a:t>
            </a:r>
            <a:r>
              <a:rPr lang="pt-BR" sz="1320" dirty="0" err="1"/>
              <a:t>double</a:t>
            </a:r>
            <a:r>
              <a:rPr lang="pt-BR" sz="1320" dirty="0"/>
              <a:t> saldo2)</a:t>
            </a:r>
            <a:endParaRPr dirty="0"/>
          </a:p>
          <a:p>
            <a:pPr marL="426773" lvl="1" indent="0" algn="just" rtl="0">
              <a:lnSpc>
                <a:spcPct val="130000"/>
              </a:lnSpc>
              <a:spcBef>
                <a:spcPts val="0"/>
              </a:spcBef>
              <a:spcAft>
                <a:spcPts val="0"/>
              </a:spcAft>
              <a:buClr>
                <a:schemeClr val="dk2"/>
              </a:buClr>
              <a:buSzPts val="1320"/>
              <a:buNone/>
            </a:pPr>
            <a:r>
              <a:rPr lang="pt-BR" sz="1320" dirty="0"/>
              <a:t>{</a:t>
            </a:r>
            <a:endParaRPr dirty="0"/>
          </a:p>
          <a:p>
            <a:pPr marL="853545" lvl="2" indent="0" algn="just" rtl="0">
              <a:lnSpc>
                <a:spcPct val="130000"/>
              </a:lnSpc>
              <a:spcBef>
                <a:spcPts val="0"/>
              </a:spcBef>
              <a:spcAft>
                <a:spcPts val="0"/>
              </a:spcAft>
              <a:buClr>
                <a:schemeClr val="dk2"/>
              </a:buClr>
              <a:buSzPts val="1320"/>
              <a:buNone/>
            </a:pPr>
            <a:r>
              <a:rPr lang="pt-BR" sz="1320" dirty="0"/>
              <a:t>saldo=saldo2;</a:t>
            </a:r>
            <a:endParaRPr dirty="0"/>
          </a:p>
          <a:p>
            <a:pPr marL="426773" lvl="1" indent="0" algn="just" rtl="0">
              <a:lnSpc>
                <a:spcPct val="130000"/>
              </a:lnSpc>
              <a:spcBef>
                <a:spcPts val="0"/>
              </a:spcBef>
              <a:spcAft>
                <a:spcPts val="0"/>
              </a:spcAft>
              <a:buClr>
                <a:schemeClr val="dk2"/>
              </a:buClr>
              <a:buSzPts val="1320"/>
              <a:buNone/>
            </a:pPr>
            <a:r>
              <a:rPr lang="pt-BR" sz="1320" dirty="0"/>
              <a:t>}</a:t>
            </a:r>
            <a:endParaRPr dirty="0"/>
          </a:p>
          <a:p>
            <a:pPr marL="0" lvl="0" indent="0" algn="just" rtl="0">
              <a:lnSpc>
                <a:spcPct val="130000"/>
              </a:lnSpc>
              <a:spcBef>
                <a:spcPts val="0"/>
              </a:spcBef>
              <a:spcAft>
                <a:spcPts val="0"/>
              </a:spcAft>
              <a:buClr>
                <a:schemeClr val="dk2"/>
              </a:buClr>
              <a:buSzPts val="1320"/>
              <a:buNone/>
            </a:pPr>
            <a:r>
              <a:rPr lang="pt-BR" sz="1320" dirty="0"/>
              <a:t>}</a:t>
            </a:r>
            <a:endParaRPr dirty="0"/>
          </a:p>
        </p:txBody>
      </p:sp>
      <p:sp>
        <p:nvSpPr>
          <p:cNvPr id="152" name="Google Shape;152;p25"/>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10</a:t>
            </a:fld>
            <a:endParaRPr/>
          </a:p>
        </p:txBody>
      </p:sp>
      <p:sp>
        <p:nvSpPr>
          <p:cNvPr id="153" name="Google Shape;153;p25"/>
          <p:cNvSpPr/>
          <p:nvPr/>
        </p:nvSpPr>
        <p:spPr>
          <a:xfrm>
            <a:off x="6096000" y="2226365"/>
            <a:ext cx="1961400" cy="1020300"/>
          </a:xfrm>
          <a:prstGeom prst="wedgeRoundRectCallout">
            <a:avLst>
              <a:gd name="adj1" fmla="val -149211"/>
              <a:gd name="adj2" fmla="val 85877"/>
              <a:gd name="adj3" fmla="val 16667"/>
            </a:avLst>
          </a:prstGeom>
          <a:gradFill>
            <a:gsLst>
              <a:gs pos="0">
                <a:srgbClr val="646BA4"/>
              </a:gs>
              <a:gs pos="50000">
                <a:srgbClr val="49539B"/>
              </a:gs>
              <a:gs pos="100000">
                <a:srgbClr val="3D478C"/>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Método saque</a:t>
            </a:r>
            <a:endParaRPr/>
          </a:p>
        </p:txBody>
      </p:sp>
      <p:sp>
        <p:nvSpPr>
          <p:cNvPr id="154" name="Google Shape;154;p25"/>
          <p:cNvSpPr/>
          <p:nvPr/>
        </p:nvSpPr>
        <p:spPr>
          <a:xfrm>
            <a:off x="6096000" y="3721210"/>
            <a:ext cx="1961400" cy="1020300"/>
          </a:xfrm>
          <a:prstGeom prst="wedgeRoundRectCallout">
            <a:avLst>
              <a:gd name="adj1" fmla="val -149211"/>
              <a:gd name="adj2" fmla="val 85877"/>
              <a:gd name="adj3" fmla="val 16667"/>
            </a:avLst>
          </a:prstGeom>
          <a:gradFill>
            <a:gsLst>
              <a:gs pos="0">
                <a:srgbClr val="646BA4"/>
              </a:gs>
              <a:gs pos="50000">
                <a:srgbClr val="49539B"/>
              </a:gs>
              <a:gs pos="100000">
                <a:srgbClr val="3D478C"/>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Método depósito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40000"/>
              </a:lnSpc>
              <a:spcBef>
                <a:spcPts val="0"/>
              </a:spcBef>
              <a:spcAft>
                <a:spcPts val="0"/>
              </a:spcAft>
              <a:buClr>
                <a:schemeClr val="dk2"/>
              </a:buClr>
              <a:buSzPts val="2720"/>
              <a:buChar char="•"/>
            </a:pPr>
            <a:endParaRPr lang="pt-BR" sz="2720" dirty="0"/>
          </a:p>
          <a:p>
            <a:pPr marL="304838" lvl="0" indent="-304838" algn="just" rtl="0">
              <a:lnSpc>
                <a:spcPct val="140000"/>
              </a:lnSpc>
              <a:spcBef>
                <a:spcPts val="0"/>
              </a:spcBef>
              <a:spcAft>
                <a:spcPts val="0"/>
              </a:spcAft>
              <a:buClr>
                <a:schemeClr val="dk2"/>
              </a:buClr>
              <a:buSzPts val="2720"/>
              <a:buChar char="•"/>
            </a:pPr>
            <a:r>
              <a:rPr lang="pt-BR" sz="2720" dirty="0"/>
              <a:t>O que fazer com a classe que criamos? </a:t>
            </a:r>
            <a:endParaRPr dirty="0"/>
          </a:p>
          <a:p>
            <a:pPr marL="304838" lvl="0" indent="-304838" algn="just" rtl="0">
              <a:lnSpc>
                <a:spcPct val="140000"/>
              </a:lnSpc>
              <a:spcBef>
                <a:spcPts val="0"/>
              </a:spcBef>
              <a:spcAft>
                <a:spcPts val="0"/>
              </a:spcAft>
              <a:buClr>
                <a:schemeClr val="dk2"/>
              </a:buClr>
              <a:buSzPts val="2720"/>
              <a:buChar char="•"/>
            </a:pPr>
            <a:endParaRPr lang="pt-BR" sz="2720" dirty="0"/>
          </a:p>
          <a:p>
            <a:pPr marL="304838" lvl="0" indent="-304838" algn="just" rtl="0">
              <a:lnSpc>
                <a:spcPct val="140000"/>
              </a:lnSpc>
              <a:spcBef>
                <a:spcPts val="0"/>
              </a:spcBef>
              <a:spcAft>
                <a:spcPts val="0"/>
              </a:spcAft>
              <a:buClr>
                <a:schemeClr val="dk2"/>
              </a:buClr>
              <a:buSzPts val="2720"/>
              <a:buChar char="•"/>
            </a:pPr>
            <a:r>
              <a:rPr lang="pt-BR" sz="2720" dirty="0"/>
              <a:t>Assim que digitarmos a classe Conta em um arquivo, devemos salvar e dar o nome de Conta.java, obrigatoriamente. </a:t>
            </a:r>
            <a:endParaRPr dirty="0"/>
          </a:p>
        </p:txBody>
      </p:sp>
      <p:sp>
        <p:nvSpPr>
          <p:cNvPr id="160" name="Google Shape;160;p2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40000"/>
              </a:lnSpc>
              <a:spcBef>
                <a:spcPts val="0"/>
              </a:spcBef>
              <a:spcAft>
                <a:spcPts val="0"/>
              </a:spcAft>
              <a:buClr>
                <a:schemeClr val="dk2"/>
              </a:buClr>
              <a:buSzPts val="2720"/>
              <a:buChar char="•"/>
            </a:pPr>
            <a:endParaRPr lang="pt-BR" sz="2720" dirty="0"/>
          </a:p>
          <a:p>
            <a:pPr marL="304838" lvl="0" indent="-304838" algn="just" rtl="0">
              <a:lnSpc>
                <a:spcPct val="140000"/>
              </a:lnSpc>
              <a:spcBef>
                <a:spcPts val="0"/>
              </a:spcBef>
              <a:spcAft>
                <a:spcPts val="0"/>
              </a:spcAft>
              <a:buClr>
                <a:schemeClr val="dk2"/>
              </a:buClr>
              <a:buSzPts val="2720"/>
              <a:buChar char="•"/>
            </a:pPr>
            <a:r>
              <a:rPr lang="pt-BR" sz="2720" dirty="0"/>
              <a:t>Em seguida devemos gerar o </a:t>
            </a:r>
            <a:r>
              <a:rPr lang="pt-BR" sz="2720" dirty="0" err="1"/>
              <a:t>arquivos.class</a:t>
            </a:r>
            <a:r>
              <a:rPr lang="pt-BR" sz="2720" dirty="0"/>
              <a:t> que não poderá ser executado, já que não se trata de um programa, e sim de uma classe que será chamada por um outro programa por meio da instância de objetos dessa classe. </a:t>
            </a:r>
          </a:p>
          <a:p>
            <a:pPr marL="304838" lvl="0" indent="-304838" algn="just" rtl="0">
              <a:lnSpc>
                <a:spcPct val="140000"/>
              </a:lnSpc>
              <a:spcBef>
                <a:spcPts val="0"/>
              </a:spcBef>
              <a:spcAft>
                <a:spcPts val="0"/>
              </a:spcAft>
              <a:buClr>
                <a:schemeClr val="dk2"/>
              </a:buClr>
              <a:buSzPts val="2720"/>
              <a:buChar char="•"/>
            </a:pPr>
            <a:endParaRPr dirty="0"/>
          </a:p>
          <a:p>
            <a:pPr marL="304838" lvl="0" indent="-304838" algn="just" rtl="0">
              <a:lnSpc>
                <a:spcPct val="140000"/>
              </a:lnSpc>
              <a:spcBef>
                <a:spcPts val="0"/>
              </a:spcBef>
              <a:spcAft>
                <a:spcPts val="0"/>
              </a:spcAft>
              <a:buClr>
                <a:schemeClr val="dk2"/>
              </a:buClr>
              <a:buSzPts val="2720"/>
              <a:buChar char="•"/>
            </a:pPr>
            <a:r>
              <a:rPr lang="pt-BR" sz="2720" dirty="0"/>
              <a:t>Para compilar a classe, digite: </a:t>
            </a:r>
            <a:r>
              <a:rPr lang="pt-BR" sz="2720" dirty="0" err="1"/>
              <a:t>javac</a:t>
            </a:r>
            <a:r>
              <a:rPr lang="pt-BR" sz="2720" dirty="0"/>
              <a:t> Conta.java </a:t>
            </a:r>
            <a:endParaRPr dirty="0"/>
          </a:p>
        </p:txBody>
      </p:sp>
      <p:sp>
        <p:nvSpPr>
          <p:cNvPr id="160" name="Google Shape;160;p2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12</a:t>
            </a:fld>
            <a:endParaRPr/>
          </a:p>
        </p:txBody>
      </p:sp>
    </p:spTree>
    <p:extLst>
      <p:ext uri="{BB962C8B-B14F-4D97-AF65-F5344CB8AC3E}">
        <p14:creationId xmlns:p14="http://schemas.microsoft.com/office/powerpoint/2010/main" val="197813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1117595" y="304700"/>
            <a:ext cx="10160100" cy="1397100"/>
          </a:xfrm>
          <a:prstGeom prst="rect">
            <a:avLst/>
          </a:prstGeom>
          <a:noFill/>
          <a:ln>
            <a:noFill/>
          </a:ln>
        </p:spPr>
        <p:txBody>
          <a:bodyPr spcFirstLastPara="1" wrap="square" lIns="121875" tIns="60925" rIns="121875" bIns="60925" anchor="b" anchorCtr="0">
            <a:normAutofit fontScale="90000"/>
          </a:bodyPr>
          <a:lstStyle/>
          <a:p>
            <a:pPr marL="0" lvl="0" indent="0" algn="ctr" rtl="0">
              <a:lnSpc>
                <a:spcPct val="85000"/>
              </a:lnSpc>
              <a:spcBef>
                <a:spcPts val="0"/>
              </a:spcBef>
              <a:spcAft>
                <a:spcPts val="0"/>
              </a:spcAft>
              <a:buClr>
                <a:schemeClr val="dk1"/>
              </a:buClr>
              <a:buSzPts val="4400"/>
              <a:buFont typeface="Arial"/>
              <a:buNone/>
            </a:pPr>
            <a:br>
              <a:rPr lang="pt-BR" dirty="0"/>
            </a:br>
            <a:br>
              <a:rPr lang="pt-BR" dirty="0"/>
            </a:br>
            <a:br>
              <a:rPr lang="pt-BR" dirty="0"/>
            </a:br>
            <a:r>
              <a:rPr lang="pt-BR" dirty="0"/>
              <a:t>Utilizando a classe criada e gerando objetos dela</a:t>
            </a:r>
            <a:endParaRPr dirty="0"/>
          </a:p>
        </p:txBody>
      </p:sp>
      <p:sp>
        <p:nvSpPr>
          <p:cNvPr id="166" name="Google Shape;166;p27"/>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endParaRPr lang="pt-BR" dirty="0"/>
          </a:p>
          <a:p>
            <a:pPr marL="304838" lvl="0" indent="-304838" algn="just" rtl="0">
              <a:lnSpc>
                <a:spcPct val="150000"/>
              </a:lnSpc>
              <a:spcBef>
                <a:spcPts val="0"/>
              </a:spcBef>
              <a:spcAft>
                <a:spcPts val="0"/>
              </a:spcAft>
              <a:buClr>
                <a:schemeClr val="dk2"/>
              </a:buClr>
              <a:buSzPts val="3200"/>
              <a:buChar char="•"/>
            </a:pPr>
            <a:r>
              <a:rPr lang="pt-BR" dirty="0"/>
              <a:t>Inicialmente, digite o programa abaixo e salve com o nome de TestaConta.java. </a:t>
            </a:r>
            <a:endParaRPr dirty="0"/>
          </a:p>
          <a:p>
            <a:pPr marL="304838" lvl="0" indent="-304838" algn="just" rtl="0">
              <a:lnSpc>
                <a:spcPct val="150000"/>
              </a:lnSpc>
              <a:spcBef>
                <a:spcPts val="0"/>
              </a:spcBef>
              <a:spcAft>
                <a:spcPts val="0"/>
              </a:spcAft>
              <a:buClr>
                <a:schemeClr val="dk2"/>
              </a:buClr>
              <a:buSzPts val="3200"/>
              <a:buChar char="•"/>
            </a:pPr>
            <a:r>
              <a:rPr lang="pt-BR" dirty="0"/>
              <a:t>Salve na mesma pasta em que foi gravada a classe Conta.java. </a:t>
            </a:r>
            <a:endParaRPr dirty="0"/>
          </a:p>
        </p:txBody>
      </p:sp>
      <p:sp>
        <p:nvSpPr>
          <p:cNvPr id="167" name="Google Shape;167;p27"/>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1015945" y="708607"/>
            <a:ext cx="10160100" cy="5440800"/>
          </a:xfrm>
          <a:prstGeom prst="rect">
            <a:avLst/>
          </a:prstGeom>
          <a:noFill/>
          <a:ln>
            <a:noFill/>
          </a:ln>
        </p:spPr>
        <p:txBody>
          <a:bodyPr spcFirstLastPara="1" wrap="square" lIns="121875" tIns="60925" rIns="121875" bIns="60925" anchor="t" anchorCtr="0">
            <a:normAutofit/>
          </a:bodyPr>
          <a:lstStyle/>
          <a:p>
            <a:pPr marL="0" lvl="0" indent="0" algn="just" rtl="0">
              <a:lnSpc>
                <a:spcPct val="140000"/>
              </a:lnSpc>
              <a:spcBef>
                <a:spcPts val="0"/>
              </a:spcBef>
              <a:spcAft>
                <a:spcPts val="0"/>
              </a:spcAft>
              <a:buClr>
                <a:schemeClr val="dk2"/>
              </a:buClr>
              <a:buSzPts val="1300"/>
              <a:buNone/>
            </a:pPr>
            <a:r>
              <a:rPr lang="pt-BR" sz="1300" dirty="0" err="1"/>
              <a:t>class</a:t>
            </a:r>
            <a:r>
              <a:rPr lang="pt-BR" sz="1300" dirty="0"/>
              <a:t> </a:t>
            </a:r>
            <a:r>
              <a:rPr lang="pt-BR" sz="1300" dirty="0" err="1"/>
              <a:t>TestaConta</a:t>
            </a:r>
            <a:endParaRPr sz="1300" dirty="0"/>
          </a:p>
          <a:p>
            <a:pPr marL="0" lvl="0" indent="0" algn="just" rtl="0">
              <a:lnSpc>
                <a:spcPct val="140000"/>
              </a:lnSpc>
              <a:spcBef>
                <a:spcPts val="0"/>
              </a:spcBef>
              <a:spcAft>
                <a:spcPts val="0"/>
              </a:spcAft>
              <a:buClr>
                <a:schemeClr val="dk2"/>
              </a:buClr>
              <a:buSzPts val="1300"/>
              <a:buNone/>
            </a:pPr>
            <a:r>
              <a:rPr lang="pt-BR" sz="1300" dirty="0"/>
              <a:t>{</a:t>
            </a:r>
            <a:endParaRPr dirty="0"/>
          </a:p>
          <a:p>
            <a:pPr marL="426773" lvl="1" indent="0" algn="just" rtl="0">
              <a:lnSpc>
                <a:spcPct val="140000"/>
              </a:lnSpc>
              <a:spcBef>
                <a:spcPts val="0"/>
              </a:spcBef>
              <a:spcAft>
                <a:spcPts val="0"/>
              </a:spcAft>
              <a:buClr>
                <a:schemeClr val="dk2"/>
              </a:buClr>
              <a:buSzPts val="1300"/>
              <a:buNone/>
            </a:pPr>
            <a:r>
              <a:rPr lang="pt-BR" sz="1300" dirty="0" err="1"/>
              <a:t>public</a:t>
            </a:r>
            <a:r>
              <a:rPr lang="pt-BR" sz="1300" dirty="0"/>
              <a:t> </a:t>
            </a:r>
            <a:r>
              <a:rPr lang="pt-BR" sz="1300" dirty="0" err="1"/>
              <a:t>static</a:t>
            </a:r>
            <a:r>
              <a:rPr lang="pt-BR" sz="1300" dirty="0"/>
              <a:t> </a:t>
            </a:r>
            <a:r>
              <a:rPr lang="pt-BR" sz="1300" dirty="0" err="1"/>
              <a:t>void</a:t>
            </a:r>
            <a:r>
              <a:rPr lang="pt-BR" sz="1300" dirty="0"/>
              <a:t> </a:t>
            </a:r>
            <a:r>
              <a:rPr lang="pt-BR" sz="1300" dirty="0" err="1"/>
              <a:t>main</a:t>
            </a:r>
            <a:r>
              <a:rPr lang="pt-BR" sz="1300" dirty="0"/>
              <a:t>(</a:t>
            </a:r>
            <a:r>
              <a:rPr lang="pt-BR" sz="1300" dirty="0" err="1"/>
              <a:t>String</a:t>
            </a:r>
            <a:r>
              <a:rPr lang="pt-BR" sz="1300" dirty="0"/>
              <a:t> </a:t>
            </a:r>
            <a:r>
              <a:rPr lang="pt-BR" sz="1300" dirty="0" err="1"/>
              <a:t>args</a:t>
            </a:r>
            <a:r>
              <a:rPr lang="pt-BR" sz="1300" dirty="0"/>
              <a:t>[])</a:t>
            </a:r>
            <a:endParaRPr dirty="0"/>
          </a:p>
          <a:p>
            <a:pPr marL="426773" lvl="1" indent="0" algn="just" rtl="0">
              <a:lnSpc>
                <a:spcPct val="140000"/>
              </a:lnSpc>
              <a:spcBef>
                <a:spcPts val="0"/>
              </a:spcBef>
              <a:spcAft>
                <a:spcPts val="0"/>
              </a:spcAft>
              <a:buClr>
                <a:schemeClr val="dk2"/>
              </a:buClr>
              <a:buSzPts val="1300"/>
              <a:buNone/>
            </a:pPr>
            <a:r>
              <a:rPr lang="pt-BR" sz="1300" dirty="0"/>
              <a:t>{</a:t>
            </a:r>
            <a:endParaRPr dirty="0"/>
          </a:p>
          <a:p>
            <a:pPr marL="853545" lvl="2" indent="0" algn="just" rtl="0">
              <a:lnSpc>
                <a:spcPct val="140000"/>
              </a:lnSpc>
              <a:spcBef>
                <a:spcPts val="0"/>
              </a:spcBef>
              <a:spcAft>
                <a:spcPts val="0"/>
              </a:spcAft>
              <a:buClr>
                <a:schemeClr val="dk2"/>
              </a:buClr>
              <a:buSzPts val="1300"/>
              <a:buNone/>
            </a:pPr>
            <a:r>
              <a:rPr lang="pt-BR" sz="1300" dirty="0"/>
              <a:t>Conta </a:t>
            </a:r>
            <a:r>
              <a:rPr lang="pt-BR" sz="1300" dirty="0" err="1"/>
              <a:t>contax</a:t>
            </a:r>
            <a:r>
              <a:rPr lang="pt-BR" sz="1300" dirty="0"/>
              <a:t>; // </a:t>
            </a:r>
            <a:r>
              <a:rPr lang="pt-BR" sz="1300" dirty="0" err="1"/>
              <a:t>contax</a:t>
            </a:r>
            <a:r>
              <a:rPr lang="pt-BR" sz="1300" dirty="0"/>
              <a:t> é definido como o nome do objeto</a:t>
            </a:r>
            <a:endParaRPr dirty="0"/>
          </a:p>
          <a:p>
            <a:pPr marL="853545" lvl="2" indent="0" algn="just" rtl="0">
              <a:lnSpc>
                <a:spcPct val="140000"/>
              </a:lnSpc>
              <a:spcBef>
                <a:spcPts val="0"/>
              </a:spcBef>
              <a:spcAft>
                <a:spcPts val="0"/>
              </a:spcAft>
              <a:buClr>
                <a:schemeClr val="dk2"/>
              </a:buClr>
              <a:buSzPts val="1300"/>
              <a:buNone/>
            </a:pPr>
            <a:r>
              <a:rPr lang="pt-BR" sz="1300" dirty="0" err="1"/>
              <a:t>contax</a:t>
            </a:r>
            <a:r>
              <a:rPr lang="pt-BR" sz="1300" dirty="0"/>
              <a:t> = new Conta(); // aqui ocorre a instância do objeto</a:t>
            </a:r>
            <a:endParaRPr dirty="0"/>
          </a:p>
          <a:p>
            <a:pPr marL="853545" lvl="2" indent="0" algn="just" rtl="0">
              <a:lnSpc>
                <a:spcPct val="140000"/>
              </a:lnSpc>
              <a:spcBef>
                <a:spcPts val="0"/>
              </a:spcBef>
              <a:spcAft>
                <a:spcPts val="0"/>
              </a:spcAft>
              <a:buClr>
                <a:schemeClr val="dk2"/>
              </a:buClr>
              <a:buSzPts val="1300"/>
              <a:buNone/>
            </a:pPr>
            <a:r>
              <a:rPr lang="pt-BR" sz="1300" dirty="0" err="1"/>
              <a:t>contax.numero</a:t>
            </a:r>
            <a:r>
              <a:rPr lang="pt-BR" sz="1300" dirty="0"/>
              <a:t>=171955;</a:t>
            </a:r>
            <a:endParaRPr dirty="0"/>
          </a:p>
          <a:p>
            <a:pPr marL="853545" lvl="2" indent="0" algn="just" rtl="0">
              <a:lnSpc>
                <a:spcPct val="140000"/>
              </a:lnSpc>
              <a:spcBef>
                <a:spcPts val="0"/>
              </a:spcBef>
              <a:spcAft>
                <a:spcPts val="0"/>
              </a:spcAft>
              <a:buClr>
                <a:schemeClr val="dk2"/>
              </a:buClr>
              <a:buSzPts val="1300"/>
              <a:buNone/>
            </a:pPr>
            <a:r>
              <a:rPr lang="pt-BR" sz="1300" dirty="0" err="1"/>
              <a:t>contax.numerodocliente</a:t>
            </a:r>
            <a:r>
              <a:rPr lang="pt-BR" sz="1300" dirty="0"/>
              <a:t>=1347;</a:t>
            </a:r>
            <a:endParaRPr dirty="0"/>
          </a:p>
          <a:p>
            <a:pPr marL="853545" lvl="2" indent="0" algn="just" rtl="0">
              <a:lnSpc>
                <a:spcPct val="140000"/>
              </a:lnSpc>
              <a:spcBef>
                <a:spcPts val="0"/>
              </a:spcBef>
              <a:spcAft>
                <a:spcPts val="0"/>
              </a:spcAft>
              <a:buClr>
                <a:schemeClr val="dk2"/>
              </a:buClr>
              <a:buSzPts val="1300"/>
              <a:buNone/>
            </a:pPr>
            <a:r>
              <a:rPr lang="pt-BR" sz="1300" dirty="0" err="1"/>
              <a:t>contax.saldo</a:t>
            </a:r>
            <a:r>
              <a:rPr lang="pt-BR" sz="1300" dirty="0"/>
              <a:t>=1000;</a:t>
            </a:r>
            <a:endParaRPr dirty="0"/>
          </a:p>
          <a:p>
            <a:pPr marL="853545" lvl="2" indent="0" algn="just" rtl="0">
              <a:lnSpc>
                <a:spcPct val="140000"/>
              </a:lnSpc>
              <a:spcBef>
                <a:spcPts val="0"/>
              </a:spcBef>
              <a:spcAft>
                <a:spcPts val="0"/>
              </a:spcAft>
              <a:buClr>
                <a:schemeClr val="dk2"/>
              </a:buClr>
              <a:buSzPts val="1300"/>
              <a:buNone/>
            </a:pPr>
            <a:r>
              <a:rPr lang="pt-BR" sz="1300" dirty="0" err="1"/>
              <a:t>contax.datadeabertura</a:t>
            </a:r>
            <a:r>
              <a:rPr lang="pt-BR" sz="1300" dirty="0"/>
              <a:t>="12/05/2012";</a:t>
            </a:r>
            <a:endParaRPr dirty="0"/>
          </a:p>
          <a:p>
            <a:pPr marL="853545" lvl="2" indent="0" algn="just" rtl="0">
              <a:lnSpc>
                <a:spcPct val="140000"/>
              </a:lnSpc>
              <a:spcBef>
                <a:spcPts val="0"/>
              </a:spcBef>
              <a:spcAft>
                <a:spcPts val="0"/>
              </a:spcAft>
              <a:buClr>
                <a:schemeClr val="dk2"/>
              </a:buClr>
              <a:buSzPts val="1300"/>
              <a:buNone/>
            </a:pPr>
            <a:r>
              <a:rPr lang="pt-BR" sz="1300" dirty="0" err="1"/>
              <a:t>contax.codigogerente</a:t>
            </a:r>
            <a:r>
              <a:rPr lang="pt-BR" sz="1300" dirty="0"/>
              <a:t>=771;</a:t>
            </a:r>
            <a:endParaRPr dirty="0"/>
          </a:p>
          <a:p>
            <a:pPr marL="853545" lvl="2" indent="0" algn="just" rtl="0">
              <a:lnSpc>
                <a:spcPct val="140000"/>
              </a:lnSpc>
              <a:spcBef>
                <a:spcPts val="0"/>
              </a:spcBef>
              <a:spcAft>
                <a:spcPts val="0"/>
              </a:spcAft>
              <a:buClr>
                <a:schemeClr val="dk2"/>
              </a:buClr>
              <a:buSzPts val="1300"/>
              <a:buNone/>
            </a:pPr>
            <a:r>
              <a:rPr lang="pt-BR" sz="1300" dirty="0" err="1"/>
              <a:t>contax.limite</a:t>
            </a:r>
            <a:r>
              <a:rPr lang="pt-BR" sz="1300" dirty="0"/>
              <a:t>=1000.00;</a:t>
            </a:r>
            <a:endParaRPr dirty="0"/>
          </a:p>
          <a:p>
            <a:pPr marL="853545" lvl="2" indent="0" algn="just" rtl="0">
              <a:lnSpc>
                <a:spcPct val="140000"/>
              </a:lnSpc>
              <a:spcBef>
                <a:spcPts val="0"/>
              </a:spcBef>
              <a:spcAft>
                <a:spcPts val="0"/>
              </a:spcAft>
              <a:buClr>
                <a:schemeClr val="dk2"/>
              </a:buClr>
              <a:buSzPts val="1300"/>
              <a:buNone/>
            </a:pPr>
            <a:r>
              <a:rPr lang="pt-BR" sz="1300" dirty="0"/>
              <a:t>// as linhas abaixo mudam o estado do objeto através de métodos</a:t>
            </a:r>
            <a:endParaRPr dirty="0"/>
          </a:p>
          <a:p>
            <a:pPr marL="853545" lvl="2" indent="0" algn="just" rtl="0">
              <a:lnSpc>
                <a:spcPct val="140000"/>
              </a:lnSpc>
              <a:spcBef>
                <a:spcPts val="0"/>
              </a:spcBef>
              <a:spcAft>
                <a:spcPts val="0"/>
              </a:spcAft>
              <a:buClr>
                <a:schemeClr val="dk2"/>
              </a:buClr>
              <a:buSzPts val="1300"/>
              <a:buNone/>
            </a:pPr>
            <a:r>
              <a:rPr lang="pt-BR" sz="1300" dirty="0" err="1"/>
              <a:t>contax.depositoConta</a:t>
            </a:r>
            <a:r>
              <a:rPr lang="pt-BR" sz="1300" dirty="0"/>
              <a:t>(2000);</a:t>
            </a:r>
            <a:endParaRPr dirty="0"/>
          </a:p>
          <a:p>
            <a:pPr marL="853545" lvl="2" indent="0" algn="just" rtl="0">
              <a:lnSpc>
                <a:spcPct val="140000"/>
              </a:lnSpc>
              <a:spcBef>
                <a:spcPts val="0"/>
              </a:spcBef>
              <a:spcAft>
                <a:spcPts val="0"/>
              </a:spcAft>
              <a:buClr>
                <a:schemeClr val="dk2"/>
              </a:buClr>
              <a:buSzPts val="1300"/>
              <a:buNone/>
            </a:pPr>
            <a:r>
              <a:rPr lang="pt-BR" sz="1300" dirty="0" err="1"/>
              <a:t>contax.saqueConta</a:t>
            </a:r>
            <a:r>
              <a:rPr lang="pt-BR" sz="1300" dirty="0"/>
              <a:t>(500);</a:t>
            </a:r>
            <a:endParaRPr dirty="0"/>
          </a:p>
          <a:p>
            <a:pPr marL="853545" lvl="2" indent="0" algn="just" rtl="0">
              <a:lnSpc>
                <a:spcPct val="140000"/>
              </a:lnSpc>
              <a:spcBef>
                <a:spcPts val="0"/>
              </a:spcBef>
              <a:spcAft>
                <a:spcPts val="0"/>
              </a:spcAft>
              <a:buClr>
                <a:schemeClr val="dk2"/>
              </a:buClr>
              <a:buSzPts val="1300"/>
              <a:buNone/>
            </a:pPr>
            <a:r>
              <a:rPr lang="pt-BR" sz="1300" dirty="0" err="1"/>
              <a:t>System.out.println</a:t>
            </a:r>
            <a:r>
              <a:rPr lang="pt-BR" sz="1300" dirty="0"/>
              <a:t>(" O saldo atual é:" + </a:t>
            </a:r>
            <a:r>
              <a:rPr lang="pt-BR" sz="1300" dirty="0" err="1"/>
              <a:t>contax.saldo</a:t>
            </a:r>
            <a:r>
              <a:rPr lang="pt-BR" sz="1300" dirty="0"/>
              <a:t>);</a:t>
            </a:r>
            <a:endParaRPr dirty="0"/>
          </a:p>
          <a:p>
            <a:pPr marL="426773" lvl="1" indent="0" algn="just" rtl="0">
              <a:lnSpc>
                <a:spcPct val="140000"/>
              </a:lnSpc>
              <a:spcBef>
                <a:spcPts val="0"/>
              </a:spcBef>
              <a:spcAft>
                <a:spcPts val="0"/>
              </a:spcAft>
              <a:buClr>
                <a:schemeClr val="dk2"/>
              </a:buClr>
              <a:buSzPts val="1300"/>
              <a:buNone/>
            </a:pPr>
            <a:r>
              <a:rPr lang="pt-BR" sz="1300" dirty="0"/>
              <a:t>}</a:t>
            </a:r>
            <a:endParaRPr dirty="0"/>
          </a:p>
          <a:p>
            <a:pPr marL="0" lvl="0" indent="0" algn="just" rtl="0">
              <a:lnSpc>
                <a:spcPct val="140000"/>
              </a:lnSpc>
              <a:spcBef>
                <a:spcPts val="0"/>
              </a:spcBef>
              <a:spcAft>
                <a:spcPts val="0"/>
              </a:spcAft>
              <a:buClr>
                <a:schemeClr val="dk2"/>
              </a:buClr>
              <a:buSzPts val="1300"/>
              <a:buNone/>
            </a:pPr>
            <a:r>
              <a:rPr lang="pt-BR" sz="1300" dirty="0"/>
              <a:t>}</a:t>
            </a:r>
            <a:endParaRPr dirty="0"/>
          </a:p>
        </p:txBody>
      </p:sp>
      <p:sp>
        <p:nvSpPr>
          <p:cNvPr id="173" name="Google Shape;173;p28"/>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Clr>
                <a:srgbClr val="7F7F7F"/>
              </a:buClr>
              <a:buSzPts val="1200"/>
              <a:buFont typeface="Arial"/>
              <a:buNone/>
            </a:pPr>
            <a:fld id="{00000000-1234-1234-1234-123412341234}" type="slidenum">
              <a:rPr lang="pt-B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Declaração e instanciação de objetos em Java</a:t>
            </a:r>
            <a:endParaRPr/>
          </a:p>
        </p:txBody>
      </p:sp>
      <p:sp>
        <p:nvSpPr>
          <p:cNvPr id="179" name="Google Shape;179;p29"/>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40000"/>
              </a:lnSpc>
              <a:spcBef>
                <a:spcPts val="0"/>
              </a:spcBef>
              <a:spcAft>
                <a:spcPts val="0"/>
              </a:spcAft>
              <a:buClr>
                <a:schemeClr val="dk2"/>
              </a:buClr>
              <a:buSzPts val="2960"/>
              <a:buChar char="•"/>
            </a:pPr>
            <a:r>
              <a:rPr lang="pt-BR" sz="2960"/>
              <a:t>Tomaremos como base a classe Conta e o programa TestaConta. </a:t>
            </a:r>
            <a:endParaRPr/>
          </a:p>
          <a:p>
            <a:pPr marL="304838" lvl="0" indent="-304838" algn="just" rtl="0">
              <a:lnSpc>
                <a:spcPct val="140000"/>
              </a:lnSpc>
              <a:spcBef>
                <a:spcPts val="0"/>
              </a:spcBef>
              <a:spcAft>
                <a:spcPts val="0"/>
              </a:spcAft>
              <a:buClr>
                <a:schemeClr val="dk2"/>
              </a:buClr>
              <a:buSzPts val="2960"/>
              <a:buChar char="•"/>
            </a:pPr>
            <a:r>
              <a:rPr lang="pt-BR" sz="2960"/>
              <a:t>No programa TestaConta há as seguintes instruções:</a:t>
            </a:r>
            <a:endParaRPr/>
          </a:p>
          <a:p>
            <a:pPr marL="731611" lvl="1" indent="-304838" algn="just" rtl="0">
              <a:lnSpc>
                <a:spcPct val="140000"/>
              </a:lnSpc>
              <a:spcBef>
                <a:spcPts val="0"/>
              </a:spcBef>
              <a:spcAft>
                <a:spcPts val="0"/>
              </a:spcAft>
              <a:buClr>
                <a:schemeClr val="dk2"/>
              </a:buClr>
              <a:buSzPts val="2590"/>
              <a:buChar char="–"/>
            </a:pPr>
            <a:r>
              <a:rPr lang="pt-BR" sz="2590"/>
              <a:t>Conta contax; </a:t>
            </a:r>
            <a:endParaRPr/>
          </a:p>
          <a:p>
            <a:pPr marL="731611" lvl="1" indent="-304838" algn="just" rtl="0">
              <a:lnSpc>
                <a:spcPct val="140000"/>
              </a:lnSpc>
              <a:spcBef>
                <a:spcPts val="0"/>
              </a:spcBef>
              <a:spcAft>
                <a:spcPts val="0"/>
              </a:spcAft>
              <a:buClr>
                <a:schemeClr val="dk2"/>
              </a:buClr>
              <a:buSzPts val="2590"/>
              <a:buChar char="–"/>
            </a:pPr>
            <a:r>
              <a:rPr lang="pt-BR" sz="2590"/>
              <a:t>contax = new Conta(); </a:t>
            </a:r>
            <a:endParaRPr/>
          </a:p>
          <a:p>
            <a:pPr marL="304838" lvl="0" indent="-304838" algn="just" rtl="0">
              <a:lnSpc>
                <a:spcPct val="140000"/>
              </a:lnSpc>
              <a:spcBef>
                <a:spcPts val="0"/>
              </a:spcBef>
              <a:spcAft>
                <a:spcPts val="0"/>
              </a:spcAft>
              <a:buClr>
                <a:schemeClr val="dk2"/>
              </a:buClr>
              <a:buSzPts val="2960"/>
              <a:buChar char="•"/>
            </a:pPr>
            <a:r>
              <a:rPr lang="pt-BR" sz="2960"/>
              <a:t>Essas linhas podem ser digitadas em uma única linha: </a:t>
            </a:r>
            <a:endParaRPr/>
          </a:p>
          <a:p>
            <a:pPr marL="731611" lvl="1" indent="-304838" algn="just" rtl="0">
              <a:lnSpc>
                <a:spcPct val="140000"/>
              </a:lnSpc>
              <a:spcBef>
                <a:spcPts val="0"/>
              </a:spcBef>
              <a:spcAft>
                <a:spcPts val="0"/>
              </a:spcAft>
              <a:buClr>
                <a:schemeClr val="dk2"/>
              </a:buClr>
              <a:buSzPts val="2590"/>
              <a:buChar char="–"/>
            </a:pPr>
            <a:r>
              <a:rPr lang="pt-BR" sz="2590"/>
              <a:t>Conta contax = new Conta(); </a:t>
            </a:r>
            <a:endParaRPr/>
          </a:p>
        </p:txBody>
      </p:sp>
      <p:sp>
        <p:nvSpPr>
          <p:cNvPr id="180" name="Google Shape;180;p29"/>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2960"/>
              <a:buChar char="•"/>
            </a:pPr>
            <a:r>
              <a:rPr lang="pt-BR" sz="2960" dirty="0"/>
              <a:t>Elas são as responsáveis pela criação do objeto. </a:t>
            </a:r>
          </a:p>
          <a:p>
            <a:pPr marL="304838" lvl="0" indent="-304838" algn="just" rtl="0">
              <a:lnSpc>
                <a:spcPct val="150000"/>
              </a:lnSpc>
              <a:spcBef>
                <a:spcPts val="0"/>
              </a:spcBef>
              <a:spcAft>
                <a:spcPts val="0"/>
              </a:spcAft>
              <a:buClr>
                <a:schemeClr val="dk2"/>
              </a:buClr>
              <a:buSzPts val="2960"/>
              <a:buChar char="•"/>
            </a:pPr>
            <a:r>
              <a:rPr lang="pt-BR" sz="2960" dirty="0"/>
              <a:t>Aqui está a instância do objeto. </a:t>
            </a:r>
          </a:p>
          <a:p>
            <a:pPr marL="304838" lvl="0" indent="-304838" algn="just" rtl="0">
              <a:lnSpc>
                <a:spcPct val="150000"/>
              </a:lnSpc>
              <a:spcBef>
                <a:spcPts val="0"/>
              </a:spcBef>
              <a:spcAft>
                <a:spcPts val="0"/>
              </a:spcAft>
              <a:buClr>
                <a:schemeClr val="dk2"/>
              </a:buClr>
              <a:buSzPts val="2960"/>
              <a:buChar char="•"/>
            </a:pPr>
            <a:r>
              <a:rPr lang="pt-BR" sz="2960" dirty="0"/>
              <a:t>Vejamos as linhas, com detalhes: </a:t>
            </a:r>
            <a:endParaRPr dirty="0"/>
          </a:p>
          <a:p>
            <a:pPr marL="731611" lvl="1" indent="-304838" algn="just" rtl="0">
              <a:lnSpc>
                <a:spcPct val="150000"/>
              </a:lnSpc>
              <a:spcBef>
                <a:spcPts val="0"/>
              </a:spcBef>
              <a:spcAft>
                <a:spcPts val="0"/>
              </a:spcAft>
              <a:buClr>
                <a:schemeClr val="dk2"/>
              </a:buClr>
              <a:buSzPts val="2590"/>
              <a:buChar char="–"/>
            </a:pPr>
            <a:r>
              <a:rPr lang="pt-BR" sz="2590" b="1" dirty="0"/>
              <a:t>Conta </a:t>
            </a:r>
            <a:r>
              <a:rPr lang="pt-BR" sz="2590" dirty="0"/>
              <a:t>é a classe que servirá de modelo para o novo objeto; </a:t>
            </a:r>
            <a:endParaRPr dirty="0"/>
          </a:p>
          <a:p>
            <a:pPr marL="731611" lvl="1" indent="-304838" algn="just" rtl="0">
              <a:lnSpc>
                <a:spcPct val="150000"/>
              </a:lnSpc>
              <a:spcBef>
                <a:spcPts val="0"/>
              </a:spcBef>
              <a:spcAft>
                <a:spcPts val="0"/>
              </a:spcAft>
              <a:buClr>
                <a:schemeClr val="dk2"/>
              </a:buClr>
              <a:buSzPts val="2590"/>
              <a:buChar char="–"/>
            </a:pPr>
            <a:r>
              <a:rPr lang="pt-BR" sz="2590" b="1" dirty="0" err="1"/>
              <a:t>contax</a:t>
            </a:r>
            <a:r>
              <a:rPr lang="pt-BR" sz="2590" b="1" dirty="0"/>
              <a:t> </a:t>
            </a:r>
            <a:r>
              <a:rPr lang="pt-BR" sz="2590" dirty="0"/>
              <a:t>é o nome do objeto que será gerado; </a:t>
            </a:r>
            <a:endParaRPr dirty="0"/>
          </a:p>
          <a:p>
            <a:pPr marL="731611" lvl="1" indent="-304838" algn="just" rtl="0">
              <a:lnSpc>
                <a:spcPct val="150000"/>
              </a:lnSpc>
              <a:spcBef>
                <a:spcPts val="0"/>
              </a:spcBef>
              <a:spcAft>
                <a:spcPts val="0"/>
              </a:spcAft>
              <a:buClr>
                <a:schemeClr val="dk2"/>
              </a:buClr>
              <a:buSzPts val="2590"/>
              <a:buChar char="–"/>
            </a:pPr>
            <a:r>
              <a:rPr lang="pt-BR" sz="2590" b="1" dirty="0"/>
              <a:t>new </a:t>
            </a:r>
            <a:r>
              <a:rPr lang="pt-BR" sz="2590" dirty="0"/>
              <a:t>é a instrução que criará o objeto; </a:t>
            </a:r>
            <a:endParaRPr dirty="0"/>
          </a:p>
          <a:p>
            <a:pPr marL="731611" lvl="1" indent="-304838" algn="just" rtl="0">
              <a:lnSpc>
                <a:spcPct val="150000"/>
              </a:lnSpc>
              <a:spcBef>
                <a:spcPts val="0"/>
              </a:spcBef>
              <a:spcAft>
                <a:spcPts val="0"/>
              </a:spcAft>
              <a:buClr>
                <a:schemeClr val="dk2"/>
              </a:buClr>
              <a:buSzPts val="2590"/>
              <a:buChar char="–"/>
            </a:pPr>
            <a:r>
              <a:rPr lang="pt-BR" sz="2590" b="1" dirty="0"/>
              <a:t>Conta</a:t>
            </a:r>
            <a:r>
              <a:rPr lang="pt-BR" sz="2590" dirty="0"/>
              <a:t>() é o construtor da classe, responsável em criar e inicializar todas as variáveis de uma classe. </a:t>
            </a:r>
            <a:endParaRPr dirty="0"/>
          </a:p>
        </p:txBody>
      </p:sp>
      <p:sp>
        <p:nvSpPr>
          <p:cNvPr id="186" name="Google Shape;186;p30"/>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Construtor da Classe </a:t>
            </a:r>
            <a:endParaRPr/>
          </a:p>
        </p:txBody>
      </p:sp>
      <p:sp>
        <p:nvSpPr>
          <p:cNvPr id="192" name="Google Shape;192;p31"/>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40000"/>
              </a:lnSpc>
              <a:spcBef>
                <a:spcPts val="0"/>
              </a:spcBef>
              <a:spcAft>
                <a:spcPts val="0"/>
              </a:spcAft>
              <a:buClr>
                <a:schemeClr val="dk2"/>
              </a:buClr>
              <a:buSzPts val="3200"/>
              <a:buChar char="•"/>
            </a:pPr>
            <a:r>
              <a:rPr lang="pt-BR" dirty="0"/>
              <a:t>Algumas literaturas divergem em chamar Construtores como métodos. </a:t>
            </a:r>
          </a:p>
          <a:p>
            <a:pPr marL="304838" lvl="0" indent="-304838" algn="just" rtl="0">
              <a:lnSpc>
                <a:spcPct val="140000"/>
              </a:lnSpc>
              <a:spcBef>
                <a:spcPts val="0"/>
              </a:spcBef>
              <a:spcAft>
                <a:spcPts val="0"/>
              </a:spcAft>
              <a:buClr>
                <a:schemeClr val="dk2"/>
              </a:buClr>
              <a:buSzPts val="3200"/>
              <a:buChar char="•"/>
            </a:pPr>
            <a:r>
              <a:rPr lang="pt-BR" dirty="0"/>
              <a:t>A semelhança com métodos leva a essa divergência. </a:t>
            </a:r>
            <a:endParaRPr dirty="0"/>
          </a:p>
          <a:p>
            <a:pPr marL="304838" lvl="0" indent="-304838" algn="just" rtl="0">
              <a:lnSpc>
                <a:spcPct val="140000"/>
              </a:lnSpc>
              <a:spcBef>
                <a:spcPts val="0"/>
              </a:spcBef>
              <a:spcAft>
                <a:spcPts val="0"/>
              </a:spcAft>
              <a:buClr>
                <a:schemeClr val="dk2"/>
              </a:buClr>
              <a:buSzPts val="3200"/>
              <a:buChar char="•"/>
            </a:pPr>
            <a:r>
              <a:rPr lang="pt-BR" dirty="0"/>
              <a:t>A confusão se inicia pela estrutura, forma e aparência muito próximas aos métodos, porém a semelhança para por aí. </a:t>
            </a:r>
            <a:endParaRPr dirty="0"/>
          </a:p>
          <a:p>
            <a:pPr marL="304838" lvl="0" indent="-101638" algn="just" rtl="0">
              <a:lnSpc>
                <a:spcPct val="140000"/>
              </a:lnSpc>
              <a:spcBef>
                <a:spcPts val="0"/>
              </a:spcBef>
              <a:spcAft>
                <a:spcPts val="0"/>
              </a:spcAft>
              <a:buClr>
                <a:schemeClr val="dk2"/>
              </a:buClr>
              <a:buSzPts val="3200"/>
              <a:buNone/>
            </a:pPr>
            <a:endParaRPr dirty="0"/>
          </a:p>
        </p:txBody>
      </p:sp>
      <p:sp>
        <p:nvSpPr>
          <p:cNvPr id="193" name="Google Shape;193;p31"/>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40000"/>
              </a:lnSpc>
              <a:spcBef>
                <a:spcPts val="0"/>
              </a:spcBef>
              <a:spcAft>
                <a:spcPts val="0"/>
              </a:spcAft>
              <a:buClr>
                <a:schemeClr val="dk2"/>
              </a:buClr>
              <a:buSzPts val="2960"/>
              <a:buChar char="•"/>
            </a:pPr>
            <a:r>
              <a:rPr lang="pt-BR" sz="2960" dirty="0"/>
              <a:t>A iniciar pelo nome, por padrão, o nome de um método não deve ter a primeira letra do nome em maiúscula, apenas as primeiras letras das palavras seguintes, se houver. </a:t>
            </a:r>
            <a:endParaRPr dirty="0"/>
          </a:p>
          <a:p>
            <a:pPr marL="304838" lvl="0" indent="-304838" algn="just" rtl="0">
              <a:lnSpc>
                <a:spcPct val="140000"/>
              </a:lnSpc>
              <a:spcBef>
                <a:spcPts val="0"/>
              </a:spcBef>
              <a:spcAft>
                <a:spcPts val="0"/>
              </a:spcAft>
              <a:buClr>
                <a:schemeClr val="dk2"/>
              </a:buClr>
              <a:buSzPts val="2960"/>
              <a:buChar char="•"/>
            </a:pPr>
            <a:r>
              <a:rPr lang="pt-BR" sz="2960" dirty="0"/>
              <a:t>Já os Construtores levam sempre o mesmo nome da classe a que pertencem. </a:t>
            </a:r>
            <a:endParaRPr dirty="0"/>
          </a:p>
          <a:p>
            <a:pPr marL="304838" lvl="0" indent="-304838" algn="just" rtl="0">
              <a:lnSpc>
                <a:spcPct val="140000"/>
              </a:lnSpc>
              <a:spcBef>
                <a:spcPts val="0"/>
              </a:spcBef>
              <a:spcAft>
                <a:spcPts val="0"/>
              </a:spcAft>
              <a:buClr>
                <a:schemeClr val="dk2"/>
              </a:buClr>
              <a:buSzPts val="2960"/>
              <a:buChar char="•"/>
            </a:pPr>
            <a:r>
              <a:rPr lang="pt-BR" sz="2960" dirty="0"/>
              <a:t>Métodos: </a:t>
            </a:r>
            <a:r>
              <a:rPr lang="pt-BR" sz="2960" dirty="0" err="1"/>
              <a:t>saqueConta</a:t>
            </a:r>
            <a:r>
              <a:rPr lang="pt-BR" sz="2960" dirty="0"/>
              <a:t>(), </a:t>
            </a:r>
            <a:r>
              <a:rPr lang="pt-BR" sz="2960" dirty="0" err="1"/>
              <a:t>depositoConta</a:t>
            </a:r>
            <a:r>
              <a:rPr lang="pt-BR" sz="2960" dirty="0"/>
              <a:t>(). </a:t>
            </a:r>
            <a:endParaRPr dirty="0"/>
          </a:p>
          <a:p>
            <a:pPr marL="304838" lvl="0" indent="-304838" algn="just" rtl="0">
              <a:lnSpc>
                <a:spcPct val="140000"/>
              </a:lnSpc>
              <a:spcBef>
                <a:spcPts val="0"/>
              </a:spcBef>
              <a:spcAft>
                <a:spcPts val="0"/>
              </a:spcAft>
              <a:buClr>
                <a:schemeClr val="dk2"/>
              </a:buClr>
              <a:buSzPts val="2960"/>
              <a:buChar char="•"/>
            </a:pPr>
            <a:r>
              <a:rPr lang="pt-BR" sz="2960" dirty="0"/>
              <a:t>Construtor: Conta(), Cliente().</a:t>
            </a:r>
            <a:endParaRPr dirty="0"/>
          </a:p>
        </p:txBody>
      </p:sp>
      <p:sp>
        <p:nvSpPr>
          <p:cNvPr id="199" name="Google Shape;199;p32"/>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endParaRPr lang="pt-BR" dirty="0"/>
          </a:p>
          <a:p>
            <a:pPr marL="304838" lvl="0" indent="-304838" algn="just" rtl="0">
              <a:lnSpc>
                <a:spcPct val="150000"/>
              </a:lnSpc>
              <a:spcBef>
                <a:spcPts val="0"/>
              </a:spcBef>
              <a:spcAft>
                <a:spcPts val="0"/>
              </a:spcAft>
              <a:buClr>
                <a:schemeClr val="dk2"/>
              </a:buClr>
              <a:buSzPts val="3200"/>
              <a:buChar char="•"/>
            </a:pPr>
            <a:r>
              <a:rPr lang="pt-BR" dirty="0"/>
              <a:t>O construtor possui tarefa de inicializar o objeto durante sua criação pelo comando new.</a:t>
            </a:r>
          </a:p>
          <a:p>
            <a:pPr marL="0" lvl="0" indent="0" algn="just" rtl="0">
              <a:lnSpc>
                <a:spcPct val="150000"/>
              </a:lnSpc>
              <a:spcBef>
                <a:spcPts val="0"/>
              </a:spcBef>
              <a:spcAft>
                <a:spcPts val="0"/>
              </a:spcAft>
              <a:buClr>
                <a:schemeClr val="dk2"/>
              </a:buClr>
              <a:buSzPts val="3200"/>
              <a:buNone/>
            </a:pPr>
            <a:r>
              <a:rPr lang="pt-BR" dirty="0"/>
              <a:t> </a:t>
            </a:r>
            <a:endParaRPr dirty="0"/>
          </a:p>
          <a:p>
            <a:pPr marL="304838" lvl="0" indent="-304838" algn="just" rtl="0">
              <a:lnSpc>
                <a:spcPct val="150000"/>
              </a:lnSpc>
              <a:spcBef>
                <a:spcPts val="0"/>
              </a:spcBef>
              <a:spcAft>
                <a:spcPts val="0"/>
              </a:spcAft>
              <a:buClr>
                <a:schemeClr val="dk2"/>
              </a:buClr>
              <a:buSzPts val="3200"/>
              <a:buChar char="•"/>
            </a:pPr>
            <a:r>
              <a:rPr lang="pt-BR" dirty="0"/>
              <a:t>Ele tem o mesmo nome da classe na qual reside e é sintaticamente similar a qualquer outro método.</a:t>
            </a:r>
            <a:endParaRPr dirty="0"/>
          </a:p>
        </p:txBody>
      </p:sp>
      <p:sp>
        <p:nvSpPr>
          <p:cNvPr id="205" name="Google Shape;205;p33"/>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12800" y="678621"/>
            <a:ext cx="7010400" cy="5500800"/>
          </a:xfrm>
          <a:prstGeom prst="rect">
            <a:avLst/>
          </a:prstGeom>
          <a:noFill/>
          <a:ln>
            <a:noFill/>
          </a:ln>
        </p:spPr>
        <p:txBody>
          <a:bodyPr spcFirstLastPara="1" wrap="square" lIns="121875" tIns="60925" rIns="121875" bIns="60925" anchor="t" anchorCtr="0">
            <a:normAutofit/>
          </a:bodyPr>
          <a:lstStyle/>
          <a:p>
            <a:pPr lvl="0" rtl="0">
              <a:lnSpc>
                <a:spcPct val="85000"/>
              </a:lnSpc>
              <a:spcBef>
                <a:spcPts val="0"/>
              </a:spcBef>
              <a:spcAft>
                <a:spcPts val="0"/>
              </a:spcAft>
              <a:buClr>
                <a:schemeClr val="dk1"/>
              </a:buClr>
              <a:buSzPts val="4861"/>
            </a:pPr>
            <a:r>
              <a:rPr lang="pt-BR" sz="4861" b="1" dirty="0"/>
              <a:t>Classes, identidade, estado </a:t>
            </a:r>
            <a:r>
              <a:rPr lang="pt-BR" sz="4861" b="1"/>
              <a:t>e comportamento; </a:t>
            </a:r>
            <a:br>
              <a:rPr lang="pt-BR" sz="4861" b="1"/>
            </a:br>
            <a:r>
              <a:rPr lang="pt-BR" sz="4861" b="1"/>
              <a:t>Instância,</a:t>
            </a:r>
            <a:br>
              <a:rPr lang="pt-BR" sz="4861" b="1" dirty="0"/>
            </a:br>
            <a:r>
              <a:rPr lang="pt-BR" sz="4861" b="1" dirty="0"/>
              <a:t>construtores, acesso a atributos e métodos </a:t>
            </a:r>
            <a:endParaRPr sz="486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dirty="0"/>
              <a:t>Criando um Construtor da Classe</a:t>
            </a:r>
            <a:endParaRPr dirty="0"/>
          </a:p>
        </p:txBody>
      </p:sp>
      <p:sp>
        <p:nvSpPr>
          <p:cNvPr id="211" name="Google Shape;211;p34"/>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2960"/>
              <a:buChar char="•"/>
            </a:pPr>
            <a:r>
              <a:rPr lang="pt-BR" sz="2960"/>
              <a:t>Construtores de classes são criados automaticamente sempre que não os declaramos no programa.</a:t>
            </a:r>
            <a:endParaRPr/>
          </a:p>
          <a:p>
            <a:pPr marL="304838" lvl="0" indent="-304838" algn="just" rtl="0">
              <a:lnSpc>
                <a:spcPct val="150000"/>
              </a:lnSpc>
              <a:spcBef>
                <a:spcPts val="0"/>
              </a:spcBef>
              <a:spcAft>
                <a:spcPts val="0"/>
              </a:spcAft>
              <a:buClr>
                <a:schemeClr val="dk2"/>
              </a:buClr>
              <a:buSzPts val="2960"/>
              <a:buChar char="•"/>
            </a:pPr>
            <a:r>
              <a:rPr lang="pt-BR" sz="2960"/>
              <a:t>Em nosso programa exemplo não houve a criação do construtor Conta(), porém ele foi criado automaticamente pelo compilador. </a:t>
            </a:r>
            <a:endParaRPr/>
          </a:p>
          <a:p>
            <a:pPr marL="304838" lvl="0" indent="-304838" algn="just" rtl="0">
              <a:lnSpc>
                <a:spcPct val="150000"/>
              </a:lnSpc>
              <a:spcBef>
                <a:spcPts val="0"/>
              </a:spcBef>
              <a:spcAft>
                <a:spcPts val="0"/>
              </a:spcAft>
              <a:buClr>
                <a:schemeClr val="dk2"/>
              </a:buClr>
              <a:buSzPts val="2960"/>
              <a:buChar char="•"/>
            </a:pPr>
            <a:r>
              <a:rPr lang="pt-BR" sz="2960"/>
              <a:t>Vejamos agora como poderíamos tê-lo declarado:</a:t>
            </a:r>
            <a:endParaRPr/>
          </a:p>
        </p:txBody>
      </p:sp>
      <p:sp>
        <p:nvSpPr>
          <p:cNvPr id="212" name="Google Shape;212;p34"/>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body" idx="1"/>
          </p:nvPr>
        </p:nvSpPr>
        <p:spPr>
          <a:xfrm>
            <a:off x="538309" y="430045"/>
            <a:ext cx="8410800" cy="5440800"/>
          </a:xfrm>
          <a:prstGeom prst="rect">
            <a:avLst/>
          </a:prstGeom>
          <a:noFill/>
          <a:ln>
            <a:noFill/>
          </a:ln>
        </p:spPr>
        <p:txBody>
          <a:bodyPr spcFirstLastPara="1" wrap="square" lIns="121875" tIns="60925" rIns="121875" bIns="60925" numCol="2" anchor="t" anchorCtr="0">
            <a:noAutofit/>
          </a:bodyPr>
          <a:lstStyle/>
          <a:p>
            <a:pPr marL="0" lvl="0" indent="0" algn="just" rtl="0">
              <a:lnSpc>
                <a:spcPct val="150000"/>
              </a:lnSpc>
              <a:spcBef>
                <a:spcPts val="0"/>
              </a:spcBef>
              <a:spcAft>
                <a:spcPts val="0"/>
              </a:spcAft>
              <a:buClr>
                <a:schemeClr val="dk2"/>
              </a:buClr>
              <a:buSzPts val="1400"/>
              <a:buNone/>
            </a:pPr>
            <a:r>
              <a:rPr lang="pt-BR" sz="1400" dirty="0" err="1"/>
              <a:t>class</a:t>
            </a:r>
            <a:r>
              <a:rPr lang="pt-BR" sz="1400" dirty="0"/>
              <a:t> Conta // Criação da classe Conta</a:t>
            </a:r>
            <a:endParaRPr dirty="0"/>
          </a:p>
          <a:p>
            <a:pPr marL="0" lvl="0" indent="0" algn="just" rtl="0">
              <a:lnSpc>
                <a:spcPct val="150000"/>
              </a:lnSpc>
              <a:spcBef>
                <a:spcPts val="0"/>
              </a:spcBef>
              <a:spcAft>
                <a:spcPts val="0"/>
              </a:spcAft>
              <a:buClr>
                <a:schemeClr val="dk2"/>
              </a:buClr>
              <a:buSzPts val="1400"/>
              <a:buNone/>
            </a:pPr>
            <a:r>
              <a:rPr lang="pt-BR" sz="1400" dirty="0"/>
              <a:t>{</a:t>
            </a:r>
            <a:endParaRPr dirty="0"/>
          </a:p>
          <a:p>
            <a:pPr marL="426773" lvl="1" indent="0" algn="just" rtl="0">
              <a:lnSpc>
                <a:spcPct val="150000"/>
              </a:lnSpc>
              <a:spcBef>
                <a:spcPts val="0"/>
              </a:spcBef>
              <a:spcAft>
                <a:spcPts val="0"/>
              </a:spcAft>
              <a:buClr>
                <a:schemeClr val="dk2"/>
              </a:buClr>
              <a:buSzPts val="1400"/>
              <a:buNone/>
            </a:pPr>
            <a:r>
              <a:rPr lang="pt-BR" sz="1400" dirty="0" err="1"/>
              <a:t>int</a:t>
            </a:r>
            <a:r>
              <a:rPr lang="pt-BR" sz="1400" dirty="0"/>
              <a:t> numero;</a:t>
            </a:r>
            <a:endParaRPr dirty="0"/>
          </a:p>
          <a:p>
            <a:pPr marL="426773" lvl="1" indent="0" algn="just" rtl="0">
              <a:lnSpc>
                <a:spcPct val="150000"/>
              </a:lnSpc>
              <a:spcBef>
                <a:spcPts val="0"/>
              </a:spcBef>
              <a:spcAft>
                <a:spcPts val="0"/>
              </a:spcAft>
              <a:buClr>
                <a:schemeClr val="dk2"/>
              </a:buClr>
              <a:buSzPts val="1400"/>
              <a:buNone/>
            </a:pPr>
            <a:r>
              <a:rPr lang="pt-BR" sz="1400" dirty="0" err="1"/>
              <a:t>int</a:t>
            </a:r>
            <a:r>
              <a:rPr lang="pt-BR" sz="1400" dirty="0"/>
              <a:t> </a:t>
            </a:r>
            <a:r>
              <a:rPr lang="pt-BR" sz="1400" dirty="0" err="1"/>
              <a:t>numerodocliente</a:t>
            </a:r>
            <a:r>
              <a:rPr lang="pt-BR" sz="1400" dirty="0"/>
              <a:t>;</a:t>
            </a:r>
            <a:endParaRPr dirty="0"/>
          </a:p>
          <a:p>
            <a:pPr marL="426773" lvl="1" indent="0" algn="just" rtl="0">
              <a:lnSpc>
                <a:spcPct val="150000"/>
              </a:lnSpc>
              <a:spcBef>
                <a:spcPts val="0"/>
              </a:spcBef>
              <a:spcAft>
                <a:spcPts val="0"/>
              </a:spcAft>
              <a:buClr>
                <a:schemeClr val="dk2"/>
              </a:buClr>
              <a:buSzPts val="1400"/>
              <a:buNone/>
            </a:pPr>
            <a:r>
              <a:rPr lang="pt-BR" sz="1400" dirty="0" err="1"/>
              <a:t>double</a:t>
            </a:r>
            <a:r>
              <a:rPr lang="pt-BR" sz="1400" dirty="0"/>
              <a:t> saldo;</a:t>
            </a:r>
            <a:endParaRPr dirty="0"/>
          </a:p>
          <a:p>
            <a:pPr marL="426773" lvl="1" indent="0" algn="just" rtl="0">
              <a:lnSpc>
                <a:spcPct val="150000"/>
              </a:lnSpc>
              <a:spcBef>
                <a:spcPts val="0"/>
              </a:spcBef>
              <a:spcAft>
                <a:spcPts val="0"/>
              </a:spcAft>
              <a:buClr>
                <a:schemeClr val="dk2"/>
              </a:buClr>
              <a:buSzPts val="1400"/>
              <a:buNone/>
            </a:pPr>
            <a:r>
              <a:rPr lang="pt-BR" sz="1400" dirty="0" err="1"/>
              <a:t>String</a:t>
            </a:r>
            <a:r>
              <a:rPr lang="pt-BR" sz="1400" dirty="0"/>
              <a:t> </a:t>
            </a:r>
            <a:r>
              <a:rPr lang="pt-BR" sz="1400" dirty="0" err="1"/>
              <a:t>datadeabertura</a:t>
            </a:r>
            <a:r>
              <a:rPr lang="pt-BR" sz="1400" dirty="0"/>
              <a:t>;</a:t>
            </a:r>
            <a:endParaRPr dirty="0"/>
          </a:p>
          <a:p>
            <a:pPr marL="426773" lvl="1" indent="0" algn="just" rtl="0">
              <a:lnSpc>
                <a:spcPct val="150000"/>
              </a:lnSpc>
              <a:spcBef>
                <a:spcPts val="0"/>
              </a:spcBef>
              <a:spcAft>
                <a:spcPts val="0"/>
              </a:spcAft>
              <a:buClr>
                <a:schemeClr val="dk2"/>
              </a:buClr>
              <a:buSzPts val="1400"/>
              <a:buNone/>
            </a:pPr>
            <a:r>
              <a:rPr lang="pt-BR" sz="1400" dirty="0" err="1"/>
              <a:t>int</a:t>
            </a:r>
            <a:r>
              <a:rPr lang="pt-BR" sz="1400" dirty="0"/>
              <a:t> </a:t>
            </a:r>
            <a:r>
              <a:rPr lang="pt-BR" sz="1400" dirty="0" err="1"/>
              <a:t>codigogerente</a:t>
            </a:r>
            <a:r>
              <a:rPr lang="pt-BR" sz="1400" dirty="0"/>
              <a:t>;</a:t>
            </a:r>
            <a:endParaRPr dirty="0"/>
          </a:p>
          <a:p>
            <a:pPr marL="426773" lvl="1" indent="0" algn="just" rtl="0">
              <a:lnSpc>
                <a:spcPct val="150000"/>
              </a:lnSpc>
              <a:spcBef>
                <a:spcPts val="0"/>
              </a:spcBef>
              <a:spcAft>
                <a:spcPts val="0"/>
              </a:spcAft>
              <a:buClr>
                <a:schemeClr val="dk2"/>
              </a:buClr>
              <a:buSzPts val="1400"/>
              <a:buNone/>
            </a:pPr>
            <a:r>
              <a:rPr lang="pt-BR" sz="1400" dirty="0" err="1"/>
              <a:t>double</a:t>
            </a:r>
            <a:r>
              <a:rPr lang="pt-BR" sz="1400" dirty="0"/>
              <a:t> limite;</a:t>
            </a:r>
            <a:endParaRPr dirty="0"/>
          </a:p>
          <a:p>
            <a:pPr marL="426773" lvl="1" indent="0" algn="just" rtl="0">
              <a:lnSpc>
                <a:spcPct val="150000"/>
              </a:lnSpc>
              <a:spcBef>
                <a:spcPts val="0"/>
              </a:spcBef>
              <a:spcAft>
                <a:spcPts val="0"/>
              </a:spcAft>
              <a:buClr>
                <a:schemeClr val="dk2"/>
              </a:buClr>
              <a:buSzPts val="1400"/>
              <a:buNone/>
            </a:pPr>
            <a:endParaRPr sz="1400" dirty="0"/>
          </a:p>
          <a:p>
            <a:pPr marL="426773" lvl="1" indent="0" algn="just" rtl="0">
              <a:lnSpc>
                <a:spcPct val="150000"/>
              </a:lnSpc>
              <a:spcBef>
                <a:spcPts val="0"/>
              </a:spcBef>
              <a:spcAft>
                <a:spcPts val="0"/>
              </a:spcAft>
              <a:buClr>
                <a:schemeClr val="dk2"/>
              </a:buClr>
              <a:buSzPts val="1400"/>
              <a:buNone/>
            </a:pPr>
            <a:r>
              <a:rPr lang="pt-BR" sz="1400" dirty="0" err="1"/>
              <a:t>void</a:t>
            </a:r>
            <a:r>
              <a:rPr lang="pt-BR" sz="1400" dirty="0"/>
              <a:t> </a:t>
            </a:r>
            <a:r>
              <a:rPr lang="pt-BR" sz="1400" dirty="0" err="1"/>
              <a:t>saqueConta</a:t>
            </a:r>
            <a:r>
              <a:rPr lang="pt-BR" sz="1400" dirty="0"/>
              <a:t>(</a:t>
            </a:r>
            <a:r>
              <a:rPr lang="pt-BR" sz="1400" dirty="0" err="1"/>
              <a:t>double</a:t>
            </a:r>
            <a:r>
              <a:rPr lang="pt-BR" sz="1400" dirty="0"/>
              <a:t> saldo2)</a:t>
            </a:r>
            <a:endParaRPr dirty="0"/>
          </a:p>
          <a:p>
            <a:pPr marL="426773" lvl="1" indent="0" algn="just" rtl="0">
              <a:lnSpc>
                <a:spcPct val="150000"/>
              </a:lnSpc>
              <a:spcBef>
                <a:spcPts val="0"/>
              </a:spcBef>
              <a:spcAft>
                <a:spcPts val="0"/>
              </a:spcAft>
              <a:buClr>
                <a:schemeClr val="dk2"/>
              </a:buClr>
              <a:buSzPts val="1400"/>
              <a:buNone/>
            </a:pPr>
            <a:r>
              <a:rPr lang="pt-BR" sz="1400" dirty="0"/>
              <a:t>{</a:t>
            </a:r>
            <a:endParaRPr dirty="0"/>
          </a:p>
          <a:p>
            <a:pPr marL="853545" lvl="2" indent="0" algn="just" rtl="0">
              <a:lnSpc>
                <a:spcPct val="150000"/>
              </a:lnSpc>
              <a:spcBef>
                <a:spcPts val="0"/>
              </a:spcBef>
              <a:spcAft>
                <a:spcPts val="0"/>
              </a:spcAft>
              <a:buClr>
                <a:schemeClr val="dk2"/>
              </a:buClr>
              <a:buSzPts val="1400"/>
              <a:buNone/>
            </a:pPr>
            <a:r>
              <a:rPr lang="pt-BR" sz="1400" dirty="0"/>
              <a:t>saldo=saldo2;</a:t>
            </a:r>
            <a:endParaRPr dirty="0"/>
          </a:p>
          <a:p>
            <a:pPr marL="426773" lvl="1" indent="0" algn="just" rtl="0">
              <a:lnSpc>
                <a:spcPct val="150000"/>
              </a:lnSpc>
              <a:spcBef>
                <a:spcPts val="0"/>
              </a:spcBef>
              <a:spcAft>
                <a:spcPts val="0"/>
              </a:spcAft>
              <a:buClr>
                <a:schemeClr val="dk2"/>
              </a:buClr>
              <a:buSzPts val="1400"/>
              <a:buNone/>
            </a:pPr>
            <a:r>
              <a:rPr lang="pt-BR" sz="1400" dirty="0"/>
              <a:t>}</a:t>
            </a:r>
            <a:endParaRPr dirty="0"/>
          </a:p>
          <a:p>
            <a:pPr marL="426773" lvl="1" indent="0" algn="just" rtl="0">
              <a:lnSpc>
                <a:spcPct val="150000"/>
              </a:lnSpc>
              <a:spcBef>
                <a:spcPts val="0"/>
              </a:spcBef>
              <a:spcAft>
                <a:spcPts val="0"/>
              </a:spcAft>
              <a:buClr>
                <a:schemeClr val="dk2"/>
              </a:buClr>
              <a:buSzPts val="1400"/>
              <a:buNone/>
            </a:pPr>
            <a:endParaRPr sz="1400" dirty="0"/>
          </a:p>
          <a:p>
            <a:pPr marL="426773" lvl="1" indent="0" algn="just" rtl="0">
              <a:lnSpc>
                <a:spcPct val="150000"/>
              </a:lnSpc>
              <a:spcBef>
                <a:spcPts val="0"/>
              </a:spcBef>
              <a:spcAft>
                <a:spcPts val="0"/>
              </a:spcAft>
              <a:buClr>
                <a:schemeClr val="dk2"/>
              </a:buClr>
              <a:buSzPts val="1400"/>
              <a:buNone/>
            </a:pPr>
            <a:endParaRPr sz="1400" dirty="0"/>
          </a:p>
          <a:p>
            <a:pPr marL="426773" lvl="1" indent="0" algn="just" rtl="0">
              <a:lnSpc>
                <a:spcPct val="150000"/>
              </a:lnSpc>
              <a:spcBef>
                <a:spcPts val="0"/>
              </a:spcBef>
              <a:spcAft>
                <a:spcPts val="0"/>
              </a:spcAft>
              <a:buClr>
                <a:schemeClr val="dk2"/>
              </a:buClr>
              <a:buSzPts val="1400"/>
              <a:buNone/>
            </a:pPr>
            <a:endParaRPr sz="1400" dirty="0"/>
          </a:p>
          <a:p>
            <a:pPr marL="426773" lvl="1" indent="0" algn="just" rtl="0">
              <a:lnSpc>
                <a:spcPct val="150000"/>
              </a:lnSpc>
              <a:spcBef>
                <a:spcPts val="0"/>
              </a:spcBef>
              <a:spcAft>
                <a:spcPts val="0"/>
              </a:spcAft>
              <a:buClr>
                <a:schemeClr val="dk2"/>
              </a:buClr>
              <a:buSzPts val="1400"/>
              <a:buNone/>
            </a:pPr>
            <a:r>
              <a:rPr lang="pt-BR" sz="1400" dirty="0" err="1"/>
              <a:t>void</a:t>
            </a:r>
            <a:r>
              <a:rPr lang="pt-BR" sz="1400" dirty="0"/>
              <a:t> </a:t>
            </a:r>
            <a:r>
              <a:rPr lang="pt-BR" sz="1400" dirty="0" err="1"/>
              <a:t>depositoConta</a:t>
            </a:r>
            <a:r>
              <a:rPr lang="pt-BR" sz="1400" dirty="0"/>
              <a:t>(</a:t>
            </a:r>
            <a:r>
              <a:rPr lang="pt-BR" sz="1400" dirty="0" err="1"/>
              <a:t>double</a:t>
            </a:r>
            <a:r>
              <a:rPr lang="pt-BR" sz="1400" dirty="0"/>
              <a:t> saldo2)u</a:t>
            </a:r>
            <a:endParaRPr dirty="0"/>
          </a:p>
          <a:p>
            <a:pPr marL="426773" lvl="1" indent="0" algn="just" rtl="0">
              <a:lnSpc>
                <a:spcPct val="150000"/>
              </a:lnSpc>
              <a:spcBef>
                <a:spcPts val="0"/>
              </a:spcBef>
              <a:spcAft>
                <a:spcPts val="0"/>
              </a:spcAft>
              <a:buClr>
                <a:schemeClr val="dk2"/>
              </a:buClr>
              <a:buSzPts val="1400"/>
              <a:buNone/>
            </a:pPr>
            <a:r>
              <a:rPr lang="pt-BR" sz="1400" dirty="0"/>
              <a:t>{</a:t>
            </a:r>
            <a:endParaRPr dirty="0"/>
          </a:p>
          <a:p>
            <a:pPr marL="853545" lvl="2" indent="0" algn="just" rtl="0">
              <a:lnSpc>
                <a:spcPct val="150000"/>
              </a:lnSpc>
              <a:spcBef>
                <a:spcPts val="0"/>
              </a:spcBef>
              <a:spcAft>
                <a:spcPts val="0"/>
              </a:spcAft>
              <a:buClr>
                <a:schemeClr val="dk2"/>
              </a:buClr>
              <a:buSzPts val="1400"/>
              <a:buNone/>
            </a:pPr>
            <a:r>
              <a:rPr lang="pt-BR" sz="1400" dirty="0"/>
              <a:t>saldo=saldo2;</a:t>
            </a:r>
            <a:endParaRPr dirty="0"/>
          </a:p>
          <a:p>
            <a:pPr marL="426773" lvl="1" indent="0" algn="just" rtl="0">
              <a:lnSpc>
                <a:spcPct val="150000"/>
              </a:lnSpc>
              <a:spcBef>
                <a:spcPts val="0"/>
              </a:spcBef>
              <a:spcAft>
                <a:spcPts val="0"/>
              </a:spcAft>
              <a:buClr>
                <a:schemeClr val="dk2"/>
              </a:buClr>
              <a:buSzPts val="1400"/>
              <a:buNone/>
            </a:pPr>
            <a:r>
              <a:rPr lang="pt-BR" sz="1400" dirty="0"/>
              <a:t>}</a:t>
            </a:r>
            <a:endParaRPr dirty="0"/>
          </a:p>
          <a:p>
            <a:pPr marL="0" lvl="0" indent="0" algn="just" rtl="0">
              <a:lnSpc>
                <a:spcPct val="150000"/>
              </a:lnSpc>
              <a:spcBef>
                <a:spcPts val="0"/>
              </a:spcBef>
              <a:spcAft>
                <a:spcPts val="0"/>
              </a:spcAft>
              <a:buClr>
                <a:schemeClr val="dk2"/>
              </a:buClr>
              <a:buSzPts val="1400"/>
              <a:buNone/>
            </a:pPr>
            <a:endParaRPr sz="1400" dirty="0"/>
          </a:p>
          <a:p>
            <a:pPr marL="426773" lvl="1" indent="0" algn="just" rtl="0">
              <a:lnSpc>
                <a:spcPct val="150000"/>
              </a:lnSpc>
              <a:spcBef>
                <a:spcPts val="0"/>
              </a:spcBef>
              <a:spcAft>
                <a:spcPts val="0"/>
              </a:spcAft>
              <a:buClr>
                <a:srgbClr val="FF0000"/>
              </a:buClr>
              <a:buSzPts val="1400"/>
              <a:buNone/>
            </a:pPr>
            <a:r>
              <a:rPr lang="pt-BR" sz="1400" dirty="0">
                <a:solidFill>
                  <a:srgbClr val="FF0000"/>
                </a:solidFill>
              </a:rPr>
              <a:t>Conta() // Construtor da classe Conta </a:t>
            </a:r>
            <a:endParaRPr dirty="0"/>
          </a:p>
          <a:p>
            <a:pPr marL="426773" lvl="1" indent="0" algn="just" rtl="0">
              <a:lnSpc>
                <a:spcPct val="150000"/>
              </a:lnSpc>
              <a:spcBef>
                <a:spcPts val="0"/>
              </a:spcBef>
              <a:spcAft>
                <a:spcPts val="0"/>
              </a:spcAft>
              <a:buClr>
                <a:srgbClr val="FF0000"/>
              </a:buClr>
              <a:buSzPts val="1400"/>
              <a:buNone/>
            </a:pPr>
            <a:r>
              <a:rPr lang="pt-BR" sz="1400" dirty="0">
                <a:solidFill>
                  <a:srgbClr val="FF0000"/>
                </a:solidFill>
              </a:rPr>
              <a:t>{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int</a:t>
            </a:r>
            <a:r>
              <a:rPr lang="pt-BR" sz="1400" dirty="0">
                <a:solidFill>
                  <a:srgbClr val="FF0000"/>
                </a:solidFill>
              </a:rPr>
              <a:t> numero=23;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int</a:t>
            </a:r>
            <a:r>
              <a:rPr lang="pt-BR" sz="1400" dirty="0">
                <a:solidFill>
                  <a:srgbClr val="FF0000"/>
                </a:solidFill>
              </a:rPr>
              <a:t> </a:t>
            </a:r>
            <a:r>
              <a:rPr lang="pt-BR" sz="1400" dirty="0" err="1">
                <a:solidFill>
                  <a:srgbClr val="FF0000"/>
                </a:solidFill>
              </a:rPr>
              <a:t>numerodocliente</a:t>
            </a:r>
            <a:r>
              <a:rPr lang="pt-BR" sz="1400" dirty="0">
                <a:solidFill>
                  <a:srgbClr val="FF0000"/>
                </a:solidFill>
              </a:rPr>
              <a:t>=56;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double</a:t>
            </a:r>
            <a:r>
              <a:rPr lang="pt-BR" sz="1400" dirty="0">
                <a:solidFill>
                  <a:srgbClr val="FF0000"/>
                </a:solidFill>
              </a:rPr>
              <a:t> saldo=3500.34;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String</a:t>
            </a:r>
            <a:r>
              <a:rPr lang="pt-BR" sz="1400" dirty="0">
                <a:solidFill>
                  <a:srgbClr val="FF0000"/>
                </a:solidFill>
              </a:rPr>
              <a:t> </a:t>
            </a:r>
            <a:r>
              <a:rPr lang="pt-BR" sz="1400" dirty="0" err="1">
                <a:solidFill>
                  <a:srgbClr val="FF0000"/>
                </a:solidFill>
              </a:rPr>
              <a:t>datadeabertura</a:t>
            </a:r>
            <a:r>
              <a:rPr lang="pt-BR" sz="1400" dirty="0">
                <a:solidFill>
                  <a:srgbClr val="FF0000"/>
                </a:solidFill>
              </a:rPr>
              <a:t>=”10-05-2012”;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int</a:t>
            </a:r>
            <a:r>
              <a:rPr lang="pt-BR" sz="1400" dirty="0">
                <a:solidFill>
                  <a:srgbClr val="FF0000"/>
                </a:solidFill>
              </a:rPr>
              <a:t> </a:t>
            </a:r>
            <a:r>
              <a:rPr lang="pt-BR" sz="1400" dirty="0" err="1">
                <a:solidFill>
                  <a:srgbClr val="FF0000"/>
                </a:solidFill>
              </a:rPr>
              <a:t>codigogerente</a:t>
            </a:r>
            <a:r>
              <a:rPr lang="pt-BR" sz="1400" dirty="0">
                <a:solidFill>
                  <a:srgbClr val="FF0000"/>
                </a:solidFill>
              </a:rPr>
              <a:t>=12; </a:t>
            </a:r>
            <a:endParaRPr dirty="0"/>
          </a:p>
          <a:p>
            <a:pPr marL="853545" lvl="2" indent="0" algn="just" rtl="0">
              <a:lnSpc>
                <a:spcPct val="150000"/>
              </a:lnSpc>
              <a:spcBef>
                <a:spcPts val="0"/>
              </a:spcBef>
              <a:spcAft>
                <a:spcPts val="0"/>
              </a:spcAft>
              <a:buClr>
                <a:srgbClr val="FF0000"/>
              </a:buClr>
              <a:buSzPts val="1400"/>
              <a:buNone/>
            </a:pPr>
            <a:r>
              <a:rPr lang="pt-BR" sz="1400" dirty="0" err="1">
                <a:solidFill>
                  <a:srgbClr val="FF0000"/>
                </a:solidFill>
              </a:rPr>
              <a:t>double</a:t>
            </a:r>
            <a:r>
              <a:rPr lang="pt-BR" sz="1400" dirty="0">
                <a:solidFill>
                  <a:srgbClr val="FF0000"/>
                </a:solidFill>
              </a:rPr>
              <a:t> limite=500; </a:t>
            </a:r>
            <a:endParaRPr dirty="0"/>
          </a:p>
          <a:p>
            <a:pPr marL="426773" lvl="1" indent="0" algn="just" rtl="0">
              <a:lnSpc>
                <a:spcPct val="150000"/>
              </a:lnSpc>
              <a:spcBef>
                <a:spcPts val="0"/>
              </a:spcBef>
              <a:spcAft>
                <a:spcPts val="0"/>
              </a:spcAft>
              <a:buClr>
                <a:srgbClr val="FF0000"/>
              </a:buClr>
              <a:buSzPts val="1400"/>
              <a:buNone/>
            </a:pPr>
            <a:r>
              <a:rPr lang="pt-BR" sz="1400" dirty="0">
                <a:solidFill>
                  <a:srgbClr val="FF0000"/>
                </a:solidFill>
              </a:rPr>
              <a:t>} </a:t>
            </a:r>
            <a:endParaRPr dirty="0"/>
          </a:p>
          <a:p>
            <a:pPr marL="0" lvl="0" indent="0" algn="just" rtl="0">
              <a:lnSpc>
                <a:spcPct val="150000"/>
              </a:lnSpc>
              <a:spcBef>
                <a:spcPts val="0"/>
              </a:spcBef>
              <a:spcAft>
                <a:spcPts val="0"/>
              </a:spcAft>
              <a:buClr>
                <a:schemeClr val="dk2"/>
              </a:buClr>
              <a:buSzPts val="1400"/>
              <a:buNone/>
            </a:pPr>
            <a:r>
              <a:rPr lang="pt-BR" sz="1400" dirty="0"/>
              <a:t>}  // Classe com Construtor declarado </a:t>
            </a:r>
            <a:endParaRPr dirty="0"/>
          </a:p>
        </p:txBody>
      </p:sp>
      <p:sp>
        <p:nvSpPr>
          <p:cNvPr id="218" name="Google Shape;218;p35"/>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21</a:t>
            </a:fld>
            <a:endParaRPr/>
          </a:p>
        </p:txBody>
      </p:sp>
      <p:cxnSp>
        <p:nvCxnSpPr>
          <p:cNvPr id="219" name="Google Shape;219;p35"/>
          <p:cNvCxnSpPr/>
          <p:nvPr/>
        </p:nvCxnSpPr>
        <p:spPr>
          <a:xfrm>
            <a:off x="4094921" y="705678"/>
            <a:ext cx="0" cy="5446500"/>
          </a:xfrm>
          <a:prstGeom prst="straightConnector1">
            <a:avLst/>
          </a:prstGeom>
          <a:noFill/>
          <a:ln w="9525" cap="flat" cmpd="sng">
            <a:solidFill>
              <a:schemeClr val="dk2"/>
            </a:solidFill>
            <a:prstDash val="solid"/>
            <a:miter lim="800000"/>
            <a:headEnd type="none" w="sm" len="sm"/>
            <a:tailEnd type="none" w="sm" len="sm"/>
          </a:ln>
        </p:spPr>
      </p:cxnSp>
      <p:sp>
        <p:nvSpPr>
          <p:cNvPr id="220" name="Google Shape;220;p35"/>
          <p:cNvSpPr/>
          <p:nvPr/>
        </p:nvSpPr>
        <p:spPr>
          <a:xfrm>
            <a:off x="8666925" y="1086678"/>
            <a:ext cx="3339600" cy="4784100"/>
          </a:xfrm>
          <a:prstGeom prst="roundRect">
            <a:avLst>
              <a:gd name="adj" fmla="val 16667"/>
            </a:avLst>
          </a:prstGeom>
          <a:gradFill>
            <a:gsLst>
              <a:gs pos="0">
                <a:srgbClr val="73B0A1"/>
              </a:gs>
              <a:gs pos="50000">
                <a:srgbClr val="5CAA97"/>
              </a:gs>
              <a:gs pos="100000">
                <a:srgbClr val="4D9A86"/>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o Construtor Conta() foi declarado atribuindo-se valores diretamente ao objeto quando ele foi criado. Dessa maneira, toda instância desse objeto sempre iniciará com esses valores.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30000"/>
              </a:lnSpc>
              <a:spcBef>
                <a:spcPts val="0"/>
              </a:spcBef>
              <a:spcAft>
                <a:spcPts val="0"/>
              </a:spcAft>
              <a:buClr>
                <a:schemeClr val="dk2"/>
              </a:buClr>
              <a:buSzPts val="2960"/>
              <a:buChar char="•"/>
            </a:pPr>
            <a:r>
              <a:rPr lang="pt-BR" sz="2960" dirty="0"/>
              <a:t>Agora veja um segundo exemplo de Construtor com recebimento de parâmetros:</a:t>
            </a:r>
            <a:endParaRPr dirty="0"/>
          </a:p>
          <a:p>
            <a:pPr marL="304838" lvl="0" indent="-116878" algn="just" rtl="0">
              <a:lnSpc>
                <a:spcPct val="130000"/>
              </a:lnSpc>
              <a:spcBef>
                <a:spcPts val="0"/>
              </a:spcBef>
              <a:spcAft>
                <a:spcPts val="0"/>
              </a:spcAft>
              <a:buClr>
                <a:schemeClr val="dk2"/>
              </a:buClr>
              <a:buSzPts val="2960"/>
              <a:buNone/>
            </a:pPr>
            <a:endParaRPr sz="2960" dirty="0"/>
          </a:p>
          <a:p>
            <a:pPr marL="0" lvl="0" indent="0" algn="just" rtl="0">
              <a:lnSpc>
                <a:spcPct val="130000"/>
              </a:lnSpc>
              <a:spcBef>
                <a:spcPts val="0"/>
              </a:spcBef>
              <a:spcAft>
                <a:spcPts val="0"/>
              </a:spcAft>
              <a:buClr>
                <a:schemeClr val="dk2"/>
              </a:buClr>
              <a:buSzPts val="2682"/>
              <a:buNone/>
            </a:pPr>
            <a:r>
              <a:rPr lang="pt-BR" sz="2682" dirty="0"/>
              <a:t>     Conta(</a:t>
            </a:r>
            <a:r>
              <a:rPr lang="pt-BR" sz="2682" dirty="0" err="1"/>
              <a:t>double</a:t>
            </a:r>
            <a:r>
              <a:rPr lang="pt-BR" sz="2682" dirty="0"/>
              <a:t> saldo, </a:t>
            </a:r>
            <a:r>
              <a:rPr lang="pt-BR" sz="2682" dirty="0" err="1"/>
              <a:t>String</a:t>
            </a:r>
            <a:r>
              <a:rPr lang="pt-BR" sz="2682" dirty="0"/>
              <a:t> </a:t>
            </a:r>
            <a:r>
              <a:rPr lang="pt-BR" sz="2682" dirty="0" err="1"/>
              <a:t>datadeabertura</a:t>
            </a:r>
            <a:r>
              <a:rPr lang="pt-BR" sz="2682" dirty="0"/>
              <a:t>, </a:t>
            </a:r>
            <a:r>
              <a:rPr lang="pt-BR" sz="2682" dirty="0" err="1"/>
              <a:t>double</a:t>
            </a:r>
            <a:r>
              <a:rPr lang="pt-BR" sz="2682" dirty="0"/>
              <a:t> limite) </a:t>
            </a:r>
            <a:endParaRPr dirty="0"/>
          </a:p>
          <a:p>
            <a:pPr marL="0" lvl="0" indent="0" algn="just" rtl="0">
              <a:lnSpc>
                <a:spcPct val="130000"/>
              </a:lnSpc>
              <a:spcBef>
                <a:spcPts val="0"/>
              </a:spcBef>
              <a:spcAft>
                <a:spcPts val="0"/>
              </a:spcAft>
              <a:buClr>
                <a:schemeClr val="dk2"/>
              </a:buClr>
              <a:buSzPts val="2682"/>
              <a:buNone/>
            </a:pPr>
            <a:r>
              <a:rPr lang="pt-BR" sz="2682" dirty="0"/>
              <a:t>    { </a:t>
            </a:r>
            <a:endParaRPr dirty="0"/>
          </a:p>
          <a:p>
            <a:pPr marL="426773" lvl="1" indent="0">
              <a:lnSpc>
                <a:spcPct val="130000"/>
              </a:lnSpc>
              <a:buSzPts val="2682"/>
              <a:buNone/>
            </a:pPr>
            <a:r>
              <a:rPr lang="pt-BR" sz="2682" dirty="0"/>
              <a:t> 	</a:t>
            </a:r>
            <a:r>
              <a:rPr lang="pt-BR" sz="2682" dirty="0" err="1"/>
              <a:t>this.saldo</a:t>
            </a:r>
            <a:r>
              <a:rPr lang="pt-BR" sz="2682" dirty="0"/>
              <a:t> = saldo; </a:t>
            </a:r>
          </a:p>
          <a:p>
            <a:pPr marL="426773" lvl="1" indent="0">
              <a:lnSpc>
                <a:spcPct val="130000"/>
              </a:lnSpc>
              <a:buSzPts val="2682"/>
              <a:buNone/>
            </a:pPr>
            <a:r>
              <a:rPr lang="pt-BR" sz="2682" dirty="0"/>
              <a:t>     </a:t>
            </a:r>
            <a:r>
              <a:rPr lang="pt-BR" sz="2682" dirty="0" err="1"/>
              <a:t>this.datadeabertura</a:t>
            </a:r>
            <a:r>
              <a:rPr lang="pt-BR" sz="2682" dirty="0"/>
              <a:t> = </a:t>
            </a:r>
            <a:r>
              <a:rPr lang="pt-BR" sz="2682" dirty="0" err="1"/>
              <a:t>datadeabertura</a:t>
            </a:r>
            <a:r>
              <a:rPr lang="pt-BR" sz="2682" dirty="0"/>
              <a:t>; </a:t>
            </a:r>
          </a:p>
          <a:p>
            <a:pPr marL="426773" lvl="1" indent="0">
              <a:lnSpc>
                <a:spcPct val="130000"/>
              </a:lnSpc>
              <a:buSzPts val="2682"/>
              <a:buNone/>
            </a:pPr>
            <a:r>
              <a:rPr lang="pt-BR" sz="2682" dirty="0"/>
              <a:t>     </a:t>
            </a:r>
            <a:r>
              <a:rPr lang="pt-BR" sz="2682" dirty="0" err="1"/>
              <a:t>this.limite</a:t>
            </a:r>
            <a:r>
              <a:rPr lang="pt-BR" sz="2682" dirty="0"/>
              <a:t> = limite; </a:t>
            </a:r>
          </a:p>
          <a:p>
            <a:pPr marL="426773" lvl="1" indent="0">
              <a:lnSpc>
                <a:spcPct val="130000"/>
              </a:lnSpc>
              <a:buSzPts val="2682"/>
              <a:buNone/>
            </a:pPr>
            <a:r>
              <a:rPr lang="pt-BR" sz="2682" dirty="0"/>
              <a:t>}  // Classe com Construtor declarado</a:t>
            </a:r>
            <a:endParaRPr dirty="0"/>
          </a:p>
        </p:txBody>
      </p:sp>
      <p:sp>
        <p:nvSpPr>
          <p:cNvPr id="226" name="Google Shape;226;p3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r>
              <a:rPr lang="pt-BR"/>
              <a:t>Nesse exemplo, o Construtor tem parâmetros que deverão ser passados pelo programa que estiver usando a classe no momento da instância do objeto.</a:t>
            </a:r>
            <a:endParaRPr/>
          </a:p>
          <a:p>
            <a:pPr marL="304838" lvl="0" indent="-101638" algn="just" rtl="0">
              <a:lnSpc>
                <a:spcPct val="150000"/>
              </a:lnSpc>
              <a:spcBef>
                <a:spcPts val="0"/>
              </a:spcBef>
              <a:spcAft>
                <a:spcPts val="0"/>
              </a:spcAft>
              <a:buClr>
                <a:schemeClr val="dk2"/>
              </a:buClr>
              <a:buSzPts val="3200"/>
              <a:buNone/>
            </a:pPr>
            <a:endParaRPr/>
          </a:p>
          <a:p>
            <a:pPr marL="304838" lvl="0" indent="-304838" algn="just" rtl="0">
              <a:lnSpc>
                <a:spcPct val="150000"/>
              </a:lnSpc>
              <a:spcBef>
                <a:spcPts val="0"/>
              </a:spcBef>
              <a:spcAft>
                <a:spcPts val="0"/>
              </a:spcAft>
              <a:buClr>
                <a:schemeClr val="dk2"/>
              </a:buClr>
              <a:buSzPts val="3200"/>
              <a:buChar char="•"/>
            </a:pPr>
            <a:r>
              <a:rPr lang="pt-BR"/>
              <a:t>Vamos mudar o programa TestaConta.java:</a:t>
            </a:r>
            <a:endParaRPr/>
          </a:p>
        </p:txBody>
      </p:sp>
      <p:sp>
        <p:nvSpPr>
          <p:cNvPr id="232" name="Google Shape;232;p37"/>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0" lvl="0" indent="0" algn="just" rtl="0">
              <a:lnSpc>
                <a:spcPct val="150000"/>
              </a:lnSpc>
              <a:spcBef>
                <a:spcPts val="0"/>
              </a:spcBef>
              <a:spcAft>
                <a:spcPts val="0"/>
              </a:spcAft>
              <a:buClr>
                <a:schemeClr val="dk2"/>
              </a:buClr>
              <a:buSzPts val="1300"/>
              <a:buNone/>
            </a:pPr>
            <a:r>
              <a:rPr lang="pt-BR" sz="1300" dirty="0" err="1"/>
              <a:t>class</a:t>
            </a:r>
            <a:r>
              <a:rPr lang="pt-BR" sz="1300" dirty="0"/>
              <a:t> </a:t>
            </a:r>
            <a:r>
              <a:rPr lang="pt-BR" sz="1300" dirty="0" err="1"/>
              <a:t>TestaConta</a:t>
            </a:r>
            <a:endParaRPr sz="1300" dirty="0"/>
          </a:p>
          <a:p>
            <a:pPr marL="0" lvl="0" indent="0" algn="just" rtl="0">
              <a:lnSpc>
                <a:spcPct val="150000"/>
              </a:lnSpc>
              <a:spcBef>
                <a:spcPts val="0"/>
              </a:spcBef>
              <a:spcAft>
                <a:spcPts val="0"/>
              </a:spcAft>
              <a:buClr>
                <a:schemeClr val="dk2"/>
              </a:buClr>
              <a:buSzPts val="1300"/>
              <a:buNone/>
            </a:pPr>
            <a:r>
              <a:rPr lang="pt-BR" sz="1300" dirty="0"/>
              <a:t>{</a:t>
            </a:r>
            <a:endParaRPr dirty="0"/>
          </a:p>
          <a:p>
            <a:pPr marL="426773" lvl="1" indent="0" algn="just" rtl="0">
              <a:lnSpc>
                <a:spcPct val="150000"/>
              </a:lnSpc>
              <a:spcBef>
                <a:spcPts val="0"/>
              </a:spcBef>
              <a:spcAft>
                <a:spcPts val="0"/>
              </a:spcAft>
              <a:buClr>
                <a:schemeClr val="dk2"/>
              </a:buClr>
              <a:buSzPts val="1300"/>
              <a:buNone/>
            </a:pPr>
            <a:r>
              <a:rPr lang="pt-BR" sz="1300" dirty="0" err="1"/>
              <a:t>public</a:t>
            </a:r>
            <a:r>
              <a:rPr lang="pt-BR" sz="1300" dirty="0"/>
              <a:t> </a:t>
            </a:r>
            <a:r>
              <a:rPr lang="pt-BR" sz="1300" dirty="0" err="1"/>
              <a:t>static</a:t>
            </a:r>
            <a:r>
              <a:rPr lang="pt-BR" sz="1300" dirty="0"/>
              <a:t> </a:t>
            </a:r>
            <a:r>
              <a:rPr lang="pt-BR" sz="1300" dirty="0" err="1"/>
              <a:t>void</a:t>
            </a:r>
            <a:r>
              <a:rPr lang="pt-BR" sz="1300" dirty="0"/>
              <a:t> </a:t>
            </a:r>
            <a:r>
              <a:rPr lang="pt-BR" sz="1300" dirty="0" err="1"/>
              <a:t>main</a:t>
            </a:r>
            <a:r>
              <a:rPr lang="pt-BR" sz="1300" dirty="0"/>
              <a:t>(</a:t>
            </a:r>
            <a:r>
              <a:rPr lang="pt-BR" sz="1300" dirty="0" err="1"/>
              <a:t>String</a:t>
            </a:r>
            <a:r>
              <a:rPr lang="pt-BR" sz="1300" dirty="0"/>
              <a:t> </a:t>
            </a:r>
            <a:r>
              <a:rPr lang="pt-BR" sz="1300" dirty="0" err="1"/>
              <a:t>args</a:t>
            </a:r>
            <a:r>
              <a:rPr lang="pt-BR" sz="1300" dirty="0"/>
              <a:t>[])</a:t>
            </a:r>
            <a:endParaRPr dirty="0"/>
          </a:p>
          <a:p>
            <a:pPr marL="426773" lvl="1" indent="0" algn="just" rtl="0">
              <a:lnSpc>
                <a:spcPct val="150000"/>
              </a:lnSpc>
              <a:spcBef>
                <a:spcPts val="0"/>
              </a:spcBef>
              <a:spcAft>
                <a:spcPts val="0"/>
              </a:spcAft>
              <a:buClr>
                <a:schemeClr val="dk2"/>
              </a:buClr>
              <a:buSzPts val="1300"/>
              <a:buNone/>
            </a:pPr>
            <a:r>
              <a:rPr lang="pt-BR" sz="1300" dirty="0"/>
              <a:t>{</a:t>
            </a:r>
            <a:endParaRPr dirty="0"/>
          </a:p>
          <a:p>
            <a:pPr marL="853545" lvl="2" indent="0" algn="just" rtl="0">
              <a:lnSpc>
                <a:spcPct val="150000"/>
              </a:lnSpc>
              <a:spcBef>
                <a:spcPts val="0"/>
              </a:spcBef>
              <a:spcAft>
                <a:spcPts val="0"/>
              </a:spcAft>
              <a:buClr>
                <a:srgbClr val="FF0000"/>
              </a:buClr>
              <a:buSzPts val="1300"/>
              <a:buNone/>
            </a:pPr>
            <a:r>
              <a:rPr lang="pt-BR" sz="1300" dirty="0">
                <a:solidFill>
                  <a:srgbClr val="FF0000"/>
                </a:solidFill>
              </a:rPr>
              <a:t>Conta </a:t>
            </a:r>
            <a:r>
              <a:rPr lang="pt-BR" sz="1300" dirty="0" err="1">
                <a:solidFill>
                  <a:srgbClr val="FF0000"/>
                </a:solidFill>
              </a:rPr>
              <a:t>contax</a:t>
            </a:r>
            <a:r>
              <a:rPr lang="pt-BR" sz="1300" dirty="0">
                <a:solidFill>
                  <a:srgbClr val="FF0000"/>
                </a:solidFill>
              </a:rPr>
              <a:t> = new Conta(0.00, “13/05/2012”, 4000.00);</a:t>
            </a:r>
            <a:endParaRPr dirty="0"/>
          </a:p>
          <a:p>
            <a:pPr marL="853545" lvl="2" indent="0" algn="just" rtl="0">
              <a:lnSpc>
                <a:spcPct val="150000"/>
              </a:lnSpc>
              <a:spcBef>
                <a:spcPts val="0"/>
              </a:spcBef>
              <a:spcAft>
                <a:spcPts val="0"/>
              </a:spcAft>
              <a:buClr>
                <a:schemeClr val="dk2"/>
              </a:buClr>
              <a:buSzPts val="1300"/>
              <a:buNone/>
            </a:pPr>
            <a:r>
              <a:rPr lang="pt-BR" sz="1300" dirty="0" err="1"/>
              <a:t>contax.numero</a:t>
            </a:r>
            <a:r>
              <a:rPr lang="pt-BR" sz="1300" dirty="0"/>
              <a:t>=171955;</a:t>
            </a:r>
            <a:endParaRPr dirty="0"/>
          </a:p>
          <a:p>
            <a:pPr marL="853545" lvl="2" indent="0" algn="just" rtl="0">
              <a:lnSpc>
                <a:spcPct val="150000"/>
              </a:lnSpc>
              <a:spcBef>
                <a:spcPts val="0"/>
              </a:spcBef>
              <a:spcAft>
                <a:spcPts val="0"/>
              </a:spcAft>
              <a:buClr>
                <a:schemeClr val="dk2"/>
              </a:buClr>
              <a:buSzPts val="1300"/>
              <a:buNone/>
            </a:pPr>
            <a:r>
              <a:rPr lang="pt-BR" sz="1300" dirty="0" err="1"/>
              <a:t>contax.numerodocliente</a:t>
            </a:r>
            <a:r>
              <a:rPr lang="pt-BR" sz="1300" dirty="0"/>
              <a:t>=1347;</a:t>
            </a:r>
            <a:endParaRPr dirty="0"/>
          </a:p>
          <a:p>
            <a:pPr marL="853545" lvl="2" indent="0" algn="just" rtl="0">
              <a:lnSpc>
                <a:spcPct val="150000"/>
              </a:lnSpc>
              <a:spcBef>
                <a:spcPts val="0"/>
              </a:spcBef>
              <a:spcAft>
                <a:spcPts val="0"/>
              </a:spcAft>
              <a:buClr>
                <a:schemeClr val="dk2"/>
              </a:buClr>
              <a:buSzPts val="1300"/>
              <a:buNone/>
            </a:pPr>
            <a:r>
              <a:rPr lang="pt-BR" sz="1300" dirty="0" err="1"/>
              <a:t>contax.saldo</a:t>
            </a:r>
            <a:r>
              <a:rPr lang="pt-BR" sz="1300" dirty="0"/>
              <a:t>=1000;</a:t>
            </a:r>
            <a:endParaRPr dirty="0"/>
          </a:p>
          <a:p>
            <a:pPr marL="853545" lvl="2" indent="0" algn="just" rtl="0">
              <a:lnSpc>
                <a:spcPct val="150000"/>
              </a:lnSpc>
              <a:spcBef>
                <a:spcPts val="0"/>
              </a:spcBef>
              <a:spcAft>
                <a:spcPts val="0"/>
              </a:spcAft>
              <a:buClr>
                <a:schemeClr val="dk2"/>
              </a:buClr>
              <a:buSzPts val="1300"/>
              <a:buNone/>
            </a:pPr>
            <a:r>
              <a:rPr lang="pt-BR" sz="1300" dirty="0" err="1"/>
              <a:t>contax.datadeabertura</a:t>
            </a:r>
            <a:r>
              <a:rPr lang="pt-BR" sz="1300" dirty="0"/>
              <a:t>="12/05/2012";</a:t>
            </a:r>
            <a:endParaRPr dirty="0"/>
          </a:p>
          <a:p>
            <a:pPr marL="853545" lvl="2" indent="0" algn="just" rtl="0">
              <a:lnSpc>
                <a:spcPct val="150000"/>
              </a:lnSpc>
              <a:spcBef>
                <a:spcPts val="0"/>
              </a:spcBef>
              <a:spcAft>
                <a:spcPts val="0"/>
              </a:spcAft>
              <a:buClr>
                <a:schemeClr val="dk2"/>
              </a:buClr>
              <a:buSzPts val="1300"/>
              <a:buNone/>
            </a:pPr>
            <a:r>
              <a:rPr lang="pt-BR" sz="1300" dirty="0" err="1"/>
              <a:t>contax.codigogerente</a:t>
            </a:r>
            <a:r>
              <a:rPr lang="pt-BR" sz="1300" dirty="0"/>
              <a:t>=771;</a:t>
            </a:r>
            <a:endParaRPr dirty="0"/>
          </a:p>
          <a:p>
            <a:pPr marL="853545" lvl="2" indent="0" algn="just" rtl="0">
              <a:lnSpc>
                <a:spcPct val="150000"/>
              </a:lnSpc>
              <a:spcBef>
                <a:spcPts val="0"/>
              </a:spcBef>
              <a:spcAft>
                <a:spcPts val="0"/>
              </a:spcAft>
              <a:buClr>
                <a:schemeClr val="dk2"/>
              </a:buClr>
              <a:buSzPts val="1300"/>
              <a:buNone/>
            </a:pPr>
            <a:r>
              <a:rPr lang="pt-BR" sz="1300" dirty="0" err="1"/>
              <a:t>contax.limite</a:t>
            </a:r>
            <a:r>
              <a:rPr lang="pt-BR" sz="1300" dirty="0"/>
              <a:t>=1000.00;</a:t>
            </a:r>
            <a:endParaRPr dirty="0"/>
          </a:p>
          <a:p>
            <a:pPr marL="853545" lvl="2" indent="0" algn="just" rtl="0">
              <a:lnSpc>
                <a:spcPct val="150000"/>
              </a:lnSpc>
              <a:spcBef>
                <a:spcPts val="0"/>
              </a:spcBef>
              <a:spcAft>
                <a:spcPts val="0"/>
              </a:spcAft>
              <a:buClr>
                <a:schemeClr val="dk2"/>
              </a:buClr>
              <a:buSzPts val="1300"/>
              <a:buNone/>
            </a:pPr>
            <a:r>
              <a:rPr lang="pt-BR" sz="1300" dirty="0"/>
              <a:t>// as linhas abaixo mudam o estado do objeto através de métodos</a:t>
            </a:r>
            <a:endParaRPr dirty="0"/>
          </a:p>
          <a:p>
            <a:pPr marL="853545" lvl="2" indent="0" algn="just" rtl="0">
              <a:lnSpc>
                <a:spcPct val="150000"/>
              </a:lnSpc>
              <a:spcBef>
                <a:spcPts val="0"/>
              </a:spcBef>
              <a:spcAft>
                <a:spcPts val="0"/>
              </a:spcAft>
              <a:buClr>
                <a:schemeClr val="dk2"/>
              </a:buClr>
              <a:buSzPts val="1300"/>
              <a:buNone/>
            </a:pPr>
            <a:r>
              <a:rPr lang="pt-BR" sz="1300" dirty="0" err="1"/>
              <a:t>contax.depositoConta</a:t>
            </a:r>
            <a:r>
              <a:rPr lang="pt-BR" sz="1300" dirty="0"/>
              <a:t>(2000);</a:t>
            </a:r>
            <a:endParaRPr dirty="0"/>
          </a:p>
          <a:p>
            <a:pPr marL="853545" lvl="2" indent="0" algn="just" rtl="0">
              <a:lnSpc>
                <a:spcPct val="150000"/>
              </a:lnSpc>
              <a:spcBef>
                <a:spcPts val="0"/>
              </a:spcBef>
              <a:spcAft>
                <a:spcPts val="0"/>
              </a:spcAft>
              <a:buClr>
                <a:schemeClr val="dk2"/>
              </a:buClr>
              <a:buSzPts val="1300"/>
              <a:buNone/>
            </a:pPr>
            <a:r>
              <a:rPr lang="pt-BR" sz="1300" dirty="0" err="1"/>
              <a:t>contax.saqueConta</a:t>
            </a:r>
            <a:r>
              <a:rPr lang="pt-BR" sz="1300" dirty="0"/>
              <a:t>(500);</a:t>
            </a:r>
            <a:endParaRPr dirty="0"/>
          </a:p>
          <a:p>
            <a:pPr marL="853545" lvl="2" indent="0" algn="just" rtl="0">
              <a:lnSpc>
                <a:spcPct val="150000"/>
              </a:lnSpc>
              <a:spcBef>
                <a:spcPts val="0"/>
              </a:spcBef>
              <a:spcAft>
                <a:spcPts val="0"/>
              </a:spcAft>
              <a:buClr>
                <a:schemeClr val="dk2"/>
              </a:buClr>
              <a:buSzPts val="1300"/>
              <a:buNone/>
            </a:pPr>
            <a:r>
              <a:rPr lang="pt-BR" sz="1300" dirty="0" err="1"/>
              <a:t>System.out.println</a:t>
            </a:r>
            <a:r>
              <a:rPr lang="pt-BR" sz="1300" dirty="0"/>
              <a:t>(" O saldo atual é:" + </a:t>
            </a:r>
            <a:r>
              <a:rPr lang="pt-BR" sz="1300" dirty="0" err="1"/>
              <a:t>contax.saldo</a:t>
            </a:r>
            <a:r>
              <a:rPr lang="pt-BR" sz="1300" dirty="0"/>
              <a:t>);</a:t>
            </a:r>
            <a:endParaRPr dirty="0"/>
          </a:p>
          <a:p>
            <a:pPr marL="426773" lvl="1" indent="0" algn="just" rtl="0">
              <a:lnSpc>
                <a:spcPct val="150000"/>
              </a:lnSpc>
              <a:spcBef>
                <a:spcPts val="0"/>
              </a:spcBef>
              <a:spcAft>
                <a:spcPts val="0"/>
              </a:spcAft>
              <a:buClr>
                <a:schemeClr val="dk2"/>
              </a:buClr>
              <a:buSzPts val="1300"/>
              <a:buNone/>
            </a:pPr>
            <a:r>
              <a:rPr lang="pt-BR" sz="1300" dirty="0"/>
              <a:t>}</a:t>
            </a:r>
            <a:endParaRPr dirty="0"/>
          </a:p>
          <a:p>
            <a:pPr marL="0" lvl="0" indent="0" algn="just" rtl="0">
              <a:lnSpc>
                <a:spcPct val="150000"/>
              </a:lnSpc>
              <a:spcBef>
                <a:spcPts val="0"/>
              </a:spcBef>
              <a:spcAft>
                <a:spcPts val="0"/>
              </a:spcAft>
              <a:buClr>
                <a:schemeClr val="dk2"/>
              </a:buClr>
              <a:buSzPts val="1300"/>
              <a:buNone/>
            </a:pPr>
            <a:r>
              <a:rPr lang="pt-BR" sz="1300" dirty="0"/>
              <a:t>}</a:t>
            </a:r>
            <a:endParaRPr dirty="0"/>
          </a:p>
        </p:txBody>
      </p:sp>
      <p:sp>
        <p:nvSpPr>
          <p:cNvPr id="238" name="Google Shape;238;p38"/>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24</a:t>
            </a:fld>
            <a:endParaRPr/>
          </a:p>
        </p:txBody>
      </p:sp>
      <p:sp>
        <p:nvSpPr>
          <p:cNvPr id="239" name="Google Shape;239;p38"/>
          <p:cNvSpPr/>
          <p:nvPr/>
        </p:nvSpPr>
        <p:spPr>
          <a:xfrm>
            <a:off x="7580243" y="1166191"/>
            <a:ext cx="3829800" cy="4850400"/>
          </a:xfrm>
          <a:prstGeom prst="roundRect">
            <a:avLst>
              <a:gd name="adj" fmla="val 16667"/>
            </a:avLst>
          </a:prstGeom>
          <a:gradFill>
            <a:gsLst>
              <a:gs pos="0">
                <a:srgbClr val="73B0A1"/>
              </a:gs>
              <a:gs pos="50000">
                <a:srgbClr val="5CAA97"/>
              </a:gs>
              <a:gs pos="100000">
                <a:srgbClr val="4D9A86"/>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De acordo com novo Construtor Conta(), deve ser passado o valor do Saldo, Data de Abertura e Limite, como padrão para todos os objetos criados a partir da classe Conta. Agora, sem esses parâmetros passados, o objeto não pode ser criado.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Parâmetro This</a:t>
            </a:r>
            <a:endParaRPr/>
          </a:p>
        </p:txBody>
      </p:sp>
      <p:sp>
        <p:nvSpPr>
          <p:cNvPr id="245" name="Google Shape;245;p39"/>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30000"/>
              </a:lnSpc>
              <a:spcBef>
                <a:spcPts val="0"/>
              </a:spcBef>
              <a:spcAft>
                <a:spcPts val="0"/>
              </a:spcAft>
              <a:buClr>
                <a:schemeClr val="dk2"/>
              </a:buClr>
              <a:buSzPts val="2960"/>
              <a:buChar char="•"/>
            </a:pPr>
            <a:r>
              <a:rPr lang="pt-BR" sz="2960" dirty="0"/>
              <a:t>Veja que na codificação do Construtor, os atributos da classe foram precedidos pela palavra </a:t>
            </a:r>
            <a:r>
              <a:rPr lang="pt-BR" sz="2960" dirty="0" err="1"/>
              <a:t>this</a:t>
            </a:r>
            <a:r>
              <a:rPr lang="pt-BR" sz="2960" dirty="0"/>
              <a:t>. </a:t>
            </a:r>
            <a:endParaRPr dirty="0"/>
          </a:p>
          <a:p>
            <a:pPr marL="304838" lvl="0" indent="-304838" algn="just" rtl="0">
              <a:lnSpc>
                <a:spcPct val="130000"/>
              </a:lnSpc>
              <a:spcBef>
                <a:spcPts val="0"/>
              </a:spcBef>
              <a:spcAft>
                <a:spcPts val="0"/>
              </a:spcAft>
              <a:buClr>
                <a:schemeClr val="dk2"/>
              </a:buClr>
              <a:buSzPts val="2960"/>
              <a:buChar char="•"/>
            </a:pPr>
            <a:r>
              <a:rPr lang="pt-BR" sz="2960" dirty="0"/>
              <a:t>O </a:t>
            </a:r>
            <a:r>
              <a:rPr lang="pt-BR" sz="2960" dirty="0" err="1"/>
              <a:t>this</a:t>
            </a:r>
            <a:r>
              <a:rPr lang="pt-BR" sz="2960" dirty="0"/>
              <a:t> realiza uma auto referência aos atributos do objeto que está sendo instanciado e também em virtude do fato de que os parâmetros passados entre parênteses possuem o mesmo nome dos atributos da classe. </a:t>
            </a:r>
            <a:endParaRPr dirty="0"/>
          </a:p>
          <a:p>
            <a:pPr marL="304838" lvl="0" indent="-116878" algn="just" rtl="0">
              <a:lnSpc>
                <a:spcPct val="130000"/>
              </a:lnSpc>
              <a:spcBef>
                <a:spcPts val="0"/>
              </a:spcBef>
              <a:spcAft>
                <a:spcPts val="0"/>
              </a:spcAft>
              <a:buClr>
                <a:schemeClr val="dk2"/>
              </a:buClr>
              <a:buSzPts val="2960"/>
              <a:buNone/>
            </a:pPr>
            <a:endParaRPr sz="2960" dirty="0"/>
          </a:p>
        </p:txBody>
      </p:sp>
      <p:sp>
        <p:nvSpPr>
          <p:cNvPr id="246" name="Google Shape;246;p39"/>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r>
              <a:rPr lang="pt-BR"/>
              <a:t>Nesse caso, poderíamos ter utilizado parâmetro com nomes diferentes e o this não seria necessário, mas há ocasiões em que o this é fundamental, já em outras não poderá ser usado. </a:t>
            </a:r>
            <a:endParaRPr/>
          </a:p>
          <a:p>
            <a:pPr marL="304838" lvl="0" indent="-101638" algn="just" rtl="0">
              <a:lnSpc>
                <a:spcPct val="150000"/>
              </a:lnSpc>
              <a:spcBef>
                <a:spcPts val="0"/>
              </a:spcBef>
              <a:spcAft>
                <a:spcPts val="0"/>
              </a:spcAft>
              <a:buClr>
                <a:schemeClr val="dk2"/>
              </a:buClr>
              <a:buSzPts val="3200"/>
              <a:buNone/>
            </a:pPr>
            <a:endParaRPr/>
          </a:p>
          <a:p>
            <a:pPr marL="304838" lvl="0" indent="-304838" algn="just" rtl="0">
              <a:lnSpc>
                <a:spcPct val="150000"/>
              </a:lnSpc>
              <a:spcBef>
                <a:spcPts val="0"/>
              </a:spcBef>
              <a:spcAft>
                <a:spcPts val="0"/>
              </a:spcAft>
              <a:buClr>
                <a:schemeClr val="dk2"/>
              </a:buClr>
              <a:buSzPts val="3200"/>
              <a:buChar char="•"/>
            </a:pPr>
            <a:r>
              <a:rPr lang="pt-BR"/>
              <a:t>Esse assunto será abordado em aulas posteriores.</a:t>
            </a:r>
            <a:endParaRPr/>
          </a:p>
        </p:txBody>
      </p:sp>
      <p:sp>
        <p:nvSpPr>
          <p:cNvPr id="252" name="Google Shape;252;p40"/>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Exercícios</a:t>
            </a:r>
            <a:endParaRPr/>
          </a:p>
        </p:txBody>
      </p:sp>
      <p:sp>
        <p:nvSpPr>
          <p:cNvPr id="268" name="Google Shape;268;p42"/>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30000"/>
              </a:lnSpc>
              <a:spcBef>
                <a:spcPts val="0"/>
              </a:spcBef>
              <a:spcAft>
                <a:spcPts val="0"/>
              </a:spcAft>
              <a:buClr>
                <a:schemeClr val="dk2"/>
              </a:buClr>
              <a:buSzPts val="2480"/>
              <a:buFont typeface="Arial"/>
              <a:buAutoNum type="arabicPeriod"/>
            </a:pPr>
            <a:r>
              <a:rPr lang="pt-BR" sz="2480"/>
              <a:t>Crie uma classe para representar uma conta corrente, com métodos para depositar uma quantia, sacar uma quantia e obter o saldo. Para cada saque será debitada também uma taxa de operação equivalente à 0,5% do valor sacado. Crie, em seguida, uma subclasse desta classe anterior para representar uma conta corrente de um cliente especial. Clientes especiais pagam taxas de operação de apenas 0,1% do valor sacado. Faça testes com as duas classes e verifique seus resultados.</a:t>
            </a:r>
            <a:endParaRPr/>
          </a:p>
        </p:txBody>
      </p:sp>
      <p:sp>
        <p:nvSpPr>
          <p:cNvPr id="269" name="Google Shape;269;p42"/>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50000"/>
              </a:lnSpc>
              <a:spcBef>
                <a:spcPts val="0"/>
              </a:spcBef>
              <a:spcAft>
                <a:spcPts val="0"/>
              </a:spcAft>
              <a:buClr>
                <a:schemeClr val="dk2"/>
              </a:buClr>
              <a:buSzPts val="2960"/>
              <a:buFont typeface="Arial"/>
              <a:buAutoNum type="arabicPeriod" startAt="2"/>
            </a:pPr>
            <a:r>
              <a:rPr lang="pt-BR" sz="2960"/>
              <a:t>Crie uma classe Televisao e uma classe ControleRemoto que pode controlar o volume e trocar os canais da televisão. O controle de volume permite: </a:t>
            </a:r>
            <a:endParaRPr/>
          </a:p>
          <a:p>
            <a:pPr marL="731611" lvl="1" indent="-304838" algn="just" rtl="0">
              <a:lnSpc>
                <a:spcPct val="150000"/>
              </a:lnSpc>
              <a:spcBef>
                <a:spcPts val="0"/>
              </a:spcBef>
              <a:spcAft>
                <a:spcPts val="0"/>
              </a:spcAft>
              <a:buClr>
                <a:schemeClr val="dk2"/>
              </a:buClr>
              <a:buSzPts val="2590"/>
              <a:buChar char="–"/>
            </a:pPr>
            <a:r>
              <a:rPr lang="pt-BR" sz="2590"/>
              <a:t>aumentar ou diminuir a potência do volume de som em uma unidade de cada vez; </a:t>
            </a:r>
            <a:endParaRPr/>
          </a:p>
          <a:p>
            <a:pPr marL="731611" lvl="1" indent="-304838" algn="just" rtl="0">
              <a:lnSpc>
                <a:spcPct val="150000"/>
              </a:lnSpc>
              <a:spcBef>
                <a:spcPts val="0"/>
              </a:spcBef>
              <a:spcAft>
                <a:spcPts val="0"/>
              </a:spcAft>
              <a:buClr>
                <a:schemeClr val="dk2"/>
              </a:buClr>
              <a:buSzPts val="2590"/>
              <a:buChar char="–"/>
            </a:pPr>
            <a:r>
              <a:rPr lang="pt-BR" sz="2590"/>
              <a:t>aumentar e diminuir o número do canal em uma unidade;</a:t>
            </a:r>
            <a:endParaRPr/>
          </a:p>
          <a:p>
            <a:pPr marL="731611" lvl="1" indent="-304838" algn="just" rtl="0">
              <a:lnSpc>
                <a:spcPct val="150000"/>
              </a:lnSpc>
              <a:spcBef>
                <a:spcPts val="0"/>
              </a:spcBef>
              <a:spcAft>
                <a:spcPts val="0"/>
              </a:spcAft>
              <a:buClr>
                <a:schemeClr val="dk2"/>
              </a:buClr>
              <a:buSzPts val="2590"/>
              <a:buChar char="–"/>
            </a:pPr>
            <a:r>
              <a:rPr lang="pt-BR" sz="2590"/>
              <a:t>trocar para um canal indicado;</a:t>
            </a:r>
            <a:endParaRPr/>
          </a:p>
          <a:p>
            <a:pPr marL="731611" lvl="1" indent="-304838" algn="just" rtl="0">
              <a:lnSpc>
                <a:spcPct val="150000"/>
              </a:lnSpc>
              <a:spcBef>
                <a:spcPts val="0"/>
              </a:spcBef>
              <a:spcAft>
                <a:spcPts val="0"/>
              </a:spcAft>
              <a:buClr>
                <a:schemeClr val="dk2"/>
              </a:buClr>
              <a:buSzPts val="2590"/>
              <a:buChar char="–"/>
            </a:pPr>
            <a:r>
              <a:rPr lang="pt-BR" sz="2590"/>
              <a:t>consultar o valor do volume de som e o canal selecionado.</a:t>
            </a:r>
            <a:endParaRPr/>
          </a:p>
        </p:txBody>
      </p:sp>
      <p:sp>
        <p:nvSpPr>
          <p:cNvPr id="275" name="Google Shape;275;p43"/>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40000"/>
              </a:lnSpc>
              <a:spcBef>
                <a:spcPts val="0"/>
              </a:spcBef>
              <a:spcAft>
                <a:spcPts val="0"/>
              </a:spcAft>
              <a:buClr>
                <a:schemeClr val="dk2"/>
              </a:buClr>
              <a:buSzPts val="2960"/>
              <a:buFont typeface="Arial"/>
              <a:buAutoNum type="arabicPeriod" startAt="3"/>
            </a:pPr>
            <a:r>
              <a:rPr lang="pt-BR" sz="2960"/>
              <a:t>Fazer uma classe ExPrimos para:</a:t>
            </a:r>
            <a:endParaRPr/>
          </a:p>
          <a:p>
            <a:pPr marL="731611" lvl="1" indent="-304838" algn="just" rtl="0">
              <a:lnSpc>
                <a:spcPct val="140000"/>
              </a:lnSpc>
              <a:spcBef>
                <a:spcPts val="0"/>
              </a:spcBef>
              <a:spcAft>
                <a:spcPts val="0"/>
              </a:spcAft>
              <a:buClr>
                <a:schemeClr val="dk2"/>
              </a:buClr>
              <a:buSzPts val="2590"/>
              <a:buChar char="–"/>
            </a:pPr>
            <a:r>
              <a:rPr lang="pt-BR" sz="2590"/>
              <a:t>Receber um inteiro N do usuário</a:t>
            </a:r>
            <a:endParaRPr/>
          </a:p>
          <a:p>
            <a:pPr marL="731611" lvl="1" indent="-304838" algn="just" rtl="0">
              <a:lnSpc>
                <a:spcPct val="140000"/>
              </a:lnSpc>
              <a:spcBef>
                <a:spcPts val="0"/>
              </a:spcBef>
              <a:spcAft>
                <a:spcPts val="0"/>
              </a:spcAft>
              <a:buClr>
                <a:schemeClr val="dk2"/>
              </a:buClr>
              <a:buSzPts val="2590"/>
              <a:buChar char="–"/>
            </a:pPr>
            <a:r>
              <a:rPr lang="pt-BR" sz="2590"/>
              <a:t>Testar se este inteiro é primo ou não e informar </a:t>
            </a:r>
            <a:endParaRPr/>
          </a:p>
          <a:p>
            <a:pPr marL="514350" lvl="0" indent="-514350" algn="just" rtl="0">
              <a:lnSpc>
                <a:spcPct val="140000"/>
              </a:lnSpc>
              <a:spcBef>
                <a:spcPts val="0"/>
              </a:spcBef>
              <a:spcAft>
                <a:spcPts val="0"/>
              </a:spcAft>
              <a:buClr>
                <a:schemeClr val="dk2"/>
              </a:buClr>
              <a:buSzPts val="2960"/>
              <a:buFont typeface="Arial"/>
              <a:buAutoNum type="arabicPeriod" startAt="3"/>
            </a:pPr>
            <a:r>
              <a:rPr lang="pt-BR" sz="2960"/>
              <a:t>Fazer uma classe ExSorteio para:</a:t>
            </a:r>
            <a:endParaRPr/>
          </a:p>
          <a:p>
            <a:pPr marL="731611" lvl="1" indent="-304838" algn="just" rtl="0">
              <a:lnSpc>
                <a:spcPct val="140000"/>
              </a:lnSpc>
              <a:spcBef>
                <a:spcPts val="0"/>
              </a:spcBef>
              <a:spcAft>
                <a:spcPts val="0"/>
              </a:spcAft>
              <a:buClr>
                <a:schemeClr val="dk2"/>
              </a:buClr>
              <a:buSzPts val="2590"/>
              <a:buChar char="–"/>
            </a:pPr>
            <a:r>
              <a:rPr lang="pt-BR" sz="2590"/>
              <a:t>Sortear um número de 0 a 1000</a:t>
            </a:r>
            <a:endParaRPr/>
          </a:p>
          <a:p>
            <a:pPr marL="731611" lvl="1" indent="-304838" algn="just" rtl="0">
              <a:lnSpc>
                <a:spcPct val="140000"/>
              </a:lnSpc>
              <a:spcBef>
                <a:spcPts val="0"/>
              </a:spcBef>
              <a:spcAft>
                <a:spcPts val="0"/>
              </a:spcAft>
              <a:buClr>
                <a:schemeClr val="dk2"/>
              </a:buClr>
              <a:buSzPts val="2590"/>
              <a:buChar char="–"/>
            </a:pPr>
            <a:r>
              <a:rPr lang="pt-BR" sz="2590"/>
              <a:t>Pedir um palpite ao usuário. Se ele errar, informar se o palpite é maior ou menor do que o número sorteado</a:t>
            </a:r>
            <a:endParaRPr/>
          </a:p>
          <a:p>
            <a:pPr marL="731611" lvl="1" indent="-304838" algn="just" rtl="0">
              <a:lnSpc>
                <a:spcPct val="140000"/>
              </a:lnSpc>
              <a:spcBef>
                <a:spcPts val="0"/>
              </a:spcBef>
              <a:spcAft>
                <a:spcPts val="0"/>
              </a:spcAft>
              <a:buClr>
                <a:schemeClr val="dk2"/>
              </a:buClr>
              <a:buSzPts val="2590"/>
              <a:buChar char="–"/>
            </a:pPr>
            <a:r>
              <a:rPr lang="pt-BR" sz="2590"/>
              <a:t>Pedir novos palpites até que o usuário acerte e, depois disso, mostrar em quantas tentativas ele acertou</a:t>
            </a:r>
            <a:endParaRPr/>
          </a:p>
        </p:txBody>
      </p:sp>
      <p:sp>
        <p:nvSpPr>
          <p:cNvPr id="281" name="Google Shape;281;p44"/>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br>
              <a:rPr lang="pt-BR" b="0"/>
            </a:br>
            <a:r>
              <a:rPr lang="pt-BR" b="0"/>
              <a:t> </a:t>
            </a:r>
            <a:r>
              <a:rPr lang="pt-BR"/>
              <a:t>Estrutura das Classes </a:t>
            </a:r>
            <a:endParaRPr/>
          </a:p>
        </p:txBody>
      </p:sp>
      <p:sp>
        <p:nvSpPr>
          <p:cNvPr id="109" name="Google Shape;109;p19"/>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30000"/>
              </a:lnSpc>
              <a:spcBef>
                <a:spcPts val="0"/>
              </a:spcBef>
              <a:spcAft>
                <a:spcPts val="0"/>
              </a:spcAft>
              <a:buClr>
                <a:schemeClr val="dk2"/>
              </a:buClr>
              <a:buSzPts val="2960"/>
              <a:buChar char="•"/>
            </a:pPr>
            <a:r>
              <a:rPr lang="pt-BR" sz="2960" dirty="0"/>
              <a:t>Como já vimos, classes são especificações para objetos.</a:t>
            </a:r>
          </a:p>
          <a:p>
            <a:pPr marL="0" lvl="0" indent="0" algn="just" rtl="0">
              <a:lnSpc>
                <a:spcPct val="130000"/>
              </a:lnSpc>
              <a:spcBef>
                <a:spcPts val="0"/>
              </a:spcBef>
              <a:spcAft>
                <a:spcPts val="0"/>
              </a:spcAft>
              <a:buClr>
                <a:schemeClr val="dk2"/>
              </a:buClr>
              <a:buSzPts val="2960"/>
              <a:buNone/>
            </a:pPr>
            <a:endParaRPr lang="pt-BR" sz="2960" dirty="0"/>
          </a:p>
          <a:p>
            <a:pPr marL="304838" lvl="0" indent="-304838" algn="just" rtl="0">
              <a:lnSpc>
                <a:spcPct val="130000"/>
              </a:lnSpc>
              <a:spcBef>
                <a:spcPts val="0"/>
              </a:spcBef>
              <a:spcAft>
                <a:spcPts val="0"/>
              </a:spcAft>
              <a:buClr>
                <a:schemeClr val="dk2"/>
              </a:buClr>
              <a:buSzPts val="2960"/>
              <a:buChar char="•"/>
            </a:pPr>
            <a:r>
              <a:rPr lang="pt-BR" sz="2960" dirty="0"/>
              <a:t> Uma classe serve de modelo para vários objetos semelhantes que possuem o mesmo tipo de informação em seu estado e têm o mesmo comportamento. </a:t>
            </a:r>
          </a:p>
          <a:p>
            <a:pPr marL="0" lvl="0" indent="0" algn="just" rtl="0">
              <a:lnSpc>
                <a:spcPct val="130000"/>
              </a:lnSpc>
              <a:spcBef>
                <a:spcPts val="0"/>
              </a:spcBef>
              <a:spcAft>
                <a:spcPts val="0"/>
              </a:spcAft>
              <a:buClr>
                <a:schemeClr val="dk2"/>
              </a:buClr>
              <a:buSzPts val="2960"/>
              <a:buNone/>
            </a:pPr>
            <a:endParaRPr lang="pt-BR" sz="2960" dirty="0"/>
          </a:p>
          <a:p>
            <a:pPr marL="304838" indent="-304838">
              <a:lnSpc>
                <a:spcPct val="130000"/>
              </a:lnSpc>
              <a:buSzPts val="2960"/>
            </a:pPr>
            <a:r>
              <a:rPr lang="pt-BR" sz="2960" dirty="0"/>
              <a:t>Objetos têm identidade, estado e comportamento. </a:t>
            </a:r>
          </a:p>
          <a:p>
            <a:pPr marL="304838" lvl="0" indent="-304838" algn="just" rtl="0">
              <a:lnSpc>
                <a:spcPct val="130000"/>
              </a:lnSpc>
              <a:spcBef>
                <a:spcPts val="0"/>
              </a:spcBef>
              <a:spcAft>
                <a:spcPts val="0"/>
              </a:spcAft>
              <a:buClr>
                <a:schemeClr val="dk2"/>
              </a:buClr>
              <a:buSzPts val="2960"/>
              <a:buChar char="•"/>
            </a:pPr>
            <a:endParaRPr lang="pt-BR" sz="2960" dirty="0"/>
          </a:p>
        </p:txBody>
      </p:sp>
      <p:sp>
        <p:nvSpPr>
          <p:cNvPr id="110" name="Google Shape;110;p19"/>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
          <p:cNvSpPr txBox="1">
            <a:spLocks noGrp="1"/>
          </p:cNvSpPr>
          <p:nvPr>
            <p:ph type="body" idx="1"/>
          </p:nvPr>
        </p:nvSpPr>
        <p:spPr>
          <a:xfrm>
            <a:off x="1015950" y="840654"/>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50000"/>
              </a:lnSpc>
              <a:spcBef>
                <a:spcPts val="0"/>
              </a:spcBef>
              <a:spcAft>
                <a:spcPts val="0"/>
              </a:spcAft>
              <a:buClr>
                <a:schemeClr val="dk2"/>
              </a:buClr>
              <a:buSzPts val="3200"/>
              <a:buFont typeface="Arial"/>
              <a:buAutoNum type="arabicPeriod" startAt="5"/>
            </a:pPr>
            <a:r>
              <a:rPr lang="pt-BR" dirty="0"/>
              <a:t>Fazer um programa para receber dois números do tipo </a:t>
            </a:r>
            <a:r>
              <a:rPr lang="pt-BR" dirty="0" err="1"/>
              <a:t>int</a:t>
            </a:r>
            <a:r>
              <a:rPr lang="pt-BR" dirty="0"/>
              <a:t> do usuário e determinar se um número é permutação do outro ou não. </a:t>
            </a:r>
            <a:r>
              <a:rPr lang="pt-BR" dirty="0" err="1"/>
              <a:t>Ex</a:t>
            </a:r>
            <a:r>
              <a:rPr lang="pt-BR" dirty="0"/>
              <a:t>: 431 é permutação de 143, 42 é permutação de 204, 1211 é permutação de 1112, etc. O programa só deve aceitar números positivos</a:t>
            </a:r>
            <a:endParaRPr dirty="0"/>
          </a:p>
        </p:txBody>
      </p:sp>
      <p:sp>
        <p:nvSpPr>
          <p:cNvPr id="309" name="Google Shape;309;p1"/>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pt-B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50000"/>
              </a:lnSpc>
              <a:spcBef>
                <a:spcPts val="0"/>
              </a:spcBef>
              <a:spcAft>
                <a:spcPts val="0"/>
              </a:spcAft>
              <a:buClr>
                <a:schemeClr val="dk2"/>
              </a:buClr>
              <a:buSzPts val="3200"/>
              <a:buFont typeface="Arial"/>
              <a:buAutoNum type="arabicPeriod" startAt="6"/>
            </a:pPr>
            <a:r>
              <a:rPr lang="pt-BR"/>
              <a:t>Fazer uma classe ExecString que:</a:t>
            </a:r>
            <a:endParaRPr/>
          </a:p>
          <a:p>
            <a:pPr marL="731611" lvl="1" indent="-304838" algn="just" rtl="0">
              <a:lnSpc>
                <a:spcPct val="150000"/>
              </a:lnSpc>
              <a:spcBef>
                <a:spcPts val="0"/>
              </a:spcBef>
              <a:spcAft>
                <a:spcPts val="0"/>
              </a:spcAft>
              <a:buClr>
                <a:schemeClr val="dk2"/>
              </a:buClr>
              <a:buSzPts val="2800"/>
              <a:buChar char="–"/>
            </a:pPr>
            <a:r>
              <a:rPr lang="pt-BR"/>
              <a:t>Recebe duas strings do usuário (usar TextConsole.getString())</a:t>
            </a:r>
            <a:endParaRPr/>
          </a:p>
          <a:p>
            <a:pPr marL="731611" lvl="1" indent="-304838" algn="just" rtl="0">
              <a:lnSpc>
                <a:spcPct val="150000"/>
              </a:lnSpc>
              <a:spcBef>
                <a:spcPts val="0"/>
              </a:spcBef>
              <a:spcAft>
                <a:spcPts val="0"/>
              </a:spcAft>
              <a:buClr>
                <a:schemeClr val="dk2"/>
              </a:buClr>
              <a:buSzPts val="2800"/>
              <a:buChar char="–"/>
            </a:pPr>
            <a:r>
              <a:rPr lang="pt-BR"/>
              <a:t>Conta e informa quantas vezes a segunda string ocorre dentro da primeira</a:t>
            </a:r>
            <a:endParaRPr/>
          </a:p>
          <a:p>
            <a:pPr marL="731611" lvl="1" indent="-304838" algn="just" rtl="0">
              <a:lnSpc>
                <a:spcPct val="150000"/>
              </a:lnSpc>
              <a:spcBef>
                <a:spcPts val="0"/>
              </a:spcBef>
              <a:spcAft>
                <a:spcPts val="0"/>
              </a:spcAft>
              <a:buClr>
                <a:schemeClr val="dk2"/>
              </a:buClr>
              <a:buSzPts val="2800"/>
              <a:buChar char="–"/>
            </a:pPr>
            <a:r>
              <a:rPr lang="pt-BR"/>
              <a:t>Informa uma estatística dos caracteres contidos nas 2 strings. </a:t>
            </a:r>
            <a:endParaRPr/>
          </a:p>
        </p:txBody>
      </p:sp>
      <p:sp>
        <p:nvSpPr>
          <p:cNvPr id="293" name="Google Shape;293;p46"/>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50000"/>
              </a:lnSpc>
              <a:spcBef>
                <a:spcPts val="0"/>
              </a:spcBef>
              <a:spcAft>
                <a:spcPts val="0"/>
              </a:spcAft>
              <a:buClr>
                <a:schemeClr val="dk2"/>
              </a:buClr>
              <a:buSzPts val="3200"/>
              <a:buFont typeface="Arial"/>
              <a:buAutoNum type="arabicPeriod" startAt="7"/>
            </a:pPr>
            <a:r>
              <a:rPr lang="pt-BR"/>
              <a:t>Faça um programa que receba um nome completo na forma de uma String e mostre a abreviatura deste nome. Não se devem abreviar as palavras com 2 ou menos letras. A abreviatura deve vir separada por pontos. Ex: Paulo Jose de Almeida Prado. Abreviatura: P. J. de A. P.</a:t>
            </a:r>
            <a:endParaRPr/>
          </a:p>
        </p:txBody>
      </p:sp>
      <p:sp>
        <p:nvSpPr>
          <p:cNvPr id="299" name="Google Shape;299;p47"/>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body" idx="1"/>
          </p:nvPr>
        </p:nvSpPr>
        <p:spPr>
          <a:xfrm>
            <a:off x="1117595" y="708600"/>
            <a:ext cx="10160100" cy="5440800"/>
          </a:xfrm>
          <a:prstGeom prst="rect">
            <a:avLst/>
          </a:prstGeom>
          <a:noFill/>
          <a:ln>
            <a:noFill/>
          </a:ln>
        </p:spPr>
        <p:txBody>
          <a:bodyPr spcFirstLastPara="1" wrap="square" lIns="121875" tIns="60925" rIns="121875" bIns="60925" anchor="t" anchorCtr="0">
            <a:normAutofit/>
          </a:bodyPr>
          <a:lstStyle/>
          <a:p>
            <a:pPr marL="514350" lvl="0" indent="-514350" algn="just" rtl="0">
              <a:lnSpc>
                <a:spcPct val="130000"/>
              </a:lnSpc>
              <a:spcBef>
                <a:spcPts val="0"/>
              </a:spcBef>
              <a:spcAft>
                <a:spcPts val="0"/>
              </a:spcAft>
              <a:buClr>
                <a:schemeClr val="dk2"/>
              </a:buClr>
              <a:buSzPts val="2000"/>
              <a:buFont typeface="Arial"/>
              <a:buAutoNum type="arabicPeriod" startAt="8"/>
            </a:pPr>
            <a:r>
              <a:rPr lang="pt-BR" sz="2000" dirty="0"/>
              <a:t>Criar a classe Pessoa com as seguintes características:</a:t>
            </a:r>
            <a:endParaRPr dirty="0"/>
          </a:p>
          <a:p>
            <a:pPr marL="731611" lvl="1" indent="-304838" algn="just" rtl="0">
              <a:lnSpc>
                <a:spcPct val="130000"/>
              </a:lnSpc>
              <a:spcBef>
                <a:spcPts val="0"/>
              </a:spcBef>
              <a:spcAft>
                <a:spcPts val="0"/>
              </a:spcAft>
              <a:buClr>
                <a:schemeClr val="dk2"/>
              </a:buClr>
              <a:buSzPts val="1750"/>
              <a:buChar char="–"/>
            </a:pPr>
            <a:r>
              <a:rPr lang="pt-BR" sz="1750" dirty="0"/>
              <a:t>atributos: idade e dia, mês e ano de nascimento, nome da pessoa</a:t>
            </a:r>
            <a:endParaRPr dirty="0"/>
          </a:p>
          <a:p>
            <a:pPr marL="731611" lvl="1" indent="-304838" algn="just" rtl="0">
              <a:lnSpc>
                <a:spcPct val="130000"/>
              </a:lnSpc>
              <a:spcBef>
                <a:spcPts val="0"/>
              </a:spcBef>
              <a:spcAft>
                <a:spcPts val="0"/>
              </a:spcAft>
              <a:buClr>
                <a:schemeClr val="dk2"/>
              </a:buClr>
              <a:buSzPts val="1750"/>
              <a:buChar char="–"/>
            </a:pPr>
            <a:r>
              <a:rPr lang="pt-BR" sz="1750" dirty="0"/>
              <a:t>métodos: </a:t>
            </a:r>
            <a:endParaRPr dirty="0"/>
          </a:p>
          <a:p>
            <a:pPr marL="1158383" lvl="2" indent="-304838" algn="just" rtl="0">
              <a:lnSpc>
                <a:spcPct val="130000"/>
              </a:lnSpc>
              <a:spcBef>
                <a:spcPts val="0"/>
              </a:spcBef>
              <a:spcAft>
                <a:spcPts val="0"/>
              </a:spcAft>
              <a:buClr>
                <a:schemeClr val="dk2"/>
              </a:buClr>
              <a:buSzPts val="1500"/>
              <a:buChar char="–"/>
            </a:pPr>
            <a:r>
              <a:rPr lang="pt-BR" sz="1500" dirty="0" err="1"/>
              <a:t>calculaIdade</a:t>
            </a:r>
            <a:r>
              <a:rPr lang="pt-BR" sz="1500" dirty="0"/>
              <a:t>(), que recebe a data atual em dias, mês e anos e calcula e armazena no atributo idade a idade atual da pessoa </a:t>
            </a:r>
            <a:endParaRPr dirty="0"/>
          </a:p>
          <a:p>
            <a:pPr marL="1158383" lvl="2" indent="-304838" algn="just" rtl="0">
              <a:lnSpc>
                <a:spcPct val="130000"/>
              </a:lnSpc>
              <a:spcBef>
                <a:spcPts val="0"/>
              </a:spcBef>
              <a:spcAft>
                <a:spcPts val="0"/>
              </a:spcAft>
              <a:buClr>
                <a:schemeClr val="dk2"/>
              </a:buClr>
              <a:buSzPts val="1500"/>
              <a:buChar char="–"/>
            </a:pPr>
            <a:r>
              <a:rPr lang="pt-BR" sz="1500" dirty="0" err="1"/>
              <a:t>informaIdade</a:t>
            </a:r>
            <a:r>
              <a:rPr lang="pt-BR" sz="1500" dirty="0"/>
              <a:t>(), que retorna o valor da idade </a:t>
            </a:r>
            <a:endParaRPr dirty="0"/>
          </a:p>
          <a:p>
            <a:pPr marL="1158383" lvl="2" indent="-304838" algn="just" rtl="0">
              <a:lnSpc>
                <a:spcPct val="130000"/>
              </a:lnSpc>
              <a:spcBef>
                <a:spcPts val="0"/>
              </a:spcBef>
              <a:spcAft>
                <a:spcPts val="0"/>
              </a:spcAft>
              <a:buClr>
                <a:schemeClr val="dk2"/>
              </a:buClr>
              <a:buSzPts val="1500"/>
              <a:buChar char="–"/>
            </a:pPr>
            <a:r>
              <a:rPr lang="pt-BR" sz="1500" dirty="0" err="1"/>
              <a:t>informaNome</a:t>
            </a:r>
            <a:r>
              <a:rPr lang="pt-BR" sz="1500" dirty="0"/>
              <a:t>(), que retorna o nome da pessoa </a:t>
            </a:r>
            <a:endParaRPr dirty="0"/>
          </a:p>
          <a:p>
            <a:pPr marL="1158383" lvl="2" indent="-304838" algn="just" rtl="0">
              <a:lnSpc>
                <a:spcPct val="130000"/>
              </a:lnSpc>
              <a:spcBef>
                <a:spcPts val="0"/>
              </a:spcBef>
              <a:spcAft>
                <a:spcPts val="0"/>
              </a:spcAft>
              <a:buClr>
                <a:schemeClr val="dk2"/>
              </a:buClr>
              <a:buSzPts val="1500"/>
              <a:buChar char="–"/>
            </a:pPr>
            <a:r>
              <a:rPr lang="pt-BR" sz="1500" dirty="0" err="1"/>
              <a:t>ajustaDataDeNascimento</a:t>
            </a:r>
            <a:r>
              <a:rPr lang="pt-BR" sz="1500" dirty="0"/>
              <a:t>(), que recebe dia, mês e ano de nascimento como parâmetros e preenche nos atributos correspondentes do objeto.</a:t>
            </a:r>
            <a:endParaRPr dirty="0"/>
          </a:p>
          <a:p>
            <a:pPr marL="731611" lvl="1" indent="-304838" algn="just" rtl="0">
              <a:lnSpc>
                <a:spcPct val="130000"/>
              </a:lnSpc>
              <a:spcBef>
                <a:spcPts val="0"/>
              </a:spcBef>
              <a:spcAft>
                <a:spcPts val="0"/>
              </a:spcAft>
              <a:buClr>
                <a:schemeClr val="dk2"/>
              </a:buClr>
              <a:buSzPts val="1750"/>
              <a:buChar char="–"/>
            </a:pPr>
            <a:r>
              <a:rPr lang="pt-BR" sz="1750" dirty="0"/>
              <a:t>Criar dois objetos da classe Pessoa, um representando Albert Einstein (nascido em 14/3/1879) e o outro representando Isaac Newton (nascido em 4/1/1643)</a:t>
            </a:r>
            <a:endParaRPr dirty="0"/>
          </a:p>
          <a:p>
            <a:pPr marL="731611" lvl="1" indent="-304838" algn="just" rtl="0">
              <a:lnSpc>
                <a:spcPct val="130000"/>
              </a:lnSpc>
              <a:spcBef>
                <a:spcPts val="0"/>
              </a:spcBef>
              <a:spcAft>
                <a:spcPts val="0"/>
              </a:spcAft>
              <a:buClr>
                <a:schemeClr val="dk2"/>
              </a:buClr>
              <a:buSzPts val="1750"/>
              <a:buChar char="–"/>
            </a:pPr>
            <a:r>
              <a:rPr lang="pt-BR" sz="1750" dirty="0"/>
              <a:t>Fazer uma classe principal que instancie os objetos, inicialize e mostre quais seriam as idades de Einstein e Newton caso estivessem vivos. </a:t>
            </a:r>
            <a:endParaRPr dirty="0"/>
          </a:p>
          <a:p>
            <a:pPr marL="514350" lvl="0" indent="-514350" algn="just" rtl="0">
              <a:lnSpc>
                <a:spcPct val="130000"/>
              </a:lnSpc>
              <a:spcBef>
                <a:spcPts val="0"/>
              </a:spcBef>
              <a:spcAft>
                <a:spcPts val="0"/>
              </a:spcAft>
              <a:buClr>
                <a:schemeClr val="dk2"/>
              </a:buClr>
              <a:buSzPts val="2000"/>
              <a:buFont typeface="Arial"/>
              <a:buAutoNum type="arabicPeriod" startAt="8"/>
            </a:pPr>
            <a:r>
              <a:rPr lang="pt-BR" sz="2000" dirty="0"/>
              <a:t>Alterar o programa do exercício 8 para substituir o método </a:t>
            </a:r>
            <a:r>
              <a:rPr lang="pt-BR" sz="2000" dirty="0" err="1"/>
              <a:t>ajustaDataDeNascimento</a:t>
            </a:r>
            <a:r>
              <a:rPr lang="pt-BR" sz="2000" dirty="0"/>
              <a:t> por uma construtora </a:t>
            </a:r>
            <a:endParaRPr dirty="0"/>
          </a:p>
        </p:txBody>
      </p:sp>
      <p:sp>
        <p:nvSpPr>
          <p:cNvPr id="305" name="Google Shape;305;p48"/>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Clr>
                <a:srgbClr val="7F7F7F"/>
              </a:buClr>
              <a:buSzPts val="1200"/>
              <a:buFont typeface="Arial"/>
              <a:buNone/>
            </a:pPr>
            <a:fld id="{00000000-1234-1234-1234-123412341234}" type="slidenum">
              <a:rPr lang="pt-B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marL="0" indent="0">
              <a:buNone/>
            </a:pPr>
            <a:endParaRPr lang="pt-BR" dirty="0"/>
          </a:p>
          <a:p>
            <a:pPr marL="0" indent="0">
              <a:buNone/>
            </a:pPr>
            <a:r>
              <a:rPr lang="pt-BR" dirty="0"/>
              <a:t>QUIZIZZ:</a:t>
            </a:r>
          </a:p>
          <a:p>
            <a:pPr marL="0" indent="0">
              <a:buNone/>
            </a:pPr>
            <a:r>
              <a:rPr lang="pt-BR" dirty="0"/>
              <a:t>	</a:t>
            </a:r>
          </a:p>
          <a:p>
            <a:pPr marL="0" indent="0">
              <a:buNone/>
            </a:pPr>
            <a:r>
              <a:rPr lang="pt-BR" dirty="0"/>
              <a:t>	</a:t>
            </a:r>
            <a:r>
              <a:rPr lang="pt-BR" dirty="0">
                <a:hlinkClick r:id="rId2"/>
              </a:rPr>
              <a:t>https://quizizz.com/join</a:t>
            </a:r>
            <a:endParaRPr lang="pt-BR"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pPr/>
              <a:t>34</a:t>
            </a:fld>
            <a:endParaRPr lang="pt-BR"/>
          </a:p>
        </p:txBody>
      </p:sp>
    </p:spTree>
    <p:extLst>
      <p:ext uri="{BB962C8B-B14F-4D97-AF65-F5344CB8AC3E}">
        <p14:creationId xmlns:p14="http://schemas.microsoft.com/office/powerpoint/2010/main" val="110377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buNone/>
            </a:pPr>
            <a:r>
              <a:rPr lang="pt-BR" dirty="0"/>
              <a:t>Exercício:</a:t>
            </a:r>
          </a:p>
          <a:p>
            <a:pPr marL="0" indent="0" algn="just">
              <a:buNone/>
            </a:pPr>
            <a:r>
              <a:rPr lang="pt-BR" sz="1800" dirty="0">
                <a:effectLst/>
                <a:latin typeface="Verdana" panose="020B0604030504040204" pitchFamily="34" charset="0"/>
                <a:ea typeface="Times New Roman" panose="02020603050405020304" pitchFamily="18" charset="0"/>
                <a:cs typeface="Times New Roman" panose="02020603050405020304" pitchFamily="18" charset="0"/>
              </a:rPr>
              <a:t>Estudo de caso: Aeroporto</a:t>
            </a:r>
          </a:p>
          <a:p>
            <a:pPr marL="0" indent="0" algn="just">
              <a:buNone/>
            </a:pPr>
            <a:endParaRPr lang="pt-BR" sz="1800" dirty="0">
              <a:effectLst/>
              <a:latin typeface="Verdana" panose="020B0604030504040204" pitchFamily="34" charset="0"/>
              <a:ea typeface="Times New Roman" panose="02020603050405020304" pitchFamily="18" charset="0"/>
              <a:cs typeface="Times New Roman" panose="02020603050405020304" pitchFamily="18" charset="0"/>
            </a:endParaRP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Aviões fazem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vôos</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entre aeroportos e um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é sempre entre dois aeroportos(origem e destino).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Cada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possui um número que o identifica.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Cada Aeroporto possui um número variável de pistas, terminais e hangares, mas deve, obrigatoriamente, possuir ao menos uma pista e uma torre de controle. Cada avião, aeroporto, pista, terminal e torre de controle devem possuir um número único de identificação para que possa haver o tráfego aéreo.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Alguns hangares são utilizados para estacionamento e outros para manutenção das aeronaves.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Um avião pode ser considerado como sendo de asa fixa ou helicóptero.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As características de cada aparelho são diferentes, como por exemplo: </a:t>
            </a:r>
          </a:p>
          <a:p>
            <a:pPr lvl="1"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um helicóptero não necessita de pista para pousar ou decolar. Entretanto, também possuem características semelhantes, como por exemplo: </a:t>
            </a:r>
          </a:p>
          <a:p>
            <a:pPr marL="1329834" lvl="2" indent="-171450">
              <a:buFont typeface="Arial" panose="020B0604020202020204" pitchFamily="34" charset="0"/>
              <a:buChar char="•"/>
            </a:pP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ambos necessitam de pilotos, utilizam combustível e possuem motor. Dependendo do tipo de aeronave, pode haver também a necessidade de um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co-piloto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a:t>
            </a:r>
          </a:p>
          <a:p>
            <a:pPr indent="449580"/>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Vôos</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transportam passageiros e todos os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vôos</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são registrados numa base central que pode ser acessada por todos os aeroportos.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Cada aeroporto possui Radares que fazem parte da torre de controle.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Na torre de controle, deve existir ao menos um controlador, sendo que em aeroportos maiores e mais movimentados, o número pode ser muito maior. </a:t>
            </a:r>
          </a:p>
          <a:p>
            <a:pPr marL="0" indent="0">
              <a:buNone/>
            </a:pPr>
            <a:endParaRPr lang="pt-BR" sz="800"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35</a:t>
            </a:fld>
            <a:endParaRPr lang="pt-BR"/>
          </a:p>
        </p:txBody>
      </p:sp>
    </p:spTree>
    <p:extLst>
      <p:ext uri="{BB962C8B-B14F-4D97-AF65-F5344CB8AC3E}">
        <p14:creationId xmlns:p14="http://schemas.microsoft.com/office/powerpoint/2010/main" val="877235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Os pilotos podem solicitar à torre de controle, através de seus controladores, os procedimentos de Pouso ou de decolagem.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Em ambos os casos, os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vôos</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podem ser colocados em listas de espera.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Nos pousos, Caso o aeroporto não possua condições para receber o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o controlador pode solicitar uma relação de aeroportos abertos e dirigir o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para um aeroporto alternativo.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 administração deve manter o cadastro de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vôos</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e pode também localizar os aviões que estiverem em solo, no aeroporto.</a:t>
            </a:r>
          </a:p>
          <a:p>
            <a:pPr indent="449580"/>
            <a:r>
              <a:rPr lang="pt-BR" sz="1700" dirty="0">
                <a:latin typeface="Verdana" panose="020B0604030504040204" pitchFamily="34" charset="0"/>
                <a:ea typeface="Times New Roman" panose="02020603050405020304" pitchFamily="18" charset="0"/>
                <a:cs typeface="Times New Roman" panose="02020603050405020304" pitchFamily="18" charset="0"/>
              </a:rPr>
              <a:t> </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Em caso de pouso, o piloto entra em contato com o controlador e solicita os procedimentos necessários.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 controlador solicita ao sistema que informe os procedimentos de pouso para o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cujo número foi fornecido pelo piloto.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 sistema solicita que o objeto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informe os dados necessários.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Faz parte dos atributos do objeto </a:t>
            </a:r>
            <a:r>
              <a:rPr lang="pt-BR" sz="1700" dirty="0" err="1">
                <a:effectLst/>
                <a:latin typeface="Verdana" panose="020B0604030504040204" pitchFamily="34" charset="0"/>
                <a:ea typeface="Times New Roman" panose="02020603050405020304" pitchFamily="18" charset="0"/>
                <a:cs typeface="Times New Roman" panose="02020603050405020304" pitchFamily="18" charset="0"/>
              </a:rPr>
              <a:t>Vôo</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 as informações do tipo de avião. Assim sendo o objeto solicita ao objeto Avião as características físicas da aeronave.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As informações são repassadas à interface que, de posse desses dados,  solicita ao objeto Pista as informações sobre a pista adequada ao tipo de aeronave.</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Ocorre, entretanto, que as condições climáticas e outros fatores físicos podem influenciar no tipo de pista a ser utilizada.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Desse modo, o objeto Pista necessita informações do Radar para que seja escolhida a pista adequada.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As informações obtidas são repassadas à interface e o controlador informa ao piloto os procedimentos de pouso.     </a:t>
            </a:r>
          </a:p>
          <a:p>
            <a:pPr marL="0" indent="0">
              <a:buNone/>
            </a:pPr>
            <a:endParaRPr lang="pt-BR" sz="800"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36</a:t>
            </a:fld>
            <a:endParaRPr lang="pt-BR"/>
          </a:p>
        </p:txBody>
      </p:sp>
    </p:spTree>
    <p:extLst>
      <p:ext uri="{BB962C8B-B14F-4D97-AF65-F5344CB8AC3E}">
        <p14:creationId xmlns:p14="http://schemas.microsoft.com/office/powerpoint/2010/main" val="327156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6ECA5C-1B89-4311-A532-6D5F5DB0E715}"/>
              </a:ext>
            </a:extLst>
          </p:cNvPr>
          <p:cNvSpPr>
            <a:spLocks noGrp="1"/>
          </p:cNvSpPr>
          <p:nvPr>
            <p:ph type="title"/>
          </p:nvPr>
        </p:nvSpPr>
        <p:spPr>
          <a:xfrm>
            <a:off x="640080" y="639704"/>
            <a:ext cx="2191557" cy="5577840"/>
          </a:xfrm>
        </p:spPr>
        <p:txBody>
          <a:bodyPr anchor="ctr">
            <a:normAutofit/>
          </a:bodyPr>
          <a:lstStyle/>
          <a:p>
            <a:pPr algn="ctr"/>
            <a:r>
              <a:rPr lang="pt-BR" dirty="0"/>
              <a:t>Dicas para Estudo</a:t>
            </a:r>
          </a:p>
        </p:txBody>
      </p:sp>
      <p:graphicFrame>
        <p:nvGraphicFramePr>
          <p:cNvPr id="6" name="Espaço Reservado para Conteúdo 3">
            <a:extLst>
              <a:ext uri="{FF2B5EF4-FFF2-40B4-BE49-F238E27FC236}">
                <a16:creationId xmlns:a16="http://schemas.microsoft.com/office/drawing/2014/main" id="{2B31429B-49F4-43CE-A18B-FEF58772E657}"/>
              </a:ext>
            </a:extLst>
          </p:cNvPr>
          <p:cNvGraphicFramePr>
            <a:graphicFrameLocks noGrp="1"/>
          </p:cNvGraphicFramePr>
          <p:nvPr>
            <p:ph idx="1"/>
            <p:extLst>
              <p:ext uri="{D42A27DB-BD31-4B8C-83A1-F6EECF244321}">
                <p14:modId xmlns:p14="http://schemas.microsoft.com/office/powerpoint/2010/main" val="851555439"/>
              </p:ext>
            </p:extLst>
          </p:nvPr>
        </p:nvGraphicFramePr>
        <p:xfrm>
          <a:off x="3311691" y="639704"/>
          <a:ext cx="8096085"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ço Reservado para Número de Slide 8">
            <a:extLst>
              <a:ext uri="{FF2B5EF4-FFF2-40B4-BE49-F238E27FC236}">
                <a16:creationId xmlns:a16="http://schemas.microsoft.com/office/drawing/2014/main" id="{7B0C8AE0-0ECE-4A5C-A8B6-3EF98D6B50AE}"/>
              </a:ext>
            </a:extLst>
          </p:cNvPr>
          <p:cNvSpPr>
            <a:spLocks noGrp="1"/>
          </p:cNvSpPr>
          <p:nvPr>
            <p:ph type="sldNum" sz="quarter" idx="12"/>
          </p:nvPr>
        </p:nvSpPr>
        <p:spPr/>
        <p:txBody>
          <a:bodyPr/>
          <a:lstStyle/>
          <a:p>
            <a:fld id="{F2773F99-396A-4C95-9F7B-91965C8CEDE6}" type="slidenum">
              <a:rPr lang="pt-BR" smtClean="0"/>
              <a:pPr/>
              <a:t>37</a:t>
            </a:fld>
            <a:endParaRPr lang="pt-BR"/>
          </a:p>
        </p:txBody>
      </p:sp>
    </p:spTree>
    <p:extLst>
      <p:ext uri="{BB962C8B-B14F-4D97-AF65-F5344CB8AC3E}">
        <p14:creationId xmlns:p14="http://schemas.microsoft.com/office/powerpoint/2010/main" val="164772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imagem2">
            <a:extLst>
              <a:ext uri="{FF2B5EF4-FFF2-40B4-BE49-F238E27FC236}">
                <a16:creationId xmlns:a16="http://schemas.microsoft.com/office/drawing/2014/main" id="{F22DBF2E-B7C2-41EC-A944-7B3CA583DB0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586748" y="1859376"/>
            <a:ext cx="6445046" cy="2535644"/>
          </a:xfrm>
          <a:prstGeom prst="rect">
            <a:avLst/>
          </a:prstGeom>
          <a:noFill/>
        </p:spPr>
      </p:pic>
    </p:spTree>
    <p:extLst>
      <p:ext uri="{BB962C8B-B14F-4D97-AF65-F5344CB8AC3E}">
        <p14:creationId xmlns:p14="http://schemas.microsoft.com/office/powerpoint/2010/main" val="254670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Identidade </a:t>
            </a:r>
            <a:endParaRPr/>
          </a:p>
        </p:txBody>
      </p:sp>
      <p:sp>
        <p:nvSpPr>
          <p:cNvPr id="116" name="Google Shape;116;p20"/>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r>
              <a:rPr lang="pt-BR"/>
              <a:t>Dois objetos são distintos mesmo que os valores de seus atributos sejam exatamente iguais. Vários objetos podem ser gerados de uma mesma classe, porém com identificação diferente. Cada objeto terá um nome que o diferencie dos demais. </a:t>
            </a:r>
            <a:endParaRPr/>
          </a:p>
        </p:txBody>
      </p:sp>
      <p:sp>
        <p:nvSpPr>
          <p:cNvPr id="117" name="Google Shape;117;p20"/>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Estado </a:t>
            </a:r>
            <a:endParaRPr/>
          </a:p>
        </p:txBody>
      </p:sp>
      <p:sp>
        <p:nvSpPr>
          <p:cNvPr id="123" name="Google Shape;123;p21"/>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r>
              <a:rPr lang="pt-BR"/>
              <a:t>Os dados contidos nos atributos disponíveis a um objeto definem seu estado e suas características. Quando alteramos o conteúdo dos atributos, estamos mudando seu estado. </a:t>
            </a:r>
            <a:endParaRPr/>
          </a:p>
        </p:txBody>
      </p:sp>
      <p:sp>
        <p:nvSpPr>
          <p:cNvPr id="124" name="Google Shape;124;p21"/>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Arial"/>
              <a:buNone/>
            </a:pPr>
            <a:r>
              <a:rPr lang="pt-BR"/>
              <a:t>Comportamento</a:t>
            </a:r>
            <a:endParaRPr/>
          </a:p>
        </p:txBody>
      </p:sp>
      <p:sp>
        <p:nvSpPr>
          <p:cNvPr id="130" name="Google Shape;130;p22"/>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50000"/>
              </a:lnSpc>
              <a:spcBef>
                <a:spcPts val="0"/>
              </a:spcBef>
              <a:spcAft>
                <a:spcPts val="0"/>
              </a:spcAft>
              <a:buClr>
                <a:schemeClr val="dk2"/>
              </a:buClr>
              <a:buSzPts val="3200"/>
              <a:buChar char="•"/>
            </a:pPr>
            <a:r>
              <a:rPr lang="pt-BR" dirty="0"/>
              <a:t>Os métodos são comportamentos dos objetos. Comportamentos mudam os valores dos atributos e consequentemente o estado de um objeto. </a:t>
            </a:r>
          </a:p>
          <a:p>
            <a:pPr marL="304838" lvl="0" indent="-304838" algn="just" rtl="0">
              <a:lnSpc>
                <a:spcPct val="150000"/>
              </a:lnSpc>
              <a:spcBef>
                <a:spcPts val="0"/>
              </a:spcBef>
              <a:spcAft>
                <a:spcPts val="0"/>
              </a:spcAft>
              <a:buClr>
                <a:schemeClr val="dk2"/>
              </a:buClr>
              <a:buSzPts val="3200"/>
              <a:buChar char="•"/>
            </a:pPr>
            <a:r>
              <a:rPr lang="pt-BR" dirty="0"/>
              <a:t>Por meio dos métodos podemos controlar o comportamento dos objetos.</a:t>
            </a:r>
            <a:endParaRPr dirty="0"/>
          </a:p>
        </p:txBody>
      </p:sp>
      <p:sp>
        <p:nvSpPr>
          <p:cNvPr id="131" name="Google Shape;131;p22"/>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1117600" y="76200"/>
            <a:ext cx="10160100" cy="1625600"/>
          </a:xfrm>
          <a:prstGeom prst="rect">
            <a:avLst/>
          </a:prstGeom>
          <a:noFill/>
          <a:ln>
            <a:noFill/>
          </a:ln>
        </p:spPr>
        <p:txBody>
          <a:bodyPr spcFirstLastPara="1" wrap="square" lIns="121875" tIns="60925" rIns="121875" bIns="60925" anchor="b" anchorCtr="0">
            <a:normAutofit fontScale="90000"/>
          </a:bodyPr>
          <a:lstStyle/>
          <a:p>
            <a:pPr marL="0" lvl="0" indent="0" algn="ctr" rtl="0">
              <a:lnSpc>
                <a:spcPct val="85000"/>
              </a:lnSpc>
              <a:spcBef>
                <a:spcPts val="0"/>
              </a:spcBef>
              <a:spcAft>
                <a:spcPts val="0"/>
              </a:spcAft>
              <a:buClr>
                <a:schemeClr val="dk1"/>
              </a:buClr>
              <a:buSzPts val="4400"/>
              <a:buFont typeface="Arial"/>
              <a:buNone/>
            </a:pPr>
            <a:br>
              <a:rPr lang="pt-BR" dirty="0"/>
            </a:br>
            <a:r>
              <a:rPr lang="pt-BR" dirty="0"/>
              <a:t>Exemplo de Criação de Classes no Java</a:t>
            </a:r>
            <a:endParaRPr dirty="0"/>
          </a:p>
        </p:txBody>
      </p:sp>
      <p:sp>
        <p:nvSpPr>
          <p:cNvPr id="137" name="Google Shape;137;p23"/>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30000"/>
              </a:lnSpc>
              <a:spcBef>
                <a:spcPts val="0"/>
              </a:spcBef>
              <a:spcAft>
                <a:spcPts val="0"/>
              </a:spcAft>
              <a:buClr>
                <a:schemeClr val="dk2"/>
              </a:buClr>
              <a:buSzPts val="2960"/>
              <a:buChar char="•"/>
            </a:pPr>
            <a:endParaRPr lang="pt-BR" sz="2960" dirty="0"/>
          </a:p>
          <a:p>
            <a:pPr marL="304838" lvl="0" indent="-304838" algn="just" rtl="0">
              <a:lnSpc>
                <a:spcPct val="130000"/>
              </a:lnSpc>
              <a:spcBef>
                <a:spcPts val="0"/>
              </a:spcBef>
              <a:spcAft>
                <a:spcPts val="0"/>
              </a:spcAft>
              <a:buClr>
                <a:schemeClr val="dk2"/>
              </a:buClr>
              <a:buSzPts val="2960"/>
              <a:buChar char="•"/>
            </a:pPr>
            <a:r>
              <a:rPr lang="pt-BR" sz="2960" dirty="0"/>
              <a:t>Em POO, temos a opção de criar classes no mesmo arquivo em que digitamos nosso programa ou em um arquivo à parte do programa. </a:t>
            </a:r>
            <a:endParaRPr dirty="0"/>
          </a:p>
        </p:txBody>
      </p:sp>
      <p:sp>
        <p:nvSpPr>
          <p:cNvPr id="138" name="Google Shape;138;p23"/>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1117600" y="76200"/>
            <a:ext cx="10160100" cy="1397100"/>
          </a:xfrm>
          <a:prstGeom prst="rect">
            <a:avLst/>
          </a:prstGeom>
          <a:noFill/>
          <a:ln>
            <a:noFill/>
          </a:ln>
        </p:spPr>
        <p:txBody>
          <a:bodyPr spcFirstLastPara="1" wrap="square" lIns="121875" tIns="60925" rIns="121875" bIns="60925" anchor="b" anchorCtr="0">
            <a:normAutofit fontScale="90000"/>
          </a:bodyPr>
          <a:lstStyle/>
          <a:p>
            <a:pPr marL="0" lvl="0" indent="0" algn="ctr" rtl="0">
              <a:lnSpc>
                <a:spcPct val="85000"/>
              </a:lnSpc>
              <a:spcBef>
                <a:spcPts val="0"/>
              </a:spcBef>
              <a:spcAft>
                <a:spcPts val="0"/>
              </a:spcAft>
              <a:buClr>
                <a:schemeClr val="dk1"/>
              </a:buClr>
              <a:buSzPts val="4400"/>
              <a:buFont typeface="Arial"/>
              <a:buNone/>
            </a:pPr>
            <a:br>
              <a:rPr lang="pt-BR" dirty="0"/>
            </a:br>
            <a:r>
              <a:rPr lang="pt-BR" dirty="0"/>
              <a:t>Exemplo de Criação de Classes no Java</a:t>
            </a:r>
            <a:endParaRPr dirty="0"/>
          </a:p>
        </p:txBody>
      </p:sp>
      <p:sp>
        <p:nvSpPr>
          <p:cNvPr id="137" name="Google Shape;137;p23"/>
          <p:cNvSpPr txBox="1">
            <a:spLocks noGrp="1"/>
          </p:cNvSpPr>
          <p:nvPr>
            <p:ph type="body" idx="1"/>
          </p:nvPr>
        </p:nvSpPr>
        <p:spPr>
          <a:xfrm>
            <a:off x="1117600" y="1701800"/>
            <a:ext cx="10160100" cy="4470300"/>
          </a:xfrm>
          <a:prstGeom prst="rect">
            <a:avLst/>
          </a:prstGeom>
          <a:noFill/>
          <a:ln>
            <a:noFill/>
          </a:ln>
        </p:spPr>
        <p:txBody>
          <a:bodyPr spcFirstLastPara="1" wrap="square" lIns="121875" tIns="60925" rIns="121875" bIns="60925" anchor="t" anchorCtr="0">
            <a:normAutofit/>
          </a:bodyPr>
          <a:lstStyle/>
          <a:p>
            <a:pPr marL="304838" lvl="0" indent="-304838" algn="just" rtl="0">
              <a:lnSpc>
                <a:spcPct val="130000"/>
              </a:lnSpc>
              <a:spcBef>
                <a:spcPts val="0"/>
              </a:spcBef>
              <a:spcAft>
                <a:spcPts val="0"/>
              </a:spcAft>
              <a:buClr>
                <a:schemeClr val="dk2"/>
              </a:buClr>
              <a:buSzPts val="2960"/>
              <a:buChar char="•"/>
            </a:pPr>
            <a:endParaRPr lang="pt-BR" sz="2960" dirty="0"/>
          </a:p>
          <a:p>
            <a:pPr marL="304838" lvl="0" indent="-304838" algn="just" rtl="0">
              <a:lnSpc>
                <a:spcPct val="130000"/>
              </a:lnSpc>
              <a:spcBef>
                <a:spcPts val="0"/>
              </a:spcBef>
              <a:spcAft>
                <a:spcPts val="0"/>
              </a:spcAft>
              <a:buClr>
                <a:schemeClr val="dk2"/>
              </a:buClr>
              <a:buSzPts val="2960"/>
              <a:buChar char="•"/>
            </a:pPr>
            <a:r>
              <a:rPr lang="pt-BR" sz="2960" dirty="0"/>
              <a:t>Ambos devem ser criados com a extensão .</a:t>
            </a:r>
            <a:r>
              <a:rPr lang="pt-BR" sz="2960" dirty="0" err="1"/>
              <a:t>java</a:t>
            </a:r>
            <a:r>
              <a:rPr lang="pt-BR" sz="2960" dirty="0"/>
              <a:t>, no entanto, um arquivo de classe não é um programa, logo não terá um método </a:t>
            </a:r>
            <a:r>
              <a:rPr lang="pt-BR" sz="2960" dirty="0" err="1"/>
              <a:t>main</a:t>
            </a:r>
            <a:r>
              <a:rPr lang="pt-BR" sz="2960" dirty="0"/>
              <a:t>(), já que todo o programa deve ter esse método. </a:t>
            </a:r>
            <a:endParaRPr dirty="0"/>
          </a:p>
        </p:txBody>
      </p:sp>
      <p:sp>
        <p:nvSpPr>
          <p:cNvPr id="138" name="Google Shape;138;p23"/>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8</a:t>
            </a:fld>
            <a:endParaRPr/>
          </a:p>
        </p:txBody>
      </p:sp>
    </p:spTree>
    <p:extLst>
      <p:ext uri="{BB962C8B-B14F-4D97-AF65-F5344CB8AC3E}">
        <p14:creationId xmlns:p14="http://schemas.microsoft.com/office/powerpoint/2010/main" val="12124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p>
            <a:pPr marL="0" lvl="0" indent="0" algn="just" rtl="0">
              <a:lnSpc>
                <a:spcPct val="140000"/>
              </a:lnSpc>
              <a:spcBef>
                <a:spcPts val="0"/>
              </a:spcBef>
              <a:spcAft>
                <a:spcPts val="0"/>
              </a:spcAft>
              <a:buClr>
                <a:schemeClr val="dk2"/>
              </a:buClr>
              <a:buSzPts val="2720"/>
              <a:buNone/>
            </a:pPr>
            <a:r>
              <a:rPr lang="pt-BR" sz="2720" dirty="0" err="1"/>
              <a:t>public</a:t>
            </a:r>
            <a:r>
              <a:rPr lang="pt-BR" sz="2720" dirty="0"/>
              <a:t> </a:t>
            </a:r>
            <a:r>
              <a:rPr lang="pt-BR" sz="2720" dirty="0" err="1"/>
              <a:t>class</a:t>
            </a:r>
            <a:r>
              <a:rPr lang="pt-BR" sz="2720" dirty="0"/>
              <a:t> Conta </a:t>
            </a:r>
            <a:endParaRPr dirty="0"/>
          </a:p>
          <a:p>
            <a:pPr marL="0" lvl="0" indent="0" algn="just" rtl="0">
              <a:lnSpc>
                <a:spcPct val="140000"/>
              </a:lnSpc>
              <a:spcBef>
                <a:spcPts val="0"/>
              </a:spcBef>
              <a:spcAft>
                <a:spcPts val="0"/>
              </a:spcAft>
              <a:buClr>
                <a:schemeClr val="dk2"/>
              </a:buClr>
              <a:buSzPts val="2720"/>
              <a:buNone/>
            </a:pPr>
            <a:r>
              <a:rPr lang="pt-BR" sz="2720" dirty="0"/>
              <a:t>{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int</a:t>
            </a:r>
            <a:r>
              <a:rPr lang="pt-BR" sz="2720" dirty="0"/>
              <a:t> numero;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int</a:t>
            </a:r>
            <a:r>
              <a:rPr lang="pt-BR" sz="2720" dirty="0"/>
              <a:t> </a:t>
            </a:r>
            <a:r>
              <a:rPr lang="pt-BR" sz="2720" dirty="0" err="1"/>
              <a:t>numerodocliente</a:t>
            </a:r>
            <a:r>
              <a:rPr lang="pt-BR" sz="2720" dirty="0"/>
              <a:t>;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double</a:t>
            </a:r>
            <a:r>
              <a:rPr lang="pt-BR" sz="2720" dirty="0"/>
              <a:t> saldo;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String</a:t>
            </a:r>
            <a:r>
              <a:rPr lang="pt-BR" sz="2720" dirty="0"/>
              <a:t> </a:t>
            </a:r>
            <a:r>
              <a:rPr lang="pt-BR" sz="2720" dirty="0" err="1"/>
              <a:t>datadeabertura</a:t>
            </a:r>
            <a:r>
              <a:rPr lang="pt-BR" sz="2720" dirty="0"/>
              <a:t>;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int</a:t>
            </a:r>
            <a:r>
              <a:rPr lang="pt-BR" sz="2720" dirty="0"/>
              <a:t> </a:t>
            </a:r>
            <a:r>
              <a:rPr lang="pt-BR" sz="2720" dirty="0" err="1"/>
              <a:t>codigogerente</a:t>
            </a:r>
            <a:r>
              <a:rPr lang="pt-BR" sz="2720" dirty="0"/>
              <a:t>; </a:t>
            </a:r>
            <a:endParaRPr dirty="0"/>
          </a:p>
          <a:p>
            <a:pPr marL="0" lvl="0" indent="0" algn="just" rtl="0">
              <a:lnSpc>
                <a:spcPct val="140000"/>
              </a:lnSpc>
              <a:spcBef>
                <a:spcPts val="0"/>
              </a:spcBef>
              <a:spcAft>
                <a:spcPts val="0"/>
              </a:spcAft>
              <a:buClr>
                <a:schemeClr val="dk2"/>
              </a:buClr>
              <a:buSzPts val="2720"/>
              <a:buNone/>
            </a:pPr>
            <a:r>
              <a:rPr lang="pt-BR" sz="2720" dirty="0"/>
              <a:t>	</a:t>
            </a:r>
            <a:r>
              <a:rPr lang="pt-BR" sz="2720" dirty="0" err="1"/>
              <a:t>double</a:t>
            </a:r>
            <a:r>
              <a:rPr lang="pt-BR" sz="2720" dirty="0"/>
              <a:t> limite; </a:t>
            </a:r>
            <a:endParaRPr dirty="0"/>
          </a:p>
          <a:p>
            <a:pPr marL="0" lvl="0" indent="0" algn="just" rtl="0">
              <a:lnSpc>
                <a:spcPct val="140000"/>
              </a:lnSpc>
              <a:spcBef>
                <a:spcPts val="0"/>
              </a:spcBef>
              <a:spcAft>
                <a:spcPts val="0"/>
              </a:spcAft>
              <a:buClr>
                <a:schemeClr val="dk2"/>
              </a:buClr>
              <a:buSzPts val="2720"/>
              <a:buNone/>
            </a:pPr>
            <a:r>
              <a:rPr lang="pt-BR" sz="2720" dirty="0"/>
              <a:t>} </a:t>
            </a:r>
            <a:endParaRPr dirty="0"/>
          </a:p>
        </p:txBody>
      </p:sp>
      <p:sp>
        <p:nvSpPr>
          <p:cNvPr id="144" name="Google Shape;144;p24"/>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p>
            <a:pPr marL="0" lvl="0" indent="0" algn="r" rtl="0">
              <a:spcBef>
                <a:spcPts val="0"/>
              </a:spcBef>
              <a:spcAft>
                <a:spcPts val="0"/>
              </a:spcAft>
              <a:buNone/>
            </a:pPr>
            <a:fld id="{00000000-1234-1234-1234-123412341234}" type="slidenum">
              <a:rPr lang="pt-BR"/>
              <a:t>9</a:t>
            </a:fld>
            <a:endParaRPr/>
          </a:p>
        </p:txBody>
      </p:sp>
      <p:sp>
        <p:nvSpPr>
          <p:cNvPr id="145" name="Google Shape;145;p24"/>
          <p:cNvSpPr/>
          <p:nvPr/>
        </p:nvSpPr>
        <p:spPr>
          <a:xfrm>
            <a:off x="7368208" y="1666875"/>
            <a:ext cx="3909300" cy="1143300"/>
          </a:xfrm>
          <a:prstGeom prst="roundRect">
            <a:avLst>
              <a:gd name="adj" fmla="val 16667"/>
            </a:avLst>
          </a:prstGeom>
          <a:gradFill>
            <a:gsLst>
              <a:gs pos="0">
                <a:srgbClr val="646BA4"/>
              </a:gs>
              <a:gs pos="50000">
                <a:srgbClr val="49539B"/>
              </a:gs>
              <a:gs pos="100000">
                <a:srgbClr val="3D478C"/>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Criação da classe Conta</a:t>
            </a:r>
            <a:endParaRPr/>
          </a:p>
        </p:txBody>
      </p:sp>
      <p:sp>
        <p:nvSpPr>
          <p:cNvPr id="146" name="Google Shape;146;p24"/>
          <p:cNvSpPr/>
          <p:nvPr/>
        </p:nvSpPr>
        <p:spPr>
          <a:xfrm>
            <a:off x="7368208" y="3745562"/>
            <a:ext cx="3909300" cy="1940100"/>
          </a:xfrm>
          <a:prstGeom prst="roundRect">
            <a:avLst>
              <a:gd name="adj" fmla="val 16667"/>
            </a:avLst>
          </a:prstGeom>
          <a:gradFill>
            <a:gsLst>
              <a:gs pos="0">
                <a:srgbClr val="646BA4"/>
              </a:gs>
              <a:gs pos="50000">
                <a:srgbClr val="49539B"/>
              </a:gs>
              <a:gs pos="100000">
                <a:srgbClr val="3D478C"/>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pt-BR" sz="2400" b="0" i="0" u="none" strike="noStrike" cap="none">
                <a:solidFill>
                  <a:schemeClr val="lt1"/>
                </a:solidFill>
                <a:latin typeface="Arial"/>
                <a:ea typeface="Arial"/>
                <a:cs typeface="Arial"/>
                <a:sym typeface="Arial"/>
              </a:rPr>
              <a:t>Classe sem métodos. Essa classe foi criada sem métodos, apenas com atributos </a:t>
            </a:r>
            <a:endParaRPr/>
          </a:p>
        </p:txBody>
      </p:sp>
    </p:spTree>
  </p:cSld>
  <p:clrMapOvr>
    <a:masterClrMapping/>
  </p:clrMapOvr>
</p:sld>
</file>

<file path=ppt/theme/theme1.xml><?xml version="1.0" encoding="utf-8"?>
<a:theme xmlns:a="http://schemas.openxmlformats.org/drawingml/2006/main" name="Tema2">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2524</Words>
  <Application>Microsoft Office PowerPoint</Application>
  <PresentationFormat>Widescreen</PresentationFormat>
  <Paragraphs>290</Paragraphs>
  <Slides>38</Slides>
  <Notes>33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38</vt:i4>
      </vt:variant>
    </vt:vector>
  </HeadingPairs>
  <TitlesOfParts>
    <vt:vector size="43" baseType="lpstr">
      <vt:lpstr>Arial</vt:lpstr>
      <vt:lpstr>Calibri</vt:lpstr>
      <vt:lpstr>Century Gothic</vt:lpstr>
      <vt:lpstr>Verdana</vt:lpstr>
      <vt:lpstr>Tema2</vt:lpstr>
      <vt:lpstr>Programação Orientada a Objetos</vt:lpstr>
      <vt:lpstr>Classes, identidade, estado e comportamento;  Instância, construtores, acesso a atributos e métodos </vt:lpstr>
      <vt:lpstr>  Estrutura das Classes </vt:lpstr>
      <vt:lpstr>Identidade </vt:lpstr>
      <vt:lpstr>Estado </vt:lpstr>
      <vt:lpstr>Comportamento</vt:lpstr>
      <vt:lpstr> Exemplo de Criação de Classes no Java</vt:lpstr>
      <vt:lpstr> Exemplo de Criação de Classes no Java</vt:lpstr>
      <vt:lpstr>Apresentação do PowerPoint</vt:lpstr>
      <vt:lpstr>Apresentação do PowerPoint</vt:lpstr>
      <vt:lpstr>Apresentação do PowerPoint</vt:lpstr>
      <vt:lpstr>Apresentação do PowerPoint</vt:lpstr>
      <vt:lpstr>   Utilizando a classe criada e gerando objetos dela</vt:lpstr>
      <vt:lpstr>Apresentação do PowerPoint</vt:lpstr>
      <vt:lpstr>Declaração e instanciação de objetos em Java</vt:lpstr>
      <vt:lpstr>Apresentação do PowerPoint</vt:lpstr>
      <vt:lpstr>Construtor da Classe </vt:lpstr>
      <vt:lpstr>Apresentação do PowerPoint</vt:lpstr>
      <vt:lpstr>Apresentação do PowerPoint</vt:lpstr>
      <vt:lpstr>Criando um Construtor da Classe</vt:lpstr>
      <vt:lpstr>Apresentação do PowerPoint</vt:lpstr>
      <vt:lpstr>Apresentação do PowerPoint</vt:lpstr>
      <vt:lpstr>Apresentação do PowerPoint</vt:lpstr>
      <vt:lpstr>Apresentação do PowerPoint</vt:lpstr>
      <vt:lpstr>Parâmetro This</vt:lpstr>
      <vt:lpstr>Apresentação do PowerPoint</vt:lpstr>
      <vt:lpstr>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Dicas para Estudo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Objetos</dc:title>
  <cp:lastModifiedBy>Cesar Eduardo do Amaral</cp:lastModifiedBy>
  <cp:revision>21</cp:revision>
  <dcterms:modified xsi:type="dcterms:W3CDTF">2023-02-28T22:07:59Z</dcterms:modified>
</cp:coreProperties>
</file>