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35"/>
  </p:notesMasterIdLst>
  <p:sldIdLst>
    <p:sldId id="256" r:id="rId2"/>
    <p:sldId id="480" r:id="rId3"/>
    <p:sldId id="484" r:id="rId4"/>
    <p:sldId id="501" r:id="rId5"/>
    <p:sldId id="574" r:id="rId6"/>
    <p:sldId id="575" r:id="rId7"/>
    <p:sldId id="576" r:id="rId8"/>
    <p:sldId id="577" r:id="rId9"/>
    <p:sldId id="578" r:id="rId10"/>
    <p:sldId id="579" r:id="rId11"/>
    <p:sldId id="485" r:id="rId12"/>
    <p:sldId id="525" r:id="rId13"/>
    <p:sldId id="580" r:id="rId14"/>
    <p:sldId id="581" r:id="rId15"/>
    <p:sldId id="582" r:id="rId16"/>
    <p:sldId id="583" r:id="rId17"/>
    <p:sldId id="494" r:id="rId18"/>
    <p:sldId id="584" r:id="rId19"/>
    <p:sldId id="585" r:id="rId20"/>
    <p:sldId id="497" r:id="rId21"/>
    <p:sldId id="586" r:id="rId22"/>
    <p:sldId id="587" r:id="rId23"/>
    <p:sldId id="588" r:id="rId24"/>
    <p:sldId id="589" r:id="rId25"/>
    <p:sldId id="499" r:id="rId26"/>
    <p:sldId id="567" r:id="rId27"/>
    <p:sldId id="500" r:id="rId28"/>
    <p:sldId id="591" r:id="rId29"/>
    <p:sldId id="592" r:id="rId30"/>
    <p:sldId id="590" r:id="rId31"/>
    <p:sldId id="593" r:id="rId32"/>
    <p:sldId id="286" r:id="rId33"/>
    <p:sldId id="309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82A25DC-3150-4EF4-9486-17C67E3B15FC}">
          <p14:sldIdLst>
            <p14:sldId id="256"/>
          </p14:sldIdLst>
        </p14:section>
        <p14:section name="Seção do Resumo" id="{D8A263F9-C9C7-4555-B6E5-A333BCD5721D}">
          <p14:sldIdLst>
            <p14:sldId id="480"/>
          </p14:sldIdLst>
        </p14:section>
        <p14:section name="1" id="{A27D0F9D-324E-45F6-AED9-B8BB99FBD4B0}">
          <p14:sldIdLst>
            <p14:sldId id="484"/>
            <p14:sldId id="501"/>
            <p14:sldId id="574"/>
            <p14:sldId id="575"/>
            <p14:sldId id="576"/>
            <p14:sldId id="577"/>
            <p14:sldId id="578"/>
            <p14:sldId id="579"/>
          </p14:sldIdLst>
        </p14:section>
        <p14:section name="2" id="{BDA54B0F-5619-4722-935A-4AFEAEA4C592}">
          <p14:sldIdLst>
            <p14:sldId id="485"/>
            <p14:sldId id="525"/>
            <p14:sldId id="580"/>
            <p14:sldId id="581"/>
            <p14:sldId id="582"/>
            <p14:sldId id="583"/>
          </p14:sldIdLst>
        </p14:section>
        <p14:section name="3" id="{9740CF32-A8ED-4C29-A3F3-D9B6B2A25C97}">
          <p14:sldIdLst>
            <p14:sldId id="494"/>
            <p14:sldId id="584"/>
            <p14:sldId id="585"/>
          </p14:sldIdLst>
        </p14:section>
        <p14:section name="4" id="{D6DF7E1F-7809-428A-9A11-94E1CDF7538A}">
          <p14:sldIdLst/>
        </p14:section>
        <p14:section name="5" id="{7FCCA557-CE83-4759-B066-6263822C82E7}">
          <p14:sldIdLst>
            <p14:sldId id="497"/>
            <p14:sldId id="586"/>
            <p14:sldId id="587"/>
            <p14:sldId id="588"/>
            <p14:sldId id="589"/>
          </p14:sldIdLst>
        </p14:section>
        <p14:section name="7" id="{865B484F-5578-4E6F-890F-87570F2036B5}">
          <p14:sldIdLst/>
        </p14:section>
        <p14:section name="8" id="{586C5CFB-54E9-425C-A270-F4C4EA9A2094}">
          <p14:sldIdLst>
            <p14:sldId id="499"/>
            <p14:sldId id="567"/>
          </p14:sldIdLst>
        </p14:section>
        <p14:section name="9" id="{D7F229CF-7780-4298-9A8F-D6779FBB358F}">
          <p14:sldIdLst>
            <p14:sldId id="500"/>
            <p14:sldId id="591"/>
            <p14:sldId id="592"/>
            <p14:sldId id="590"/>
            <p14:sldId id="593"/>
          </p14:sldIdLst>
        </p14:section>
        <p14:section name="Encerramento" id="{A1D7E172-18DE-49FA-A248-99BDC87191E5}">
          <p14:sldIdLst>
            <p14:sldId id="286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8"/>
    <a:srgbClr val="E2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94" autoAdjust="0"/>
  </p:normalViewPr>
  <p:slideViewPr>
    <p:cSldViewPr>
      <p:cViewPr varScale="1">
        <p:scale>
          <a:sx n="102" d="100"/>
          <a:sy n="102" d="100"/>
        </p:scale>
        <p:origin x="89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D57C2-61F3-4CAE-86FC-9877568750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8F0B3C-8A58-47FA-8323-5043B0CB39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“CURIOSO”:</a:t>
          </a:r>
          <a:endParaRPr lang="en-US"/>
        </a:p>
      </dgm:t>
    </dgm:pt>
    <dgm:pt modelId="{769DC76B-6F2A-4260-AE9D-F7EFAF973361}" type="parTrans" cxnId="{6D063D09-D93B-4F5B-A496-8C37E7AE8A40}">
      <dgm:prSet/>
      <dgm:spPr/>
      <dgm:t>
        <a:bodyPr/>
        <a:lstStyle/>
        <a:p>
          <a:endParaRPr lang="en-US"/>
        </a:p>
      </dgm:t>
    </dgm:pt>
    <dgm:pt modelId="{50393804-0EB8-4DA2-8362-9CAEC9D517C8}" type="sibTrans" cxnId="{6D063D09-D93B-4F5B-A496-8C37E7AE8A40}">
      <dgm:prSet/>
      <dgm:spPr/>
      <dgm:t>
        <a:bodyPr/>
        <a:lstStyle/>
        <a:p>
          <a:endParaRPr lang="en-US"/>
        </a:p>
      </dgm:t>
    </dgm:pt>
    <dgm:pt modelId="{7B8E209C-1EAE-4ED5-A16E-824A4633C99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Procure revisar o que foi estudado.</a:t>
          </a:r>
          <a:endParaRPr lang="en-US"/>
        </a:p>
      </dgm:t>
    </dgm:pt>
    <dgm:pt modelId="{A3E78D3E-A3C4-4F28-AFEB-A5F403B1C740}" type="parTrans" cxnId="{3510E3DD-F3D4-47DF-9080-284628E128C6}">
      <dgm:prSet/>
      <dgm:spPr/>
      <dgm:t>
        <a:bodyPr/>
        <a:lstStyle/>
        <a:p>
          <a:endParaRPr lang="en-US"/>
        </a:p>
      </dgm:t>
    </dgm:pt>
    <dgm:pt modelId="{71FD8C1B-6EFC-4AED-B827-822BDA0201E9}" type="sibTrans" cxnId="{3510E3DD-F3D4-47DF-9080-284628E128C6}">
      <dgm:prSet/>
      <dgm:spPr/>
      <dgm:t>
        <a:bodyPr/>
        <a:lstStyle/>
        <a:p>
          <a:endParaRPr lang="en-US"/>
        </a:p>
      </dgm:t>
    </dgm:pt>
    <dgm:pt modelId="{A2916A62-D766-4461-A178-1EFC9716756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Pesquise as referências bibliográficas.</a:t>
          </a:r>
          <a:endParaRPr lang="en-US"/>
        </a:p>
      </dgm:t>
    </dgm:pt>
    <dgm:pt modelId="{83EB45F2-0D6F-470F-86DB-7BB570D17FA2}" type="parTrans" cxnId="{35B67026-F611-4A29-A93B-5A2DD835D513}">
      <dgm:prSet/>
      <dgm:spPr/>
      <dgm:t>
        <a:bodyPr/>
        <a:lstStyle/>
        <a:p>
          <a:endParaRPr lang="en-US"/>
        </a:p>
      </dgm:t>
    </dgm:pt>
    <dgm:pt modelId="{10631BDC-3D0F-4B24-94FA-17E4C15FF263}" type="sibTrans" cxnId="{35B67026-F611-4A29-A93B-5A2DD835D513}">
      <dgm:prSet/>
      <dgm:spPr/>
      <dgm:t>
        <a:bodyPr/>
        <a:lstStyle/>
        <a:p>
          <a:endParaRPr lang="en-US"/>
        </a:p>
      </dgm:t>
    </dgm:pt>
    <dgm:pt modelId="{21676AC3-652C-4BE3-A44C-AE6CA3B20F9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“ANTENADO”:</a:t>
          </a:r>
          <a:endParaRPr lang="en-US"/>
        </a:p>
      </dgm:t>
    </dgm:pt>
    <dgm:pt modelId="{1A355A3A-AB27-4E1A-981A-9EB5BF5E9B38}" type="parTrans" cxnId="{AE57490F-EBCD-4B7E-9835-45BF93C692F8}">
      <dgm:prSet/>
      <dgm:spPr/>
      <dgm:t>
        <a:bodyPr/>
        <a:lstStyle/>
        <a:p>
          <a:endParaRPr lang="en-US"/>
        </a:p>
      </dgm:t>
    </dgm:pt>
    <dgm:pt modelId="{98742E9E-3041-4FBB-AC7D-C5FBCC673AB2}" type="sibTrans" cxnId="{AE57490F-EBCD-4B7E-9835-45BF93C692F8}">
      <dgm:prSet/>
      <dgm:spPr/>
      <dgm:t>
        <a:bodyPr/>
        <a:lstStyle/>
        <a:p>
          <a:endParaRPr lang="en-US"/>
        </a:p>
      </dgm:t>
    </dgm:pt>
    <dgm:pt modelId="{4C8423CC-6F7D-47A0-A773-FFCA732492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Leia a próxima aula.</a:t>
          </a:r>
          <a:endParaRPr lang="en-US"/>
        </a:p>
      </dgm:t>
    </dgm:pt>
    <dgm:pt modelId="{D702CE2D-2F14-4040-AD11-A447CCD3C88B}" type="parTrans" cxnId="{A3F4AF06-8053-4928-8E2E-EA56353407DF}">
      <dgm:prSet/>
      <dgm:spPr/>
      <dgm:t>
        <a:bodyPr/>
        <a:lstStyle/>
        <a:p>
          <a:endParaRPr lang="en-US"/>
        </a:p>
      </dgm:t>
    </dgm:pt>
    <dgm:pt modelId="{CCED54B8-04EC-4F32-9743-DB67A9E077E5}" type="sibTrans" cxnId="{A3F4AF06-8053-4928-8E2E-EA56353407DF}">
      <dgm:prSet/>
      <dgm:spPr/>
      <dgm:t>
        <a:bodyPr/>
        <a:lstStyle/>
        <a:p>
          <a:endParaRPr lang="en-US"/>
        </a:p>
      </dgm:t>
    </dgm:pt>
    <dgm:pt modelId="{590F70B6-D6B5-4975-9AE5-49D2F4D1D1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Seja “COLABORATIVO”:</a:t>
          </a:r>
          <a:endParaRPr lang="en-US"/>
        </a:p>
      </dgm:t>
    </dgm:pt>
    <dgm:pt modelId="{9B1AA533-7BBB-4330-833B-F6C60DF4B850}" type="parTrans" cxnId="{A29DE1B4-10AD-4D20-8689-F66569CA09AA}">
      <dgm:prSet/>
      <dgm:spPr/>
      <dgm:t>
        <a:bodyPr/>
        <a:lstStyle/>
        <a:p>
          <a:endParaRPr lang="en-US"/>
        </a:p>
      </dgm:t>
    </dgm:pt>
    <dgm:pt modelId="{C0E5B698-2621-4CB9-AA21-CB1D7CBC2117}" type="sibTrans" cxnId="{A29DE1B4-10AD-4D20-8689-F66569CA09AA}">
      <dgm:prSet/>
      <dgm:spPr/>
      <dgm:t>
        <a:bodyPr/>
        <a:lstStyle/>
        <a:p>
          <a:endParaRPr lang="en-US"/>
        </a:p>
      </dgm:t>
    </dgm:pt>
    <dgm:pt modelId="{BC866F93-7D18-47AD-825F-9B6CB5D71D7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Traga assuntos relevantes para a sala de aula.</a:t>
          </a:r>
          <a:endParaRPr lang="en-US"/>
        </a:p>
      </dgm:t>
    </dgm:pt>
    <dgm:pt modelId="{ACD705D7-982E-413C-8DB8-B4D657C5DD28}" type="parTrans" cxnId="{7CF23040-3A80-47BD-B737-83067071B3A9}">
      <dgm:prSet/>
      <dgm:spPr/>
      <dgm:t>
        <a:bodyPr/>
        <a:lstStyle/>
        <a:p>
          <a:endParaRPr lang="en-US"/>
        </a:p>
      </dgm:t>
    </dgm:pt>
    <dgm:pt modelId="{804EEBC7-D4EC-4D0D-9DA4-7BE710600893}" type="sibTrans" cxnId="{7CF23040-3A80-47BD-B737-83067071B3A9}">
      <dgm:prSet/>
      <dgm:spPr/>
      <dgm:t>
        <a:bodyPr/>
        <a:lstStyle/>
        <a:p>
          <a:endParaRPr lang="en-US"/>
        </a:p>
      </dgm:t>
    </dgm:pt>
    <dgm:pt modelId="{A9E2C06A-4806-4EF5-9F6C-D48E3B54B0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Participe da aula.</a:t>
          </a:r>
          <a:endParaRPr lang="en-US"/>
        </a:p>
      </dgm:t>
    </dgm:pt>
    <dgm:pt modelId="{3EC038EF-AADC-4A5D-A410-285DDB9E0835}" type="parTrans" cxnId="{231A304B-AA6D-4B28-BBA9-00F5E63B5F66}">
      <dgm:prSet/>
      <dgm:spPr/>
      <dgm:t>
        <a:bodyPr/>
        <a:lstStyle/>
        <a:p>
          <a:endParaRPr lang="en-US"/>
        </a:p>
      </dgm:t>
    </dgm:pt>
    <dgm:pt modelId="{CEABC5CC-9285-473E-B98A-2D7CF517ADF4}" type="sibTrans" cxnId="{231A304B-AA6D-4B28-BBA9-00F5E63B5F66}">
      <dgm:prSet/>
      <dgm:spPr/>
      <dgm:t>
        <a:bodyPr/>
        <a:lstStyle/>
        <a:p>
          <a:endParaRPr lang="en-US"/>
        </a:p>
      </dgm:t>
    </dgm:pt>
    <dgm:pt modelId="{1B556537-03F5-400E-8592-C5AA4BF91D6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/>
            <a:t>Proponha discussões relevantes sobre o conteúdo.</a:t>
          </a:r>
          <a:endParaRPr lang="en-US"/>
        </a:p>
      </dgm:t>
    </dgm:pt>
    <dgm:pt modelId="{1051E03D-180B-4D6D-A9CA-45AB8CF06F87}" type="parTrans" cxnId="{F350665C-7F2D-4AB4-8AF0-AF42DF4961B3}">
      <dgm:prSet/>
      <dgm:spPr/>
      <dgm:t>
        <a:bodyPr/>
        <a:lstStyle/>
        <a:p>
          <a:endParaRPr lang="en-US"/>
        </a:p>
      </dgm:t>
    </dgm:pt>
    <dgm:pt modelId="{9BBC677B-C154-40F8-9FC3-88BB50A82C4F}" type="sibTrans" cxnId="{F350665C-7F2D-4AB4-8AF0-AF42DF4961B3}">
      <dgm:prSet/>
      <dgm:spPr/>
      <dgm:t>
        <a:bodyPr/>
        <a:lstStyle/>
        <a:p>
          <a:endParaRPr lang="en-US"/>
        </a:p>
      </dgm:t>
    </dgm:pt>
    <dgm:pt modelId="{F35E6337-0349-463E-8D59-7597ED34F53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i="0" baseline="0" dirty="0"/>
            <a:t>Prof. Wilson Lourenço</a:t>
          </a:r>
          <a:endParaRPr lang="en-US" dirty="0"/>
        </a:p>
      </dgm:t>
    </dgm:pt>
    <dgm:pt modelId="{49CCBD71-3A2C-4816-A850-9716E9B3EC4F}" type="parTrans" cxnId="{FFF05B42-8B6B-4D5B-B48D-CFD6AE4ADC95}">
      <dgm:prSet/>
      <dgm:spPr/>
      <dgm:t>
        <a:bodyPr/>
        <a:lstStyle/>
        <a:p>
          <a:endParaRPr lang="en-US"/>
        </a:p>
      </dgm:t>
    </dgm:pt>
    <dgm:pt modelId="{AA16D9A3-2AAC-4446-AB1F-22633E5BDC08}" type="sibTrans" cxnId="{FFF05B42-8B6B-4D5B-B48D-CFD6AE4ADC95}">
      <dgm:prSet/>
      <dgm:spPr/>
      <dgm:t>
        <a:bodyPr/>
        <a:lstStyle/>
        <a:p>
          <a:endParaRPr lang="en-US"/>
        </a:p>
      </dgm:t>
    </dgm:pt>
    <dgm:pt modelId="{E54BC2A6-3BF8-42DA-B2E4-6941BFB43468}" type="pres">
      <dgm:prSet presAssocID="{E19D57C2-61F3-4CAE-86FC-9877568750F2}" presName="root" presStyleCnt="0">
        <dgm:presLayoutVars>
          <dgm:dir/>
          <dgm:resizeHandles val="exact"/>
        </dgm:presLayoutVars>
      </dgm:prSet>
      <dgm:spPr/>
    </dgm:pt>
    <dgm:pt modelId="{E7031F54-44EF-492F-A7D8-5855C2483882}" type="pres">
      <dgm:prSet presAssocID="{FC8F0B3C-8A58-47FA-8323-5043B0CB397D}" presName="compNode" presStyleCnt="0"/>
      <dgm:spPr/>
    </dgm:pt>
    <dgm:pt modelId="{F571DAC3-D789-4DA4-B3A6-2C95466D059F}" type="pres">
      <dgm:prSet presAssocID="{FC8F0B3C-8A58-47FA-8323-5043B0CB397D}" presName="bgRect" presStyleLbl="bgShp" presStyleIdx="0" presStyleCnt="4"/>
      <dgm:spPr/>
    </dgm:pt>
    <dgm:pt modelId="{BF95EC1D-C44F-4CE2-9478-F64D3C86E435}" type="pres">
      <dgm:prSet presAssocID="{FC8F0B3C-8A58-47FA-8323-5043B0CB397D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FAD64F-76ED-4F72-AF48-40898DF5F11D}" type="pres">
      <dgm:prSet presAssocID="{FC8F0B3C-8A58-47FA-8323-5043B0CB397D}" presName="spaceRect" presStyleCnt="0"/>
      <dgm:spPr/>
    </dgm:pt>
    <dgm:pt modelId="{0EA88FF3-8A29-4C94-9004-F76BFA363316}" type="pres">
      <dgm:prSet presAssocID="{FC8F0B3C-8A58-47FA-8323-5043B0CB397D}" presName="parTx" presStyleLbl="revTx" presStyleIdx="0" presStyleCnt="7">
        <dgm:presLayoutVars>
          <dgm:chMax val="0"/>
          <dgm:chPref val="0"/>
        </dgm:presLayoutVars>
      </dgm:prSet>
      <dgm:spPr/>
    </dgm:pt>
    <dgm:pt modelId="{E8390496-05C3-4EFA-B2D7-56FDDEA47C53}" type="pres">
      <dgm:prSet presAssocID="{FC8F0B3C-8A58-47FA-8323-5043B0CB397D}" presName="desTx" presStyleLbl="revTx" presStyleIdx="1" presStyleCnt="7">
        <dgm:presLayoutVars/>
      </dgm:prSet>
      <dgm:spPr/>
    </dgm:pt>
    <dgm:pt modelId="{36586E29-B123-4438-9F6D-C4E989ED0E2E}" type="pres">
      <dgm:prSet presAssocID="{50393804-0EB8-4DA2-8362-9CAEC9D517C8}" presName="sibTrans" presStyleCnt="0"/>
      <dgm:spPr/>
    </dgm:pt>
    <dgm:pt modelId="{99BAA1A5-DD9F-4B7B-81DF-30CA31C71343}" type="pres">
      <dgm:prSet presAssocID="{21676AC3-652C-4BE3-A44C-AE6CA3B20F92}" presName="compNode" presStyleCnt="0"/>
      <dgm:spPr/>
    </dgm:pt>
    <dgm:pt modelId="{8DBF959C-2B85-43F3-A666-67490181D6AA}" type="pres">
      <dgm:prSet presAssocID="{21676AC3-652C-4BE3-A44C-AE6CA3B20F92}" presName="bgRect" presStyleLbl="bgShp" presStyleIdx="1" presStyleCnt="4"/>
      <dgm:spPr/>
    </dgm:pt>
    <dgm:pt modelId="{730BD866-6034-46A8-A5CB-BA65ED704B78}" type="pres">
      <dgm:prSet presAssocID="{21676AC3-652C-4BE3-A44C-AE6CA3B20F9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09E7BCE8-62F9-4640-9F24-FBA46CFA8D5D}" type="pres">
      <dgm:prSet presAssocID="{21676AC3-652C-4BE3-A44C-AE6CA3B20F92}" presName="spaceRect" presStyleCnt="0"/>
      <dgm:spPr/>
    </dgm:pt>
    <dgm:pt modelId="{DD0E11F9-E82A-4F7F-B25D-B726E336AB00}" type="pres">
      <dgm:prSet presAssocID="{21676AC3-652C-4BE3-A44C-AE6CA3B20F92}" presName="parTx" presStyleLbl="revTx" presStyleIdx="2" presStyleCnt="7">
        <dgm:presLayoutVars>
          <dgm:chMax val="0"/>
          <dgm:chPref val="0"/>
        </dgm:presLayoutVars>
      </dgm:prSet>
      <dgm:spPr/>
    </dgm:pt>
    <dgm:pt modelId="{FB8BA8C4-1ECF-4FBD-B6BB-E46739961EEA}" type="pres">
      <dgm:prSet presAssocID="{21676AC3-652C-4BE3-A44C-AE6CA3B20F92}" presName="desTx" presStyleLbl="revTx" presStyleIdx="3" presStyleCnt="7">
        <dgm:presLayoutVars/>
      </dgm:prSet>
      <dgm:spPr/>
    </dgm:pt>
    <dgm:pt modelId="{A073D176-2FB1-4907-A60A-2556FC423244}" type="pres">
      <dgm:prSet presAssocID="{98742E9E-3041-4FBB-AC7D-C5FBCC673AB2}" presName="sibTrans" presStyleCnt="0"/>
      <dgm:spPr/>
    </dgm:pt>
    <dgm:pt modelId="{6AEC076F-74F4-4B43-AB59-E5E656523A86}" type="pres">
      <dgm:prSet presAssocID="{590F70B6-D6B5-4975-9AE5-49D2F4D1D133}" presName="compNode" presStyleCnt="0"/>
      <dgm:spPr/>
    </dgm:pt>
    <dgm:pt modelId="{7EAA1772-92CF-43A4-AFE2-7136E3D0669E}" type="pres">
      <dgm:prSet presAssocID="{590F70B6-D6B5-4975-9AE5-49D2F4D1D133}" presName="bgRect" presStyleLbl="bgShp" presStyleIdx="2" presStyleCnt="4"/>
      <dgm:spPr/>
    </dgm:pt>
    <dgm:pt modelId="{9F187182-93FB-48C8-BB8E-A58071AB40A5}" type="pres">
      <dgm:prSet presAssocID="{590F70B6-D6B5-4975-9AE5-49D2F4D1D13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1519FAE-76CA-4726-BFDA-3C21832E2896}" type="pres">
      <dgm:prSet presAssocID="{590F70B6-D6B5-4975-9AE5-49D2F4D1D133}" presName="spaceRect" presStyleCnt="0"/>
      <dgm:spPr/>
    </dgm:pt>
    <dgm:pt modelId="{68B48159-3507-4A16-B1C7-24CA847F4DA1}" type="pres">
      <dgm:prSet presAssocID="{590F70B6-D6B5-4975-9AE5-49D2F4D1D133}" presName="parTx" presStyleLbl="revTx" presStyleIdx="4" presStyleCnt="7">
        <dgm:presLayoutVars>
          <dgm:chMax val="0"/>
          <dgm:chPref val="0"/>
        </dgm:presLayoutVars>
      </dgm:prSet>
      <dgm:spPr/>
    </dgm:pt>
    <dgm:pt modelId="{9045D367-7B02-4E72-B369-70E54B295C88}" type="pres">
      <dgm:prSet presAssocID="{590F70B6-D6B5-4975-9AE5-49D2F4D1D133}" presName="desTx" presStyleLbl="revTx" presStyleIdx="5" presStyleCnt="7">
        <dgm:presLayoutVars/>
      </dgm:prSet>
      <dgm:spPr/>
    </dgm:pt>
    <dgm:pt modelId="{D3896047-0977-4B53-B0A6-96468E5B93F8}" type="pres">
      <dgm:prSet presAssocID="{C0E5B698-2621-4CB9-AA21-CB1D7CBC2117}" presName="sibTrans" presStyleCnt="0"/>
      <dgm:spPr/>
    </dgm:pt>
    <dgm:pt modelId="{C657E31D-6669-42D8-82BF-32AA564AE6E6}" type="pres">
      <dgm:prSet presAssocID="{F35E6337-0349-463E-8D59-7597ED34F533}" presName="compNode" presStyleCnt="0"/>
      <dgm:spPr/>
    </dgm:pt>
    <dgm:pt modelId="{9E3057F4-4A86-4A43-88BE-94C2C7D1637B}" type="pres">
      <dgm:prSet presAssocID="{F35E6337-0349-463E-8D59-7597ED34F533}" presName="bgRect" presStyleLbl="bgShp" presStyleIdx="3" presStyleCnt="4"/>
      <dgm:spPr/>
    </dgm:pt>
    <dgm:pt modelId="{F8B72AF3-0697-42E2-9187-322F3ABA2FF3}" type="pres">
      <dgm:prSet presAssocID="{F35E6337-0349-463E-8D59-7597ED34F533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BB8E0C-5CBE-4B07-96D7-3F97B6514132}" type="pres">
      <dgm:prSet presAssocID="{F35E6337-0349-463E-8D59-7597ED34F533}" presName="spaceRect" presStyleCnt="0"/>
      <dgm:spPr/>
    </dgm:pt>
    <dgm:pt modelId="{B7A3E462-0312-4470-8812-F3C77F7C20EA}" type="pres">
      <dgm:prSet presAssocID="{F35E6337-0349-463E-8D59-7597ED34F533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B317F06-FBB8-44D3-A2D1-ECC41CF34F97}" type="presOf" srcId="{1B556537-03F5-400E-8592-C5AA4BF91D67}" destId="{9045D367-7B02-4E72-B369-70E54B295C88}" srcOrd="0" destOrd="2" presId="urn:microsoft.com/office/officeart/2018/2/layout/IconVerticalSolidList"/>
    <dgm:cxn modelId="{A3F4AF06-8053-4928-8E2E-EA56353407DF}" srcId="{21676AC3-652C-4BE3-A44C-AE6CA3B20F92}" destId="{4C8423CC-6F7D-47A0-A773-FFCA73249215}" srcOrd="0" destOrd="0" parTransId="{D702CE2D-2F14-4040-AD11-A447CCD3C88B}" sibTransId="{CCED54B8-04EC-4F32-9743-DB67A9E077E5}"/>
    <dgm:cxn modelId="{5DA68707-03AA-45CF-AAEA-F73480AC335B}" type="presOf" srcId="{BC866F93-7D18-47AD-825F-9B6CB5D71D75}" destId="{9045D367-7B02-4E72-B369-70E54B295C88}" srcOrd="0" destOrd="0" presId="urn:microsoft.com/office/officeart/2018/2/layout/IconVerticalSolidList"/>
    <dgm:cxn modelId="{6D063D09-D93B-4F5B-A496-8C37E7AE8A40}" srcId="{E19D57C2-61F3-4CAE-86FC-9877568750F2}" destId="{FC8F0B3C-8A58-47FA-8323-5043B0CB397D}" srcOrd="0" destOrd="0" parTransId="{769DC76B-6F2A-4260-AE9D-F7EFAF973361}" sibTransId="{50393804-0EB8-4DA2-8362-9CAEC9D517C8}"/>
    <dgm:cxn modelId="{99AD000A-D966-4663-B7C5-11D13DA2E064}" type="presOf" srcId="{F35E6337-0349-463E-8D59-7597ED34F533}" destId="{B7A3E462-0312-4470-8812-F3C77F7C20EA}" srcOrd="0" destOrd="0" presId="urn:microsoft.com/office/officeart/2018/2/layout/IconVerticalSolidList"/>
    <dgm:cxn modelId="{AE57490F-EBCD-4B7E-9835-45BF93C692F8}" srcId="{E19D57C2-61F3-4CAE-86FC-9877568750F2}" destId="{21676AC3-652C-4BE3-A44C-AE6CA3B20F92}" srcOrd="1" destOrd="0" parTransId="{1A355A3A-AB27-4E1A-981A-9EB5BF5E9B38}" sibTransId="{98742E9E-3041-4FBB-AC7D-C5FBCC673AB2}"/>
    <dgm:cxn modelId="{35B67026-F611-4A29-A93B-5A2DD835D513}" srcId="{FC8F0B3C-8A58-47FA-8323-5043B0CB397D}" destId="{A2916A62-D766-4461-A178-1EFC97167569}" srcOrd="1" destOrd="0" parTransId="{83EB45F2-0D6F-470F-86DB-7BB570D17FA2}" sibTransId="{10631BDC-3D0F-4B24-94FA-17E4C15FF263}"/>
    <dgm:cxn modelId="{5D74DB35-EFFD-488E-A4A0-1F0EBE068218}" type="presOf" srcId="{FC8F0B3C-8A58-47FA-8323-5043B0CB397D}" destId="{0EA88FF3-8A29-4C94-9004-F76BFA363316}" srcOrd="0" destOrd="0" presId="urn:microsoft.com/office/officeart/2018/2/layout/IconVerticalSolidList"/>
    <dgm:cxn modelId="{DD74193A-618B-478B-8247-0B01B671246E}" type="presOf" srcId="{4C8423CC-6F7D-47A0-A773-FFCA73249215}" destId="{FB8BA8C4-1ECF-4FBD-B6BB-E46739961EEA}" srcOrd="0" destOrd="0" presId="urn:microsoft.com/office/officeart/2018/2/layout/IconVerticalSolidList"/>
    <dgm:cxn modelId="{7CF23040-3A80-47BD-B737-83067071B3A9}" srcId="{590F70B6-D6B5-4975-9AE5-49D2F4D1D133}" destId="{BC866F93-7D18-47AD-825F-9B6CB5D71D75}" srcOrd="0" destOrd="0" parTransId="{ACD705D7-982E-413C-8DB8-B4D657C5DD28}" sibTransId="{804EEBC7-D4EC-4D0D-9DA4-7BE710600893}"/>
    <dgm:cxn modelId="{F350665C-7F2D-4AB4-8AF0-AF42DF4961B3}" srcId="{590F70B6-D6B5-4975-9AE5-49D2F4D1D133}" destId="{1B556537-03F5-400E-8592-C5AA4BF91D67}" srcOrd="2" destOrd="0" parTransId="{1051E03D-180B-4D6D-A9CA-45AB8CF06F87}" sibTransId="{9BBC677B-C154-40F8-9FC3-88BB50A82C4F}"/>
    <dgm:cxn modelId="{FFF05B42-8B6B-4D5B-B48D-CFD6AE4ADC95}" srcId="{E19D57C2-61F3-4CAE-86FC-9877568750F2}" destId="{F35E6337-0349-463E-8D59-7597ED34F533}" srcOrd="3" destOrd="0" parTransId="{49CCBD71-3A2C-4816-A850-9716E9B3EC4F}" sibTransId="{AA16D9A3-2AAC-4446-AB1F-22633E5BDC08}"/>
    <dgm:cxn modelId="{231A304B-AA6D-4B28-BBA9-00F5E63B5F66}" srcId="{590F70B6-D6B5-4975-9AE5-49D2F4D1D133}" destId="{A9E2C06A-4806-4EF5-9F6C-D48E3B54B070}" srcOrd="1" destOrd="0" parTransId="{3EC038EF-AADC-4A5D-A410-285DDB9E0835}" sibTransId="{CEABC5CC-9285-473E-B98A-2D7CF517ADF4}"/>
    <dgm:cxn modelId="{82DE8E52-458A-41B3-BBE1-68D510BBEAC8}" type="presOf" srcId="{7B8E209C-1EAE-4ED5-A16E-824A4633C996}" destId="{E8390496-05C3-4EFA-B2D7-56FDDEA47C53}" srcOrd="0" destOrd="0" presId="urn:microsoft.com/office/officeart/2018/2/layout/IconVerticalSolidList"/>
    <dgm:cxn modelId="{3F6A6076-9FFF-4F9E-8863-5DA671C7D2E4}" type="presOf" srcId="{E19D57C2-61F3-4CAE-86FC-9877568750F2}" destId="{E54BC2A6-3BF8-42DA-B2E4-6941BFB43468}" srcOrd="0" destOrd="0" presId="urn:microsoft.com/office/officeart/2018/2/layout/IconVerticalSolidList"/>
    <dgm:cxn modelId="{23FD7D7F-D61C-4B3A-844C-7F0D5A1CED29}" type="presOf" srcId="{A2916A62-D766-4461-A178-1EFC97167569}" destId="{E8390496-05C3-4EFA-B2D7-56FDDEA47C53}" srcOrd="0" destOrd="1" presId="urn:microsoft.com/office/officeart/2018/2/layout/IconVerticalSolidList"/>
    <dgm:cxn modelId="{A595F1A6-7584-442F-A092-0A817B397E71}" type="presOf" srcId="{590F70B6-D6B5-4975-9AE5-49D2F4D1D133}" destId="{68B48159-3507-4A16-B1C7-24CA847F4DA1}" srcOrd="0" destOrd="0" presId="urn:microsoft.com/office/officeart/2018/2/layout/IconVerticalSolidList"/>
    <dgm:cxn modelId="{5255FBA8-B7CD-4518-BB31-66C4B1801AC1}" type="presOf" srcId="{21676AC3-652C-4BE3-A44C-AE6CA3B20F92}" destId="{DD0E11F9-E82A-4F7F-B25D-B726E336AB00}" srcOrd="0" destOrd="0" presId="urn:microsoft.com/office/officeart/2018/2/layout/IconVerticalSolidList"/>
    <dgm:cxn modelId="{A29DE1B4-10AD-4D20-8689-F66569CA09AA}" srcId="{E19D57C2-61F3-4CAE-86FC-9877568750F2}" destId="{590F70B6-D6B5-4975-9AE5-49D2F4D1D133}" srcOrd="2" destOrd="0" parTransId="{9B1AA533-7BBB-4330-833B-F6C60DF4B850}" sibTransId="{C0E5B698-2621-4CB9-AA21-CB1D7CBC2117}"/>
    <dgm:cxn modelId="{004E6DBF-7522-4B5C-B431-E2BE184CE41F}" type="presOf" srcId="{A9E2C06A-4806-4EF5-9F6C-D48E3B54B070}" destId="{9045D367-7B02-4E72-B369-70E54B295C88}" srcOrd="0" destOrd="1" presId="urn:microsoft.com/office/officeart/2018/2/layout/IconVerticalSolidList"/>
    <dgm:cxn modelId="{3510E3DD-F3D4-47DF-9080-284628E128C6}" srcId="{FC8F0B3C-8A58-47FA-8323-5043B0CB397D}" destId="{7B8E209C-1EAE-4ED5-A16E-824A4633C996}" srcOrd="0" destOrd="0" parTransId="{A3E78D3E-A3C4-4F28-AFEB-A5F403B1C740}" sibTransId="{71FD8C1B-6EFC-4AED-B827-822BDA0201E9}"/>
    <dgm:cxn modelId="{16D9D2DD-8CDA-4AC9-85E8-F833044B02A4}" type="presParOf" srcId="{E54BC2A6-3BF8-42DA-B2E4-6941BFB43468}" destId="{E7031F54-44EF-492F-A7D8-5855C2483882}" srcOrd="0" destOrd="0" presId="urn:microsoft.com/office/officeart/2018/2/layout/IconVerticalSolidList"/>
    <dgm:cxn modelId="{D6F3422A-B740-4D16-B3B6-B0EE5104B754}" type="presParOf" srcId="{E7031F54-44EF-492F-A7D8-5855C2483882}" destId="{F571DAC3-D789-4DA4-B3A6-2C95466D059F}" srcOrd="0" destOrd="0" presId="urn:microsoft.com/office/officeart/2018/2/layout/IconVerticalSolidList"/>
    <dgm:cxn modelId="{1BC893A5-A1CC-406A-9216-56EAD9229240}" type="presParOf" srcId="{E7031F54-44EF-492F-A7D8-5855C2483882}" destId="{BF95EC1D-C44F-4CE2-9478-F64D3C86E435}" srcOrd="1" destOrd="0" presId="urn:microsoft.com/office/officeart/2018/2/layout/IconVerticalSolidList"/>
    <dgm:cxn modelId="{653D0B2E-5078-450D-90BB-B85FE1E7EE5F}" type="presParOf" srcId="{E7031F54-44EF-492F-A7D8-5855C2483882}" destId="{33FAD64F-76ED-4F72-AF48-40898DF5F11D}" srcOrd="2" destOrd="0" presId="urn:microsoft.com/office/officeart/2018/2/layout/IconVerticalSolidList"/>
    <dgm:cxn modelId="{F6722E59-63A2-4B32-B2A4-A4BE1BEE30E0}" type="presParOf" srcId="{E7031F54-44EF-492F-A7D8-5855C2483882}" destId="{0EA88FF3-8A29-4C94-9004-F76BFA363316}" srcOrd="3" destOrd="0" presId="urn:microsoft.com/office/officeart/2018/2/layout/IconVerticalSolidList"/>
    <dgm:cxn modelId="{2191135A-495A-44C1-9765-013A03EC8139}" type="presParOf" srcId="{E7031F54-44EF-492F-A7D8-5855C2483882}" destId="{E8390496-05C3-4EFA-B2D7-56FDDEA47C53}" srcOrd="4" destOrd="0" presId="urn:microsoft.com/office/officeart/2018/2/layout/IconVerticalSolidList"/>
    <dgm:cxn modelId="{28CB6F50-543D-4A60-9D70-F2B59B041002}" type="presParOf" srcId="{E54BC2A6-3BF8-42DA-B2E4-6941BFB43468}" destId="{36586E29-B123-4438-9F6D-C4E989ED0E2E}" srcOrd="1" destOrd="0" presId="urn:microsoft.com/office/officeart/2018/2/layout/IconVerticalSolidList"/>
    <dgm:cxn modelId="{D01AC5E2-AB3F-45CA-B732-B91E2253BA88}" type="presParOf" srcId="{E54BC2A6-3BF8-42DA-B2E4-6941BFB43468}" destId="{99BAA1A5-DD9F-4B7B-81DF-30CA31C71343}" srcOrd="2" destOrd="0" presId="urn:microsoft.com/office/officeart/2018/2/layout/IconVerticalSolidList"/>
    <dgm:cxn modelId="{0F28950E-C6DC-4DB1-B10C-34F2F460EB2C}" type="presParOf" srcId="{99BAA1A5-DD9F-4B7B-81DF-30CA31C71343}" destId="{8DBF959C-2B85-43F3-A666-67490181D6AA}" srcOrd="0" destOrd="0" presId="urn:microsoft.com/office/officeart/2018/2/layout/IconVerticalSolidList"/>
    <dgm:cxn modelId="{A27A2F5E-712E-4E40-8FF5-36DA07FA3AC5}" type="presParOf" srcId="{99BAA1A5-DD9F-4B7B-81DF-30CA31C71343}" destId="{730BD866-6034-46A8-A5CB-BA65ED704B78}" srcOrd="1" destOrd="0" presId="urn:microsoft.com/office/officeart/2018/2/layout/IconVerticalSolidList"/>
    <dgm:cxn modelId="{D2F6646E-A07B-4F3E-9EAE-E39C1F211059}" type="presParOf" srcId="{99BAA1A5-DD9F-4B7B-81DF-30CA31C71343}" destId="{09E7BCE8-62F9-4640-9F24-FBA46CFA8D5D}" srcOrd="2" destOrd="0" presId="urn:microsoft.com/office/officeart/2018/2/layout/IconVerticalSolidList"/>
    <dgm:cxn modelId="{57EA9091-7E68-4C49-866A-AB4FBF4E7CAC}" type="presParOf" srcId="{99BAA1A5-DD9F-4B7B-81DF-30CA31C71343}" destId="{DD0E11F9-E82A-4F7F-B25D-B726E336AB00}" srcOrd="3" destOrd="0" presId="urn:microsoft.com/office/officeart/2018/2/layout/IconVerticalSolidList"/>
    <dgm:cxn modelId="{E0869495-B7B9-40C3-AB9F-9FEBF46DBBF0}" type="presParOf" srcId="{99BAA1A5-DD9F-4B7B-81DF-30CA31C71343}" destId="{FB8BA8C4-1ECF-4FBD-B6BB-E46739961EEA}" srcOrd="4" destOrd="0" presId="urn:microsoft.com/office/officeart/2018/2/layout/IconVerticalSolidList"/>
    <dgm:cxn modelId="{CBB433A8-5CE1-4E19-93AC-8746584552AB}" type="presParOf" srcId="{E54BC2A6-3BF8-42DA-B2E4-6941BFB43468}" destId="{A073D176-2FB1-4907-A60A-2556FC423244}" srcOrd="3" destOrd="0" presId="urn:microsoft.com/office/officeart/2018/2/layout/IconVerticalSolidList"/>
    <dgm:cxn modelId="{716FF3C1-9514-45FF-9ECD-464590AD803F}" type="presParOf" srcId="{E54BC2A6-3BF8-42DA-B2E4-6941BFB43468}" destId="{6AEC076F-74F4-4B43-AB59-E5E656523A86}" srcOrd="4" destOrd="0" presId="urn:microsoft.com/office/officeart/2018/2/layout/IconVerticalSolidList"/>
    <dgm:cxn modelId="{622C92DD-5A4C-4776-8E76-DE9C11F95E14}" type="presParOf" srcId="{6AEC076F-74F4-4B43-AB59-E5E656523A86}" destId="{7EAA1772-92CF-43A4-AFE2-7136E3D0669E}" srcOrd="0" destOrd="0" presId="urn:microsoft.com/office/officeart/2018/2/layout/IconVerticalSolidList"/>
    <dgm:cxn modelId="{FA2E4317-8135-4BF6-A043-F194061A9B94}" type="presParOf" srcId="{6AEC076F-74F4-4B43-AB59-E5E656523A86}" destId="{9F187182-93FB-48C8-BB8E-A58071AB40A5}" srcOrd="1" destOrd="0" presId="urn:microsoft.com/office/officeart/2018/2/layout/IconVerticalSolidList"/>
    <dgm:cxn modelId="{9A04043D-F75E-4D68-A312-9622A5BDD874}" type="presParOf" srcId="{6AEC076F-74F4-4B43-AB59-E5E656523A86}" destId="{21519FAE-76CA-4726-BFDA-3C21832E2896}" srcOrd="2" destOrd="0" presId="urn:microsoft.com/office/officeart/2018/2/layout/IconVerticalSolidList"/>
    <dgm:cxn modelId="{4EAE44C6-4B9E-4B37-AD42-89C557AB3B3B}" type="presParOf" srcId="{6AEC076F-74F4-4B43-AB59-E5E656523A86}" destId="{68B48159-3507-4A16-B1C7-24CA847F4DA1}" srcOrd="3" destOrd="0" presId="urn:microsoft.com/office/officeart/2018/2/layout/IconVerticalSolidList"/>
    <dgm:cxn modelId="{8BAD4FA6-F267-4FA2-921B-2554A6532DC2}" type="presParOf" srcId="{6AEC076F-74F4-4B43-AB59-E5E656523A86}" destId="{9045D367-7B02-4E72-B369-70E54B295C88}" srcOrd="4" destOrd="0" presId="urn:microsoft.com/office/officeart/2018/2/layout/IconVerticalSolidList"/>
    <dgm:cxn modelId="{59A297B5-25FF-4978-B5E3-F504F9601A43}" type="presParOf" srcId="{E54BC2A6-3BF8-42DA-B2E4-6941BFB43468}" destId="{D3896047-0977-4B53-B0A6-96468E5B93F8}" srcOrd="5" destOrd="0" presId="urn:microsoft.com/office/officeart/2018/2/layout/IconVerticalSolidList"/>
    <dgm:cxn modelId="{EC74294B-421B-444D-BD0B-6D2AADB6590E}" type="presParOf" srcId="{E54BC2A6-3BF8-42DA-B2E4-6941BFB43468}" destId="{C657E31D-6669-42D8-82BF-32AA564AE6E6}" srcOrd="6" destOrd="0" presId="urn:microsoft.com/office/officeart/2018/2/layout/IconVerticalSolidList"/>
    <dgm:cxn modelId="{21EB8DFA-3270-47E1-8F1C-FF28542012AD}" type="presParOf" srcId="{C657E31D-6669-42D8-82BF-32AA564AE6E6}" destId="{9E3057F4-4A86-4A43-88BE-94C2C7D1637B}" srcOrd="0" destOrd="0" presId="urn:microsoft.com/office/officeart/2018/2/layout/IconVerticalSolidList"/>
    <dgm:cxn modelId="{D6C308BC-FC06-4E6F-A104-6249F19C1757}" type="presParOf" srcId="{C657E31D-6669-42D8-82BF-32AA564AE6E6}" destId="{F8B72AF3-0697-42E2-9187-322F3ABA2FF3}" srcOrd="1" destOrd="0" presId="urn:microsoft.com/office/officeart/2018/2/layout/IconVerticalSolidList"/>
    <dgm:cxn modelId="{2BE17583-0AE8-422B-A3EC-02FC23CBC4D9}" type="presParOf" srcId="{C657E31D-6669-42D8-82BF-32AA564AE6E6}" destId="{AABB8E0C-5CBE-4B07-96D7-3F97B6514132}" srcOrd="2" destOrd="0" presId="urn:microsoft.com/office/officeart/2018/2/layout/IconVerticalSolidList"/>
    <dgm:cxn modelId="{A99C74AF-74A0-4839-A8EF-14EC544BE037}" type="presParOf" srcId="{C657E31D-6669-42D8-82BF-32AA564AE6E6}" destId="{B7A3E462-0312-4470-8812-F3C77F7C20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DAC3-D789-4DA4-B3A6-2C95466D059F}">
      <dsp:nvSpPr>
        <dsp:cNvPr id="0" name=""/>
        <dsp:cNvSpPr/>
      </dsp:nvSpPr>
      <dsp:spPr>
        <a:xfrm>
          <a:off x="0" y="3777"/>
          <a:ext cx="6072064" cy="8791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5EC1D-C44F-4CE2-9478-F64D3C86E435}">
      <dsp:nvSpPr>
        <dsp:cNvPr id="0" name=""/>
        <dsp:cNvSpPr/>
      </dsp:nvSpPr>
      <dsp:spPr>
        <a:xfrm>
          <a:off x="265934" y="201579"/>
          <a:ext cx="483516" cy="48351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8FF3-8A29-4C94-9004-F76BFA363316}">
      <dsp:nvSpPr>
        <dsp:cNvPr id="0" name=""/>
        <dsp:cNvSpPr/>
      </dsp:nvSpPr>
      <dsp:spPr>
        <a:xfrm>
          <a:off x="1015384" y="3777"/>
          <a:ext cx="2732428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“CURIOSO”:</a:t>
          </a:r>
          <a:endParaRPr lang="en-US" sz="2200" kern="1200"/>
        </a:p>
      </dsp:txBody>
      <dsp:txXfrm>
        <a:off x="1015384" y="3777"/>
        <a:ext cx="2732428" cy="879121"/>
      </dsp:txXfrm>
    </dsp:sp>
    <dsp:sp modelId="{E8390496-05C3-4EFA-B2D7-56FDDEA47C53}">
      <dsp:nvSpPr>
        <dsp:cNvPr id="0" name=""/>
        <dsp:cNvSpPr/>
      </dsp:nvSpPr>
      <dsp:spPr>
        <a:xfrm>
          <a:off x="3747813" y="3777"/>
          <a:ext cx="2323257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Procure revisar o que foi estudado.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Pesquise as referências bibliográficas.</a:t>
          </a:r>
          <a:endParaRPr lang="en-US" sz="1100" kern="1200"/>
        </a:p>
      </dsp:txBody>
      <dsp:txXfrm>
        <a:off x="3747813" y="3777"/>
        <a:ext cx="2323257" cy="879121"/>
      </dsp:txXfrm>
    </dsp:sp>
    <dsp:sp modelId="{8DBF959C-2B85-43F3-A666-67490181D6AA}">
      <dsp:nvSpPr>
        <dsp:cNvPr id="0" name=""/>
        <dsp:cNvSpPr/>
      </dsp:nvSpPr>
      <dsp:spPr>
        <a:xfrm>
          <a:off x="0" y="1102678"/>
          <a:ext cx="6072064" cy="8791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BD866-6034-46A8-A5CB-BA65ED704B78}">
      <dsp:nvSpPr>
        <dsp:cNvPr id="0" name=""/>
        <dsp:cNvSpPr/>
      </dsp:nvSpPr>
      <dsp:spPr>
        <a:xfrm>
          <a:off x="265934" y="1300480"/>
          <a:ext cx="483516" cy="48351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E11F9-E82A-4F7F-B25D-B726E336AB00}">
      <dsp:nvSpPr>
        <dsp:cNvPr id="0" name=""/>
        <dsp:cNvSpPr/>
      </dsp:nvSpPr>
      <dsp:spPr>
        <a:xfrm>
          <a:off x="1015384" y="1102678"/>
          <a:ext cx="2732428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“ANTENADO”:</a:t>
          </a:r>
          <a:endParaRPr lang="en-US" sz="2200" kern="1200"/>
        </a:p>
      </dsp:txBody>
      <dsp:txXfrm>
        <a:off x="1015384" y="1102678"/>
        <a:ext cx="2732428" cy="879121"/>
      </dsp:txXfrm>
    </dsp:sp>
    <dsp:sp modelId="{FB8BA8C4-1ECF-4FBD-B6BB-E46739961EEA}">
      <dsp:nvSpPr>
        <dsp:cNvPr id="0" name=""/>
        <dsp:cNvSpPr/>
      </dsp:nvSpPr>
      <dsp:spPr>
        <a:xfrm>
          <a:off x="3747813" y="1102678"/>
          <a:ext cx="2323257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Leia a próxima aula.</a:t>
          </a:r>
          <a:endParaRPr lang="en-US" sz="1100" kern="1200"/>
        </a:p>
      </dsp:txBody>
      <dsp:txXfrm>
        <a:off x="3747813" y="1102678"/>
        <a:ext cx="2323257" cy="879121"/>
      </dsp:txXfrm>
    </dsp:sp>
    <dsp:sp modelId="{7EAA1772-92CF-43A4-AFE2-7136E3D0669E}">
      <dsp:nvSpPr>
        <dsp:cNvPr id="0" name=""/>
        <dsp:cNvSpPr/>
      </dsp:nvSpPr>
      <dsp:spPr>
        <a:xfrm>
          <a:off x="0" y="2201580"/>
          <a:ext cx="6072064" cy="8791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87182-93FB-48C8-BB8E-A58071AB40A5}">
      <dsp:nvSpPr>
        <dsp:cNvPr id="0" name=""/>
        <dsp:cNvSpPr/>
      </dsp:nvSpPr>
      <dsp:spPr>
        <a:xfrm>
          <a:off x="265934" y="2399382"/>
          <a:ext cx="483516" cy="48351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48159-3507-4A16-B1C7-24CA847F4DA1}">
      <dsp:nvSpPr>
        <dsp:cNvPr id="0" name=""/>
        <dsp:cNvSpPr/>
      </dsp:nvSpPr>
      <dsp:spPr>
        <a:xfrm>
          <a:off x="1015384" y="2201580"/>
          <a:ext cx="2732428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/>
            <a:t>Seja “COLABORATIVO”:</a:t>
          </a:r>
          <a:endParaRPr lang="en-US" sz="2200" kern="1200"/>
        </a:p>
      </dsp:txBody>
      <dsp:txXfrm>
        <a:off x="1015384" y="2201580"/>
        <a:ext cx="2732428" cy="879121"/>
      </dsp:txXfrm>
    </dsp:sp>
    <dsp:sp modelId="{9045D367-7B02-4E72-B369-70E54B295C88}">
      <dsp:nvSpPr>
        <dsp:cNvPr id="0" name=""/>
        <dsp:cNvSpPr/>
      </dsp:nvSpPr>
      <dsp:spPr>
        <a:xfrm>
          <a:off x="3747813" y="2201580"/>
          <a:ext cx="2323257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Traga assuntos relevantes para a sala de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Participe da aula.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i="0" kern="1200" baseline="0"/>
            <a:t>Proponha discussões relevantes sobre o conteúdo.</a:t>
          </a:r>
          <a:endParaRPr lang="en-US" sz="1100" kern="1200"/>
        </a:p>
      </dsp:txBody>
      <dsp:txXfrm>
        <a:off x="3747813" y="2201580"/>
        <a:ext cx="2323257" cy="879121"/>
      </dsp:txXfrm>
    </dsp:sp>
    <dsp:sp modelId="{9E3057F4-4A86-4A43-88BE-94C2C7D1637B}">
      <dsp:nvSpPr>
        <dsp:cNvPr id="0" name=""/>
        <dsp:cNvSpPr/>
      </dsp:nvSpPr>
      <dsp:spPr>
        <a:xfrm>
          <a:off x="0" y="3300481"/>
          <a:ext cx="6072064" cy="8791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72AF3-0697-42E2-9187-322F3ABA2FF3}">
      <dsp:nvSpPr>
        <dsp:cNvPr id="0" name=""/>
        <dsp:cNvSpPr/>
      </dsp:nvSpPr>
      <dsp:spPr>
        <a:xfrm>
          <a:off x="265934" y="3498283"/>
          <a:ext cx="483516" cy="48351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E462-0312-4470-8812-F3C77F7C20EA}">
      <dsp:nvSpPr>
        <dsp:cNvPr id="0" name=""/>
        <dsp:cNvSpPr/>
      </dsp:nvSpPr>
      <dsp:spPr>
        <a:xfrm>
          <a:off x="1015384" y="3300481"/>
          <a:ext cx="5055686" cy="879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40" tIns="93040" rIns="93040" bIns="9304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i="0" kern="1200" baseline="0" dirty="0"/>
            <a:t>Prof. Wilson Lourenço</a:t>
          </a:r>
          <a:endParaRPr lang="en-US" sz="2200" kern="1200" dirty="0"/>
        </a:p>
      </dsp:txBody>
      <dsp:txXfrm>
        <a:off x="1015384" y="3300481"/>
        <a:ext cx="5055686" cy="879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46EC5-EB76-4973-9A1C-F6A289870216}" type="datetimeFigureOut">
              <a:rPr lang="pt-BR" smtClean="0"/>
              <a:pPr/>
              <a:t>04/04/2023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73B4B-3DB9-43DD-B376-6877A38DDAA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81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139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98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08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05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428964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2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4000" cap="all" baseline="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4753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40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66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45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73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7606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347614"/>
            <a:ext cx="7200900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4368" y="48567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2"/>
                </a:solidFill>
              </a:defRPr>
            </a:lvl1pPr>
          </a:lstStyle>
          <a:p>
            <a:fld id="{F2773F99-396A-4C95-9F7B-91965C8CEDE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953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2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Arial" panose="020B0604020202020204" pitchFamily="34" charset="0"/>
        <a:buChar char="•"/>
        <a:defRPr sz="2800" i="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0664" indent="-342900" algn="just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2400" i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6414" indent="-285750" algn="just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69314" indent="-285750" algn="just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2214" indent="-285750" algn="just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Arial" panose="020B0604020202020204" pitchFamily="34" charset="0"/>
        <a:buChar char="•"/>
        <a:defRPr sz="2000" i="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27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2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20.xml"/><Relationship Id="rId5" Type="http://schemas.openxmlformats.org/officeDocument/2006/relationships/image" Target="../media/image5.png"/><Relationship Id="rId10" Type="http://schemas.openxmlformats.org/officeDocument/2006/relationships/slide" Target="slide17.xml"/><Relationship Id="rId4" Type="http://schemas.openxmlformats.org/officeDocument/2006/relationships/image" Target="../media/image4.png"/><Relationship Id="rId9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frs.edu.br/caxias/setor-de-ti-tem-novo-horario-de-atendimento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7CE861-A97E-4573-8E72-7E9179653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4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760E7-CF76-4F83-BDEE-E1D0AD08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66670" y="844061"/>
            <a:ext cx="7400611" cy="344491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C83D2193-4EB4-4B66-809A-11739B551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CF617DA9-C721-47E1-9474-09F0F8800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ABE9C3-1324-4605-997D-C2FA54306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1" cy="15736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CEA43B-7B43-4404-90EE-C77833BD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29" y="2967209"/>
            <a:ext cx="5123755" cy="814678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pt-BR" dirty="0">
                <a:solidFill>
                  <a:srgbClr val="FFFFFF"/>
                </a:solidFill>
              </a:rPr>
              <a:t>Prof. Wilson Lourenço</a:t>
            </a:r>
          </a:p>
        </p:txBody>
      </p:sp>
    </p:spTree>
    <p:extLst>
      <p:ext uri="{BB962C8B-B14F-4D97-AF65-F5344CB8AC3E}">
        <p14:creationId xmlns:p14="http://schemas.microsoft.com/office/powerpoint/2010/main" val="428932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05B5DD-28A3-46A3-B4B0-A9876746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719764" cy="4289648"/>
          </a:xfrm>
        </p:spPr>
        <p:txBody>
          <a:bodyPr>
            <a:normAutofit/>
          </a:bodyPr>
          <a:lstStyle/>
          <a:p>
            <a:r>
              <a:rPr lang="pt-BR" sz="2400" dirty="0"/>
              <a:t>Abra o método </a:t>
            </a:r>
            <a:r>
              <a:rPr lang="pt-BR" sz="2400" dirty="0" err="1"/>
              <a:t>actionPerformed</a:t>
            </a:r>
            <a:r>
              <a:rPr lang="pt-BR" sz="2400" dirty="0"/>
              <a:t> do </a:t>
            </a:r>
            <a:r>
              <a:rPr lang="pt-BR" sz="2400"/>
              <a:t>botão Limpar.</a:t>
            </a:r>
            <a:endParaRPr lang="pt-BR" sz="2400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4BEAA3-72E7-4C71-B0B6-427469C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14E92-D707-681A-7509-8A097621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61" y="987574"/>
            <a:ext cx="6552728" cy="39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8E1E34-15BA-44AB-980F-2FE1B93F7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70" y="852852"/>
            <a:ext cx="7400611" cy="3427746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5A574FF-FBA3-4EA3-8C22-589DE3A50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86D9DA2-9826-4E0D-9B71-C14A8B125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39"/>
            <a:ext cx="6270921" cy="24405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pt-BR" sz="4400" dirty="0">
                <a:solidFill>
                  <a:schemeClr val="tx2"/>
                </a:solidFill>
              </a:rPr>
              <a:t>Métodos </a:t>
            </a:r>
            <a:r>
              <a:rPr lang="pt-BR" sz="4400" dirty="0" err="1">
                <a:solidFill>
                  <a:schemeClr val="tx2"/>
                </a:solidFill>
              </a:rPr>
              <a:t>acessores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74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/>
          <a:lstStyle/>
          <a:p>
            <a:r>
              <a:rPr lang="pt-BR" dirty="0"/>
              <a:t>No pacote modelo, crie a classe produto: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8B4FF7-5EA5-A6B7-B5E6-D43F3925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22" y="1691307"/>
            <a:ext cx="683037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7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Nomeie a classe como produto e clique em Finalizar: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2A3DAA-781D-699E-16CF-ECC14127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238791"/>
            <a:ext cx="4871795" cy="34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2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Crie os atributos privativos e, em seguida, clique com o botão direito na tela, vá em </a:t>
            </a:r>
            <a:r>
              <a:rPr lang="pt-BR" dirty="0" err="1"/>
              <a:t>Refatorar</a:t>
            </a:r>
            <a:r>
              <a:rPr lang="pt-BR" dirty="0"/>
              <a:t>/Encapsular Campos: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3F6F06-4A93-BD64-EAEC-D582C397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33" y="1491630"/>
            <a:ext cx="6389634" cy="30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8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Na tela Encapsular Campos, clique em Selecionar tudo e clique em </a:t>
            </a:r>
            <a:r>
              <a:rPr lang="pt-BR" dirty="0" err="1"/>
              <a:t>Refatorar</a:t>
            </a:r>
            <a:r>
              <a:rPr lang="pt-BR" dirty="0"/>
              <a:t>: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506D1C9-9E7B-CBA9-C254-28919BCB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382399"/>
            <a:ext cx="4392488" cy="33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Verifique se os métodos assessores foram gerados: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E4128A-78C4-F2FF-A844-A7E406AA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42" y="1330715"/>
            <a:ext cx="2474916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8E1E34-15BA-44AB-980F-2FE1B93F7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70" y="852852"/>
            <a:ext cx="7400611" cy="3427746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5A574FF-FBA3-4EA3-8C22-589DE3A50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86D9DA2-9826-4E0D-9B71-C14A8B125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39"/>
            <a:ext cx="6270921" cy="24405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pt-BR" sz="4400" dirty="0">
                <a:solidFill>
                  <a:schemeClr val="tx2"/>
                </a:solidFill>
              </a:rPr>
              <a:t>Pacote </a:t>
            </a:r>
            <a:r>
              <a:rPr lang="pt-BR" sz="4400" dirty="0" err="1">
                <a:solidFill>
                  <a:schemeClr val="tx2"/>
                </a:solidFill>
              </a:rPr>
              <a:t>factory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61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Agora crie a classe </a:t>
            </a:r>
            <a:r>
              <a:rPr lang="pt-BR" dirty="0" err="1"/>
              <a:t>ConnectionFactory</a:t>
            </a:r>
            <a:r>
              <a:rPr lang="pt-BR" dirty="0"/>
              <a:t> no pacote </a:t>
            </a:r>
            <a:r>
              <a:rPr lang="pt-BR" dirty="0" err="1"/>
              <a:t>factory</a:t>
            </a:r>
            <a:r>
              <a:rPr lang="pt-BR" dirty="0"/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5B8A78-E49E-0071-E8CD-3D2429C5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57" y="1365920"/>
            <a:ext cx="7917286" cy="306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Agora crie a classe </a:t>
            </a:r>
            <a:r>
              <a:rPr lang="pt-BR" dirty="0" err="1"/>
              <a:t>ConnectionFactory</a:t>
            </a:r>
            <a:r>
              <a:rPr lang="pt-BR" dirty="0"/>
              <a:t> no pacote </a:t>
            </a:r>
            <a:r>
              <a:rPr lang="pt-BR" dirty="0" err="1"/>
              <a:t>factory</a:t>
            </a:r>
            <a:r>
              <a:rPr lang="pt-BR" dirty="0"/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5B8A78-E49E-0071-E8CD-3D2429C58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57" y="1365920"/>
            <a:ext cx="7917286" cy="306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89F38-C5A2-4726-AC60-515E775D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0B318D-9FB0-4D1F-B896-104BE927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</a:t>
            </a:fld>
            <a:endParaRPr lang="pt-BR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Zoom do Resumo 5">
                <a:extLst>
                  <a:ext uri="{FF2B5EF4-FFF2-40B4-BE49-F238E27FC236}">
                    <a16:creationId xmlns:a16="http://schemas.microsoft.com/office/drawing/2014/main" id="{E625B6EA-9C89-4722-A5D8-9F123C573C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6873253"/>
                  </p:ext>
                </p:extLst>
              </p:nvPr>
            </p:nvGraphicFramePr>
            <p:xfrm>
              <a:off x="1028700" y="1347788"/>
              <a:ext cx="7200900" cy="3455987"/>
            </p:xfrm>
            <a:graphic>
              <a:graphicData uri="http://schemas.microsoft.com/office/powerpoint/2016/summaryzoom">
                <psuz:summaryZm>
                  <psuz:summaryZmObj sectionId="{A27D0F9D-324E-45F6-AED9-B8BB99FBD4B0}">
                    <psuz:zmPr id="{06DCE4BB-F2EB-42FB-9F20-2730EAC879D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9035" y="472338"/>
                          <a:ext cx="2160270" cy="1215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DA54B0F-5619-4722-935A-4AFEAEA4C592}">
                    <psuz:zmPr id="{E5E09A43-0716-4BE3-AEB3-925D37C2536E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20315" y="472338"/>
                          <a:ext cx="2160270" cy="1215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740CF32-A8ED-4C29-A3F3-D9B6B2A25C97}">
                    <psuz:zmPr id="{08A95B4D-A5EC-487F-A74F-72E3C2DD536D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61595" y="472338"/>
                          <a:ext cx="2160270" cy="1215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FCCA557-CE83-4759-B066-6263822C82E7}">
                    <psuz:zmPr id="{69F00782-7242-4BE3-AB90-C86FA54DB71B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79035" y="1768499"/>
                          <a:ext cx="2160270" cy="1215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86C5CFB-54E9-425C-A270-F4C4EA9A2094}">
                    <psuz:zmPr id="{8FB52D49-B533-4E8F-AC5A-02F04540BF65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520315" y="1768499"/>
                          <a:ext cx="2160270" cy="1215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7F229CF-7780-4298-9A8F-D6779FBB358F}">
                    <psuz:zmPr id="{4B8FC270-6B1B-4F85-9037-3C89CB2CCA69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761595" y="1768499"/>
                          <a:ext cx="2160270" cy="12151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Zoom do Resumo 5">
                <a:extLst>
                  <a:ext uri="{FF2B5EF4-FFF2-40B4-BE49-F238E27FC236}">
                    <a16:creationId xmlns:a16="http://schemas.microsoft.com/office/drawing/2014/main" id="{E625B6EA-9C89-4722-A5D8-9F123C573C41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1028700" y="1347788"/>
                <a:ext cx="7200900" cy="3455987"/>
                <a:chOff x="1028700" y="1347788"/>
                <a:chExt cx="7200900" cy="3455987"/>
              </a:xfrm>
            </p:grpSpPr>
            <p:pic>
              <p:nvPicPr>
                <p:cNvPr id="3" name="Imagem 3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307735" y="1820126"/>
                  <a:ext cx="2160270" cy="12151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Imagem 5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49015" y="1820126"/>
                  <a:ext cx="2160270" cy="12151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m 7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90295" y="1820126"/>
                  <a:ext cx="2160270" cy="12151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m 8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7735" y="3116287"/>
                  <a:ext cx="2160270" cy="12151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m 9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49015" y="3116287"/>
                  <a:ext cx="2160270" cy="12151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m 10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90295" y="3116287"/>
                  <a:ext cx="2160270" cy="1215151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419091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8E1E34-15BA-44AB-980F-2FE1B93F7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70" y="852852"/>
            <a:ext cx="7400611" cy="3427746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5A574FF-FBA3-4EA3-8C22-589DE3A50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86D9DA2-9826-4E0D-9B71-C14A8B125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39"/>
            <a:ext cx="6270921" cy="24405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pt-BR" sz="4400" dirty="0">
                <a:solidFill>
                  <a:schemeClr val="tx2"/>
                </a:solidFill>
              </a:rPr>
              <a:t>Pacote </a:t>
            </a:r>
            <a:r>
              <a:rPr lang="pt-BR" sz="4400" dirty="0" err="1">
                <a:solidFill>
                  <a:schemeClr val="tx2"/>
                </a:solidFill>
              </a:rPr>
              <a:t>dao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642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Agora crie a classe </a:t>
            </a:r>
            <a:r>
              <a:rPr lang="pt-BR" dirty="0" err="1"/>
              <a:t>produtoDAO</a:t>
            </a:r>
            <a:r>
              <a:rPr lang="pt-BR" dirty="0"/>
              <a:t> no pacote </a:t>
            </a:r>
            <a:r>
              <a:rPr lang="pt-BR" dirty="0" err="1"/>
              <a:t>dao</a:t>
            </a:r>
            <a:r>
              <a:rPr lang="pt-BR" dirty="0"/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0FC281-7131-DA1B-DBDE-06385BB0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93" y="1275606"/>
            <a:ext cx="7022313" cy="35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7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Continuação: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150660-5E4D-502E-47D4-5A001534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364" y="987574"/>
            <a:ext cx="5991572" cy="370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5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Continuação: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E366AA-3A0D-0487-451B-DE225731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22" y="1059582"/>
            <a:ext cx="5874129" cy="390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81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Continuação: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194C70-97B5-9166-436C-E1FB1C40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30" y="1491630"/>
            <a:ext cx="6732240" cy="19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54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8E1E34-15BA-44AB-980F-2FE1B93F7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70" y="852852"/>
            <a:ext cx="7400611" cy="3427746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5A574FF-FBA3-4EA3-8C22-589DE3A50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86D9DA2-9826-4E0D-9B71-C14A8B125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39"/>
            <a:ext cx="6270921" cy="24405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pt-BR" sz="4400" dirty="0">
                <a:solidFill>
                  <a:schemeClr val="tx2"/>
                </a:solidFill>
              </a:rPr>
              <a:t>UMA ÚNICA INSTÂNCIA DE CADA SERVLET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7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49A4FB4-89D3-4A2D-BFE5-3040898C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De acordo com a especificação de Servlets, por padrão, existe uma única instância de cada Servlet declarada. </a:t>
            </a:r>
          </a:p>
          <a:p>
            <a:r>
              <a:rPr lang="pt-BR" dirty="0"/>
              <a:t>Ao chegar uma requisição para a Servlet, uma nova Thread é aberta sobre aquela instância que já existe.</a:t>
            </a:r>
          </a:p>
          <a:p>
            <a:r>
              <a:rPr lang="pt-BR" dirty="0"/>
              <a:t>Isso significa que, se colocássemos em nossa Servlet uma variável de instância, ela seria compartilhada entre os threads que acessam essa Servlet!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5352FF-65E9-4B8C-86CD-E9937D25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849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8E1E34-15BA-44AB-980F-2FE1B93F7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70" y="852852"/>
            <a:ext cx="7400611" cy="3427746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5A574FF-FBA3-4EA3-8C22-589DE3A50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86D9DA2-9826-4E0D-9B71-C14A8B125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39"/>
            <a:ext cx="6270921" cy="24405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pt-BR" sz="4400" dirty="0">
                <a:solidFill>
                  <a:schemeClr val="tx2"/>
                </a:solidFill>
              </a:rPr>
              <a:t>Eventos e métodos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79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Clique com o botão direito do mouse na tabela e vá em Eventos/Mouse/</a:t>
            </a:r>
            <a:r>
              <a:rPr lang="pt-BR" dirty="0" err="1"/>
              <a:t>mouseClicked</a:t>
            </a:r>
            <a:r>
              <a:rPr lang="pt-BR" dirty="0"/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147190-F5EC-4D63-1065-9E94D6A4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65920"/>
            <a:ext cx="5861325" cy="33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42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Acrescente o código abaixo: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29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194DC9-C440-75CC-D089-2F398C0D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9622"/>
            <a:ext cx="7821017" cy="2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4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CDAEBAD-F3BE-433C-BEE5-D8EB4DF7B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A3957AE-A940-4E68-87B4-0E45E7C91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760C852-3FFF-4139-9954-94B7B67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Imagem 6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4886AE76-F8FB-4DEB-9E7D-BA6AB8098E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261" b="8453"/>
          <a:stretch/>
        </p:blipFill>
        <p:spPr>
          <a:xfrm>
            <a:off x="20" y="10"/>
            <a:ext cx="9143980" cy="51444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8E1E34-15BA-44AB-980F-2FE1B93F7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70" y="852852"/>
            <a:ext cx="7400611" cy="3427746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15A574FF-FBA3-4EA3-8C22-589DE3A50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86D9DA2-9826-4E0D-9B71-C14A8B125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4A13A4-F33A-40C4-A9EC-6A61931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346" y="1341339"/>
            <a:ext cx="6270921" cy="24405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pt-BR" sz="4400" dirty="0">
                <a:solidFill>
                  <a:schemeClr val="tx2"/>
                </a:solidFill>
              </a:rPr>
              <a:t>Método </a:t>
            </a:r>
            <a:r>
              <a:rPr lang="pt-BR" sz="4400" dirty="0" err="1">
                <a:solidFill>
                  <a:schemeClr val="tx2"/>
                </a:solidFill>
              </a:rPr>
              <a:t>actionperformed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B5098B-EF50-42D9-A966-E121355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2773F99-396A-4C95-9F7B-91965C8CEDE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5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689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Acrescente o método Listar na Classe </a:t>
            </a:r>
            <a:r>
              <a:rPr lang="pt-BR" dirty="0" err="1"/>
              <a:t>jifProdutos</a:t>
            </a:r>
            <a:r>
              <a:rPr lang="pt-BR" dirty="0"/>
              <a:t>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06F8DD-5747-C17D-E317-6EE51627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37" y="1275606"/>
            <a:ext cx="3941126" cy="36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8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8CB7910-D9E5-419C-9832-7F0DB9E2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200900" cy="299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Exercício: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Acrescente um cadastro de Clientes e um cadastro de Funcionários ao projeto.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372C5B-15E1-4229-9788-4D0A8E80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279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6ECA5C-1B89-4311-A532-6D5F5DB0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79778"/>
            <a:ext cx="1643668" cy="4183380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Dicas para Estudo</a:t>
            </a:r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2B31429B-49F4-43CE-A18B-FEF58772E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248132"/>
              </p:ext>
            </p:extLst>
          </p:nvPr>
        </p:nvGraphicFramePr>
        <p:xfrm>
          <a:off x="2483768" y="479778"/>
          <a:ext cx="6072064" cy="4183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C8AE0-0ECE-4A5C-A8B6-3EF98D6B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26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558351"/>
            <a:ext cx="8005589" cy="4012254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46" y="726141"/>
            <a:ext cx="7645535" cy="3670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magem2">
            <a:extLst>
              <a:ext uri="{FF2B5EF4-FFF2-40B4-BE49-F238E27FC236}">
                <a16:creationId xmlns:a16="http://schemas.microsoft.com/office/drawing/2014/main" id="{F22DBF2E-B7C2-41EC-A944-7B3CA583DB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1645" y="1394531"/>
            <a:ext cx="7162936" cy="23279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670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05B5DD-28A3-46A3-B4B0-A9876746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Agora vamos codificar o nosso projeto:</a:t>
            </a:r>
          </a:p>
          <a:p>
            <a:r>
              <a:rPr lang="pt-BR" sz="2400" dirty="0"/>
              <a:t>Clique com o botão direito do mouse em Lista de Produtos/Eventos/</a:t>
            </a:r>
            <a:r>
              <a:rPr lang="pt-BR" sz="2400" dirty="0" err="1"/>
              <a:t>Action</a:t>
            </a:r>
            <a:r>
              <a:rPr lang="pt-BR" sz="2400" dirty="0"/>
              <a:t>/</a:t>
            </a:r>
            <a:r>
              <a:rPr lang="pt-BR" sz="2400" dirty="0" err="1"/>
              <a:t>actionPerformed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4BEAA3-72E7-4C71-B0B6-427469C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A68487-B59F-4F1B-502E-FA2D94930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64" y="2025149"/>
            <a:ext cx="6650504" cy="27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05B5DD-28A3-46A3-B4B0-A9876746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Digite o código abaixo no método </a:t>
            </a:r>
            <a:r>
              <a:rPr lang="pt-BR" sz="2400" dirty="0" err="1"/>
              <a:t>actionPerformed</a:t>
            </a:r>
            <a:r>
              <a:rPr lang="pt-BR" sz="2400" dirty="0"/>
              <a:t>().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4BEAA3-72E7-4C71-B0B6-427469C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6E5C44-4CC7-4DEB-E886-9B032381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635646"/>
            <a:ext cx="6798492" cy="19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9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05B5DD-28A3-46A3-B4B0-A9876746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Clique no menu Produtos e no submenu Lista de produtos.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4BEAA3-72E7-4C71-B0B6-427469C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5D7FDD-DC36-7736-0043-EAC2A005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491630"/>
            <a:ext cx="5040560" cy="295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05B5DD-28A3-46A3-B4B0-A9876746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719764" cy="4289648"/>
          </a:xfrm>
        </p:spPr>
        <p:txBody>
          <a:bodyPr>
            <a:normAutofit/>
          </a:bodyPr>
          <a:lstStyle/>
          <a:p>
            <a:r>
              <a:rPr lang="pt-BR" sz="2400" dirty="0"/>
              <a:t>Abra o método </a:t>
            </a:r>
            <a:r>
              <a:rPr lang="pt-BR" sz="2400" dirty="0" err="1"/>
              <a:t>actionPerformed</a:t>
            </a:r>
            <a:r>
              <a:rPr lang="pt-BR" sz="2400" dirty="0"/>
              <a:t> do botão Cadastrar.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4BEAA3-72E7-4C71-B0B6-427469C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14E92-D707-681A-7509-8A097621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61" y="987574"/>
            <a:ext cx="6552728" cy="39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3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05B5DD-28A3-46A3-B4B0-A9876746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719764" cy="4289648"/>
          </a:xfrm>
        </p:spPr>
        <p:txBody>
          <a:bodyPr>
            <a:normAutofit/>
          </a:bodyPr>
          <a:lstStyle/>
          <a:p>
            <a:r>
              <a:rPr lang="pt-BR" sz="2400" dirty="0"/>
              <a:t>Abra o método </a:t>
            </a:r>
            <a:r>
              <a:rPr lang="pt-BR" sz="2400" dirty="0" err="1"/>
              <a:t>actionPerformed</a:t>
            </a:r>
            <a:r>
              <a:rPr lang="pt-BR" sz="2400" dirty="0"/>
              <a:t> do botão Excluir.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4BEAA3-72E7-4C71-B0B6-427469C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14E92-D707-681A-7509-8A097621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61" y="987574"/>
            <a:ext cx="6552728" cy="39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2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E05B5DD-28A3-46A3-B4B0-A9876746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514350"/>
            <a:ext cx="7719764" cy="4289648"/>
          </a:xfrm>
        </p:spPr>
        <p:txBody>
          <a:bodyPr>
            <a:normAutofit/>
          </a:bodyPr>
          <a:lstStyle/>
          <a:p>
            <a:r>
              <a:rPr lang="pt-BR" sz="2400" dirty="0"/>
              <a:t>Abra o método </a:t>
            </a:r>
            <a:r>
              <a:rPr lang="pt-BR" sz="2400" dirty="0" err="1"/>
              <a:t>actionPerformed</a:t>
            </a:r>
            <a:r>
              <a:rPr lang="pt-BR" sz="2400" dirty="0"/>
              <a:t> do botão Alterar.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B4BEAA3-72E7-4C71-B0B6-427469CF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3F99-396A-4C95-9F7B-91965C8CEDE6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14E92-D707-681A-7509-8A097621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61" y="987574"/>
            <a:ext cx="6552728" cy="393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977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10004&quot;&gt;&lt;property id=&quot;20148&quot; value=&quot;5&quot;/&gt;&lt;property id=&quot;20300&quot; value=&quot;Slide 2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9&quot;/&gt;&lt;/object&gt;&lt;object type=&quot;3&quot; unique_id=&quot;10006&quot;&gt;&lt;property id=&quot;20148&quot; value=&quot;5&quot;/&gt;&lt;property id=&quot;20300&quot; value=&quot;Slide 4&quot;/&gt;&lt;property id=&quot;20307&quot; value=&quot;260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2&quot;/&gt;&lt;/object&gt;&lt;object type=&quot;3&quot; unique_id=&quot;10009&quot;&gt;&lt;property id=&quot;20148&quot; value=&quot;5&quot;/&gt;&lt;property id=&quot;20300&quot; value=&quot;Slide 7&quot;/&gt;&lt;property id=&quot;20307&quot; value=&quot;263&quot;/&gt;&lt;/object&gt;&lt;object type=&quot;3&quot; unique_id=&quot;10041&quot;&gt;&lt;property id=&quot;20148&quot; value=&quot;5&quot;/&gt;&lt;property id=&quot;20300&quot; value=&quot;Slide 8&quot;/&gt;&lt;property id=&quot;20307&quot; value=&quot;265&quot;/&gt;&lt;/object&gt;&lt;object type=&quot;3&quot; unique_id=&quot;10042&quot;&gt;&lt;property id=&quot;20148&quot; value=&quot;5&quot;/&gt;&lt;property id=&quot;20300&quot; value=&quot;Slide 9&quot;/&gt;&lt;property id=&quot;20307&quot; value=&quot;264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ortar">
  <a:themeElements>
    <a:clrScheme name="Personalizada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5B7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398</Words>
  <Application>Microsoft Office PowerPoint</Application>
  <PresentationFormat>Apresentação na tela (16:9)</PresentationFormat>
  <Paragraphs>86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Franklin Gothic Book</vt:lpstr>
      <vt:lpstr>Cortar</vt:lpstr>
      <vt:lpstr>Programação orientada a objetos</vt:lpstr>
      <vt:lpstr>Agenda</vt:lpstr>
      <vt:lpstr>Método actionperformed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Métodos acessores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Pacote factory</vt:lpstr>
      <vt:lpstr>Apresentação do PowerPoint</vt:lpstr>
      <vt:lpstr>Apresentação do PowerPoint</vt:lpstr>
      <vt:lpstr>Pacote dao</vt:lpstr>
      <vt:lpstr>Apresentação do PowerPoint</vt:lpstr>
      <vt:lpstr>Apresentação do PowerPoint</vt:lpstr>
      <vt:lpstr>Apresentação do PowerPoint</vt:lpstr>
      <vt:lpstr>Apresentação do PowerPoint</vt:lpstr>
      <vt:lpstr>UMA ÚNICA INSTÂNCIA DE CADA SERVLET</vt:lpstr>
      <vt:lpstr>Apresentação do PowerPoint</vt:lpstr>
      <vt:lpstr>Eventos e métodos</vt:lpstr>
      <vt:lpstr>Apresentação do PowerPoint</vt:lpstr>
      <vt:lpstr>Apresentação do PowerPoint</vt:lpstr>
      <vt:lpstr>Apresentação do PowerPoint</vt:lpstr>
      <vt:lpstr>Apresentação do PowerPoint</vt:lpstr>
      <vt:lpstr>Dicas para Estudo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Web</dc:title>
  <dc:creator>Priscilla Viana Cunha</dc:creator>
  <cp:lastModifiedBy>Cesar Eduardo do Amaral</cp:lastModifiedBy>
  <cp:revision>95</cp:revision>
  <dcterms:created xsi:type="dcterms:W3CDTF">2020-08-17T20:18:42Z</dcterms:created>
  <dcterms:modified xsi:type="dcterms:W3CDTF">2023-04-05T01:14:03Z</dcterms:modified>
</cp:coreProperties>
</file>