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7" r:id="rId1"/>
  </p:sldMasterIdLst>
  <p:notesMasterIdLst>
    <p:notesMasterId r:id="rId26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6" r:id="rId24"/>
    <p:sldId id="309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7" y="1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3.png"/><Relationship Id="rId7" Type="http://schemas.openxmlformats.org/officeDocument/2006/relationships/image" Target="../media/image17.png"/><Relationship Id="rId12" Type="http://schemas.openxmlformats.org/officeDocument/2006/relationships/image" Target="../media/image41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34.svg"/><Relationship Id="rId9" Type="http://schemas.openxmlformats.org/officeDocument/2006/relationships/image" Target="../media/image38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3.png"/><Relationship Id="rId7" Type="http://schemas.openxmlformats.org/officeDocument/2006/relationships/image" Target="../media/image17.png"/><Relationship Id="rId12" Type="http://schemas.openxmlformats.org/officeDocument/2006/relationships/image" Target="../media/image41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34.svg"/><Relationship Id="rId9" Type="http://schemas.openxmlformats.org/officeDocument/2006/relationships/image" Target="../media/image3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24999-52D6-4228-8CE5-CEDD15319BC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CE93BF-1C9F-4752-9FDF-A724DC2AC2F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Model(Modelo):</a:t>
          </a:r>
          <a:r>
            <a:rPr lang="pt-BR"/>
            <a:t> A responsabilidade do modelo é representar o negócio. Também é responsável pelo acesso e manipulação dos dados na sua aplicação.</a:t>
          </a:r>
          <a:endParaRPr lang="en-US"/>
        </a:p>
      </dgm:t>
    </dgm:pt>
    <dgm:pt modelId="{3CA8BF1C-8A31-4EB5-8FD0-B6BBACF2F745}" type="parTrans" cxnId="{13FACA69-F715-4C0F-A653-29D74DD1BB5F}">
      <dgm:prSet/>
      <dgm:spPr/>
      <dgm:t>
        <a:bodyPr/>
        <a:lstStyle/>
        <a:p>
          <a:endParaRPr lang="en-US"/>
        </a:p>
      </dgm:t>
    </dgm:pt>
    <dgm:pt modelId="{4E1A4E79-E2F0-4026-859F-B29DA00F66EF}" type="sibTrans" cxnId="{13FACA69-F715-4C0F-A653-29D74DD1BB5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50A35F-B487-42E2-BD80-B64B9EEA9B3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View(Visão):</a:t>
          </a:r>
          <a:r>
            <a:rPr lang="pt-BR"/>
            <a:t> É responsável pela interface que será apresentada, mostrando as informações do modelo para o usuário.</a:t>
          </a:r>
          <a:endParaRPr lang="en-US"/>
        </a:p>
      </dgm:t>
    </dgm:pt>
    <dgm:pt modelId="{6D18BD02-10E0-4AD8-BD46-131B5A3CDBEE}" type="parTrans" cxnId="{DC9DFAF5-C08F-479D-BF49-F70746256663}">
      <dgm:prSet/>
      <dgm:spPr/>
      <dgm:t>
        <a:bodyPr/>
        <a:lstStyle/>
        <a:p>
          <a:endParaRPr lang="en-US"/>
        </a:p>
      </dgm:t>
    </dgm:pt>
    <dgm:pt modelId="{9EB719B6-8EBF-4AF6-94DE-972DF7D2F388}" type="sibTrans" cxnId="{DC9DFAF5-C08F-479D-BF49-F707462566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036680-5B6D-4B4F-9507-1E2E23A1918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Controller(Controle): </a:t>
          </a:r>
          <a:r>
            <a:rPr lang="pt-BR"/>
            <a:t>É responsável por “ligar” o model e à view, fazendo com que os modelos possam ser repassados para às views e vice-versa.</a:t>
          </a:r>
          <a:endParaRPr lang="en-US"/>
        </a:p>
      </dgm:t>
    </dgm:pt>
    <dgm:pt modelId="{9C966C9C-355B-4398-8825-410066B2C9BD}" type="parTrans" cxnId="{70F732D0-8FD1-4EC4-B632-A9B0B852F85D}">
      <dgm:prSet/>
      <dgm:spPr/>
      <dgm:t>
        <a:bodyPr/>
        <a:lstStyle/>
        <a:p>
          <a:endParaRPr lang="en-US"/>
        </a:p>
      </dgm:t>
    </dgm:pt>
    <dgm:pt modelId="{549A305C-EE29-475E-B54D-C753534E7A1E}" type="sibTrans" cxnId="{70F732D0-8FD1-4EC4-B632-A9B0B852F85D}">
      <dgm:prSet/>
      <dgm:spPr/>
      <dgm:t>
        <a:bodyPr/>
        <a:lstStyle/>
        <a:p>
          <a:endParaRPr lang="en-US"/>
        </a:p>
      </dgm:t>
    </dgm:pt>
    <dgm:pt modelId="{8E5EDEED-BD8F-4B62-AA89-CBDCBA75FE4C}" type="pres">
      <dgm:prSet presAssocID="{CCB24999-52D6-4228-8CE5-CEDD15319BC9}" presName="root" presStyleCnt="0">
        <dgm:presLayoutVars>
          <dgm:dir/>
          <dgm:resizeHandles val="exact"/>
        </dgm:presLayoutVars>
      </dgm:prSet>
      <dgm:spPr/>
    </dgm:pt>
    <dgm:pt modelId="{75829904-5934-4724-8792-A471F60E0E36}" type="pres">
      <dgm:prSet presAssocID="{CCB24999-52D6-4228-8CE5-CEDD15319BC9}" presName="container" presStyleCnt="0">
        <dgm:presLayoutVars>
          <dgm:dir/>
          <dgm:resizeHandles val="exact"/>
        </dgm:presLayoutVars>
      </dgm:prSet>
      <dgm:spPr/>
    </dgm:pt>
    <dgm:pt modelId="{A7DD333B-AF1D-4EA4-870D-BBE05F9CDC77}" type="pres">
      <dgm:prSet presAssocID="{DCCE93BF-1C9F-4752-9FDF-A724DC2AC2F7}" presName="compNode" presStyleCnt="0"/>
      <dgm:spPr/>
    </dgm:pt>
    <dgm:pt modelId="{F953176C-C9BB-4074-9390-BD2E7014E17A}" type="pres">
      <dgm:prSet presAssocID="{DCCE93BF-1C9F-4752-9FDF-A724DC2AC2F7}" presName="iconBgRect" presStyleLbl="bgShp" presStyleIdx="0" presStyleCnt="3"/>
      <dgm:spPr/>
    </dgm:pt>
    <dgm:pt modelId="{6B6A191B-CB7E-4A16-B6F8-B1B18A45E41D}" type="pres">
      <dgm:prSet presAssocID="{DCCE93BF-1C9F-4752-9FDF-A724DC2AC2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BC37BDC5-4155-4B5E-8744-9997E5CAAB16}" type="pres">
      <dgm:prSet presAssocID="{DCCE93BF-1C9F-4752-9FDF-A724DC2AC2F7}" presName="spaceRect" presStyleCnt="0"/>
      <dgm:spPr/>
    </dgm:pt>
    <dgm:pt modelId="{FCFB9DB5-F6E7-4311-A7DE-3D6DDD3D7132}" type="pres">
      <dgm:prSet presAssocID="{DCCE93BF-1C9F-4752-9FDF-A724DC2AC2F7}" presName="textRect" presStyleLbl="revTx" presStyleIdx="0" presStyleCnt="3">
        <dgm:presLayoutVars>
          <dgm:chMax val="1"/>
          <dgm:chPref val="1"/>
        </dgm:presLayoutVars>
      </dgm:prSet>
      <dgm:spPr/>
    </dgm:pt>
    <dgm:pt modelId="{95ADD032-3B8B-43DB-97FF-597F12AE4AE7}" type="pres">
      <dgm:prSet presAssocID="{4E1A4E79-E2F0-4026-859F-B29DA00F66EF}" presName="sibTrans" presStyleLbl="sibTrans2D1" presStyleIdx="0" presStyleCnt="0"/>
      <dgm:spPr/>
    </dgm:pt>
    <dgm:pt modelId="{6EF57CCA-8079-4BFB-8860-C3AC3C3AF7AE}" type="pres">
      <dgm:prSet presAssocID="{1650A35F-B487-42E2-BD80-B64B9EEA9B36}" presName="compNode" presStyleCnt="0"/>
      <dgm:spPr/>
    </dgm:pt>
    <dgm:pt modelId="{E92E79AE-BAD8-4026-9E23-CDBC1E43C44E}" type="pres">
      <dgm:prSet presAssocID="{1650A35F-B487-42E2-BD80-B64B9EEA9B36}" presName="iconBgRect" presStyleLbl="bgShp" presStyleIdx="1" presStyleCnt="3"/>
      <dgm:spPr/>
    </dgm:pt>
    <dgm:pt modelId="{8DD96CC9-9CA0-4046-ABC4-311D73BA5E8C}" type="pres">
      <dgm:prSet presAssocID="{1650A35F-B487-42E2-BD80-B64B9EEA9B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5FF41D3D-F73B-4120-951A-A78C7AD0A572}" type="pres">
      <dgm:prSet presAssocID="{1650A35F-B487-42E2-BD80-B64B9EEA9B36}" presName="spaceRect" presStyleCnt="0"/>
      <dgm:spPr/>
    </dgm:pt>
    <dgm:pt modelId="{7EDDB5DA-351E-4666-BFE8-F03667626FB8}" type="pres">
      <dgm:prSet presAssocID="{1650A35F-B487-42E2-BD80-B64B9EEA9B36}" presName="textRect" presStyleLbl="revTx" presStyleIdx="1" presStyleCnt="3">
        <dgm:presLayoutVars>
          <dgm:chMax val="1"/>
          <dgm:chPref val="1"/>
        </dgm:presLayoutVars>
      </dgm:prSet>
      <dgm:spPr/>
    </dgm:pt>
    <dgm:pt modelId="{12BF2A06-7284-4228-A5E4-04BA207E42E6}" type="pres">
      <dgm:prSet presAssocID="{9EB719B6-8EBF-4AF6-94DE-972DF7D2F388}" presName="sibTrans" presStyleLbl="sibTrans2D1" presStyleIdx="0" presStyleCnt="0"/>
      <dgm:spPr/>
    </dgm:pt>
    <dgm:pt modelId="{40B64155-2DE5-49E7-A847-C2BCDA5EBE7E}" type="pres">
      <dgm:prSet presAssocID="{1F036680-5B6D-4B4F-9507-1E2E23A19186}" presName="compNode" presStyleCnt="0"/>
      <dgm:spPr/>
    </dgm:pt>
    <dgm:pt modelId="{A9317EC3-E59E-4DC7-BA72-450547F5B0E2}" type="pres">
      <dgm:prSet presAssocID="{1F036680-5B6D-4B4F-9507-1E2E23A19186}" presName="iconBgRect" presStyleLbl="bgShp" presStyleIdx="2" presStyleCnt="3"/>
      <dgm:spPr/>
    </dgm:pt>
    <dgm:pt modelId="{F31BF934-96AB-450E-A3B2-0EFF53A02B24}" type="pres">
      <dgm:prSet presAssocID="{1F036680-5B6D-4B4F-9507-1E2E23A191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74323EE-2E1A-4B1F-8D4B-AB2C131373F9}" type="pres">
      <dgm:prSet presAssocID="{1F036680-5B6D-4B4F-9507-1E2E23A19186}" presName="spaceRect" presStyleCnt="0"/>
      <dgm:spPr/>
    </dgm:pt>
    <dgm:pt modelId="{CFD5965F-2E2A-4CF3-BD1E-30298D86934C}" type="pres">
      <dgm:prSet presAssocID="{1F036680-5B6D-4B4F-9507-1E2E23A1918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2660C34-BBB7-45E1-8594-E42B5C8BB21F}" type="presOf" srcId="{1F036680-5B6D-4B4F-9507-1E2E23A19186}" destId="{CFD5965F-2E2A-4CF3-BD1E-30298D86934C}" srcOrd="0" destOrd="0" presId="urn:microsoft.com/office/officeart/2018/2/layout/IconCircleList"/>
    <dgm:cxn modelId="{B8EBBF48-9F45-41A7-A622-764A4BA73F72}" type="presOf" srcId="{9EB719B6-8EBF-4AF6-94DE-972DF7D2F388}" destId="{12BF2A06-7284-4228-A5E4-04BA207E42E6}" srcOrd="0" destOrd="0" presId="urn:microsoft.com/office/officeart/2018/2/layout/IconCircleList"/>
    <dgm:cxn modelId="{13FACA69-F715-4C0F-A653-29D74DD1BB5F}" srcId="{CCB24999-52D6-4228-8CE5-CEDD15319BC9}" destId="{DCCE93BF-1C9F-4752-9FDF-A724DC2AC2F7}" srcOrd="0" destOrd="0" parTransId="{3CA8BF1C-8A31-4EB5-8FD0-B6BBACF2F745}" sibTransId="{4E1A4E79-E2F0-4026-859F-B29DA00F66EF}"/>
    <dgm:cxn modelId="{724BEA56-C911-4130-B32C-EF3945B77FC2}" type="presOf" srcId="{1650A35F-B487-42E2-BD80-B64B9EEA9B36}" destId="{7EDDB5DA-351E-4666-BFE8-F03667626FB8}" srcOrd="0" destOrd="0" presId="urn:microsoft.com/office/officeart/2018/2/layout/IconCircleList"/>
    <dgm:cxn modelId="{50E3988B-880B-4B39-A4D7-D39151A834CF}" type="presOf" srcId="{DCCE93BF-1C9F-4752-9FDF-A724DC2AC2F7}" destId="{FCFB9DB5-F6E7-4311-A7DE-3D6DDD3D7132}" srcOrd="0" destOrd="0" presId="urn:microsoft.com/office/officeart/2018/2/layout/IconCircleList"/>
    <dgm:cxn modelId="{EDC1BF9F-F177-4095-AB78-80045A0D09E1}" type="presOf" srcId="{CCB24999-52D6-4228-8CE5-CEDD15319BC9}" destId="{8E5EDEED-BD8F-4B62-AA89-CBDCBA75FE4C}" srcOrd="0" destOrd="0" presId="urn:microsoft.com/office/officeart/2018/2/layout/IconCircleList"/>
    <dgm:cxn modelId="{62E60EA1-A197-42BF-A53E-3DA5FBDCAE24}" type="presOf" srcId="{4E1A4E79-E2F0-4026-859F-B29DA00F66EF}" destId="{95ADD032-3B8B-43DB-97FF-597F12AE4AE7}" srcOrd="0" destOrd="0" presId="urn:microsoft.com/office/officeart/2018/2/layout/IconCircleList"/>
    <dgm:cxn modelId="{70F732D0-8FD1-4EC4-B632-A9B0B852F85D}" srcId="{CCB24999-52D6-4228-8CE5-CEDD15319BC9}" destId="{1F036680-5B6D-4B4F-9507-1E2E23A19186}" srcOrd="2" destOrd="0" parTransId="{9C966C9C-355B-4398-8825-410066B2C9BD}" sibTransId="{549A305C-EE29-475E-B54D-C753534E7A1E}"/>
    <dgm:cxn modelId="{DC9DFAF5-C08F-479D-BF49-F70746256663}" srcId="{CCB24999-52D6-4228-8CE5-CEDD15319BC9}" destId="{1650A35F-B487-42E2-BD80-B64B9EEA9B36}" srcOrd="1" destOrd="0" parTransId="{6D18BD02-10E0-4AD8-BD46-131B5A3CDBEE}" sibTransId="{9EB719B6-8EBF-4AF6-94DE-972DF7D2F388}"/>
    <dgm:cxn modelId="{3F9C65A8-5917-4582-8BA4-028945AA735D}" type="presParOf" srcId="{8E5EDEED-BD8F-4B62-AA89-CBDCBA75FE4C}" destId="{75829904-5934-4724-8792-A471F60E0E36}" srcOrd="0" destOrd="0" presId="urn:microsoft.com/office/officeart/2018/2/layout/IconCircleList"/>
    <dgm:cxn modelId="{361A272F-589E-4325-9381-A257076FAAA1}" type="presParOf" srcId="{75829904-5934-4724-8792-A471F60E0E36}" destId="{A7DD333B-AF1D-4EA4-870D-BBE05F9CDC77}" srcOrd="0" destOrd="0" presId="urn:microsoft.com/office/officeart/2018/2/layout/IconCircleList"/>
    <dgm:cxn modelId="{016FE49A-61FF-459E-BD01-8C0A6D2A1C08}" type="presParOf" srcId="{A7DD333B-AF1D-4EA4-870D-BBE05F9CDC77}" destId="{F953176C-C9BB-4074-9390-BD2E7014E17A}" srcOrd="0" destOrd="0" presId="urn:microsoft.com/office/officeart/2018/2/layout/IconCircleList"/>
    <dgm:cxn modelId="{5389F7EE-1ED8-43CD-BAFD-7AC2924E0BE2}" type="presParOf" srcId="{A7DD333B-AF1D-4EA4-870D-BBE05F9CDC77}" destId="{6B6A191B-CB7E-4A16-B6F8-B1B18A45E41D}" srcOrd="1" destOrd="0" presId="urn:microsoft.com/office/officeart/2018/2/layout/IconCircleList"/>
    <dgm:cxn modelId="{2325CE30-458B-4418-B5A2-3413AA8C32F1}" type="presParOf" srcId="{A7DD333B-AF1D-4EA4-870D-BBE05F9CDC77}" destId="{BC37BDC5-4155-4B5E-8744-9997E5CAAB16}" srcOrd="2" destOrd="0" presId="urn:microsoft.com/office/officeart/2018/2/layout/IconCircleList"/>
    <dgm:cxn modelId="{AEE5831A-4096-4684-BEA7-9ED60321B6C6}" type="presParOf" srcId="{A7DD333B-AF1D-4EA4-870D-BBE05F9CDC77}" destId="{FCFB9DB5-F6E7-4311-A7DE-3D6DDD3D7132}" srcOrd="3" destOrd="0" presId="urn:microsoft.com/office/officeart/2018/2/layout/IconCircleList"/>
    <dgm:cxn modelId="{4784BCBC-1FD2-4FFD-9899-593B203F98C9}" type="presParOf" srcId="{75829904-5934-4724-8792-A471F60E0E36}" destId="{95ADD032-3B8B-43DB-97FF-597F12AE4AE7}" srcOrd="1" destOrd="0" presId="urn:microsoft.com/office/officeart/2018/2/layout/IconCircleList"/>
    <dgm:cxn modelId="{07D88997-4E4E-421B-A627-B07DBE21A29B}" type="presParOf" srcId="{75829904-5934-4724-8792-A471F60E0E36}" destId="{6EF57CCA-8079-4BFB-8860-C3AC3C3AF7AE}" srcOrd="2" destOrd="0" presId="urn:microsoft.com/office/officeart/2018/2/layout/IconCircleList"/>
    <dgm:cxn modelId="{D3472F41-2847-4C2D-AC7A-95B6CFD52C58}" type="presParOf" srcId="{6EF57CCA-8079-4BFB-8860-C3AC3C3AF7AE}" destId="{E92E79AE-BAD8-4026-9E23-CDBC1E43C44E}" srcOrd="0" destOrd="0" presId="urn:microsoft.com/office/officeart/2018/2/layout/IconCircleList"/>
    <dgm:cxn modelId="{8E4FA88D-8084-4250-AFB2-51AA688BCE19}" type="presParOf" srcId="{6EF57CCA-8079-4BFB-8860-C3AC3C3AF7AE}" destId="{8DD96CC9-9CA0-4046-ABC4-311D73BA5E8C}" srcOrd="1" destOrd="0" presId="urn:microsoft.com/office/officeart/2018/2/layout/IconCircleList"/>
    <dgm:cxn modelId="{D1008BA0-C528-44D9-884E-9B940700D5A1}" type="presParOf" srcId="{6EF57CCA-8079-4BFB-8860-C3AC3C3AF7AE}" destId="{5FF41D3D-F73B-4120-951A-A78C7AD0A572}" srcOrd="2" destOrd="0" presId="urn:microsoft.com/office/officeart/2018/2/layout/IconCircleList"/>
    <dgm:cxn modelId="{A41A3712-A90F-41B4-8D3D-C2E6CD80BE65}" type="presParOf" srcId="{6EF57CCA-8079-4BFB-8860-C3AC3C3AF7AE}" destId="{7EDDB5DA-351E-4666-BFE8-F03667626FB8}" srcOrd="3" destOrd="0" presId="urn:microsoft.com/office/officeart/2018/2/layout/IconCircleList"/>
    <dgm:cxn modelId="{3CC1149B-25BB-4BCF-8F6D-EF80018BECBA}" type="presParOf" srcId="{75829904-5934-4724-8792-A471F60E0E36}" destId="{12BF2A06-7284-4228-A5E4-04BA207E42E6}" srcOrd="3" destOrd="0" presId="urn:microsoft.com/office/officeart/2018/2/layout/IconCircleList"/>
    <dgm:cxn modelId="{7729DE17-7D1D-4ED6-A18D-2F1B485B7E58}" type="presParOf" srcId="{75829904-5934-4724-8792-A471F60E0E36}" destId="{40B64155-2DE5-49E7-A847-C2BCDA5EBE7E}" srcOrd="4" destOrd="0" presId="urn:microsoft.com/office/officeart/2018/2/layout/IconCircleList"/>
    <dgm:cxn modelId="{AFA8D0DF-BD15-49D4-A0AB-D2824ECA0585}" type="presParOf" srcId="{40B64155-2DE5-49E7-A847-C2BCDA5EBE7E}" destId="{A9317EC3-E59E-4DC7-BA72-450547F5B0E2}" srcOrd="0" destOrd="0" presId="urn:microsoft.com/office/officeart/2018/2/layout/IconCircleList"/>
    <dgm:cxn modelId="{077DBBE5-2C51-4888-A659-8BEA95B74890}" type="presParOf" srcId="{40B64155-2DE5-49E7-A847-C2BCDA5EBE7E}" destId="{F31BF934-96AB-450E-A3B2-0EFF53A02B24}" srcOrd="1" destOrd="0" presId="urn:microsoft.com/office/officeart/2018/2/layout/IconCircleList"/>
    <dgm:cxn modelId="{507E56F2-35C4-4291-9BFA-AE0FC07B3928}" type="presParOf" srcId="{40B64155-2DE5-49E7-A847-C2BCDA5EBE7E}" destId="{974323EE-2E1A-4B1F-8D4B-AB2C131373F9}" srcOrd="2" destOrd="0" presId="urn:microsoft.com/office/officeart/2018/2/layout/IconCircleList"/>
    <dgm:cxn modelId="{46F77C25-A6D8-4BC8-888F-0E5BC156C154}" type="presParOf" srcId="{40B64155-2DE5-49E7-A847-C2BCDA5EBE7E}" destId="{CFD5965F-2E2A-4CF3-BD1E-30298D86934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1B74BE-059F-4EB4-9A41-B8067EF18D5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3CBFC719-1A7E-481E-B885-8E83495CB3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Criado por Trygve Mikkjel Heyerdahl Reenskaug (Cientista da computação)</a:t>
          </a:r>
          <a:endParaRPr lang="en-US"/>
        </a:p>
      </dgm:t>
    </dgm:pt>
    <dgm:pt modelId="{8B424BAB-1F29-443D-BCE0-2BAF759F1D44}" type="parTrans" cxnId="{AF3883ED-8F12-4457-AC06-6D45AD6CF9CC}">
      <dgm:prSet/>
      <dgm:spPr/>
      <dgm:t>
        <a:bodyPr/>
        <a:lstStyle/>
        <a:p>
          <a:endParaRPr lang="en-US"/>
        </a:p>
      </dgm:t>
    </dgm:pt>
    <dgm:pt modelId="{5F2ACA8A-0211-49C7-9A1A-877B68B0D9AC}" type="sibTrans" cxnId="{AF3883ED-8F12-4457-AC06-6D45AD6CF9CC}">
      <dgm:prSet/>
      <dgm:spPr/>
      <dgm:t>
        <a:bodyPr/>
        <a:lstStyle/>
        <a:p>
          <a:endParaRPr lang="en-US"/>
        </a:p>
      </dgm:t>
    </dgm:pt>
    <dgm:pt modelId="{B1C1A050-88E2-4E3D-BCCD-F9CCE6ADEA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Inicialmente foi concebido no contexto desktop.</a:t>
          </a:r>
          <a:endParaRPr lang="en-US"/>
        </a:p>
      </dgm:t>
    </dgm:pt>
    <dgm:pt modelId="{393236F1-E1DF-4290-A411-FFC98B612524}" type="parTrans" cxnId="{59019822-A5A3-4887-8657-63AB5F29F53B}">
      <dgm:prSet/>
      <dgm:spPr/>
      <dgm:t>
        <a:bodyPr/>
        <a:lstStyle/>
        <a:p>
          <a:endParaRPr lang="en-US"/>
        </a:p>
      </dgm:t>
    </dgm:pt>
    <dgm:pt modelId="{5412E960-3B9F-4CDC-84B8-1859CA5E72CE}" type="sibTrans" cxnId="{59019822-A5A3-4887-8657-63AB5F29F53B}">
      <dgm:prSet/>
      <dgm:spPr/>
      <dgm:t>
        <a:bodyPr/>
        <a:lstStyle/>
        <a:p>
          <a:endParaRPr lang="en-US"/>
        </a:p>
      </dgm:t>
    </dgm:pt>
    <dgm:pt modelId="{AAB8088C-CF7D-4C59-A3B5-F812EDCD52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Artigo:Applications Programming in Smalltalk-80: How to use Model-View-Controller (MVC)</a:t>
          </a:r>
          <a:endParaRPr lang="en-US"/>
        </a:p>
      </dgm:t>
    </dgm:pt>
    <dgm:pt modelId="{2C4487DB-AE7B-4DC3-9CA0-A1C7EAAFE623}" type="parTrans" cxnId="{3746BE74-13E5-4DAA-BE07-FA21069DBF05}">
      <dgm:prSet/>
      <dgm:spPr/>
      <dgm:t>
        <a:bodyPr/>
        <a:lstStyle/>
        <a:p>
          <a:endParaRPr lang="en-US"/>
        </a:p>
      </dgm:t>
    </dgm:pt>
    <dgm:pt modelId="{FADEA086-DF9D-4921-AB80-BD4AC3845BFD}" type="sibTrans" cxnId="{3746BE74-13E5-4DAA-BE07-FA21069DBF05}">
      <dgm:prSet/>
      <dgm:spPr/>
      <dgm:t>
        <a:bodyPr/>
        <a:lstStyle/>
        <a:p>
          <a:endParaRPr lang="en-US"/>
        </a:p>
      </dgm:t>
    </dgm:pt>
    <dgm:pt modelId="{63577151-8132-4632-A250-2722011B809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Citado por GoF como uma tríade de objetos (camadas) Model/View/Controller. Antes do MVC os projetos agrupavam os três objetos.</a:t>
          </a:r>
          <a:endParaRPr lang="en-US"/>
        </a:p>
      </dgm:t>
    </dgm:pt>
    <dgm:pt modelId="{E82A7114-6F6D-414C-A933-A890673F0AC9}" type="parTrans" cxnId="{A7DA7D3B-7728-42AB-97F9-FAD91A98B86F}">
      <dgm:prSet/>
      <dgm:spPr/>
      <dgm:t>
        <a:bodyPr/>
        <a:lstStyle/>
        <a:p>
          <a:endParaRPr lang="en-US"/>
        </a:p>
      </dgm:t>
    </dgm:pt>
    <dgm:pt modelId="{8C3F85FE-6095-4EA4-86D7-3DA890E3E194}" type="sibTrans" cxnId="{A7DA7D3B-7728-42AB-97F9-FAD91A98B86F}">
      <dgm:prSet/>
      <dgm:spPr/>
      <dgm:t>
        <a:bodyPr/>
        <a:lstStyle/>
        <a:p>
          <a:endParaRPr lang="en-US"/>
        </a:p>
      </dgm:t>
    </dgm:pt>
    <dgm:pt modelId="{B41C5F57-09D3-4755-98D7-FC7E25C7CB84}" type="pres">
      <dgm:prSet presAssocID="{941B74BE-059F-4EB4-9A41-B8067EF18D5E}" presName="root" presStyleCnt="0">
        <dgm:presLayoutVars>
          <dgm:dir/>
          <dgm:resizeHandles val="exact"/>
        </dgm:presLayoutVars>
      </dgm:prSet>
      <dgm:spPr/>
    </dgm:pt>
    <dgm:pt modelId="{0F3C3BD8-D98D-4970-AEBD-867E15F29135}" type="pres">
      <dgm:prSet presAssocID="{3CBFC719-1A7E-481E-B885-8E83495CB321}" presName="compNode" presStyleCnt="0"/>
      <dgm:spPr/>
    </dgm:pt>
    <dgm:pt modelId="{3968E493-9531-44F8-8C20-5448B9E14216}" type="pres">
      <dgm:prSet presAssocID="{3CBFC719-1A7E-481E-B885-8E83495CB32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1981010-6388-4968-85A4-9908906D9129}" type="pres">
      <dgm:prSet presAssocID="{3CBFC719-1A7E-481E-B885-8E83495CB3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E439CA64-7201-4F47-9E2F-67192A841D85}" type="pres">
      <dgm:prSet presAssocID="{3CBFC719-1A7E-481E-B885-8E83495CB321}" presName="spaceRect" presStyleCnt="0"/>
      <dgm:spPr/>
    </dgm:pt>
    <dgm:pt modelId="{FD23A224-056E-4AD7-AD15-7EE2E547060E}" type="pres">
      <dgm:prSet presAssocID="{3CBFC719-1A7E-481E-B885-8E83495CB321}" presName="textRect" presStyleLbl="revTx" presStyleIdx="0" presStyleCnt="4">
        <dgm:presLayoutVars>
          <dgm:chMax val="1"/>
          <dgm:chPref val="1"/>
        </dgm:presLayoutVars>
      </dgm:prSet>
      <dgm:spPr/>
    </dgm:pt>
    <dgm:pt modelId="{0E06B973-145E-4667-955C-209CB8402B97}" type="pres">
      <dgm:prSet presAssocID="{5F2ACA8A-0211-49C7-9A1A-877B68B0D9AC}" presName="sibTrans" presStyleCnt="0"/>
      <dgm:spPr/>
    </dgm:pt>
    <dgm:pt modelId="{8D5328F2-2BD5-4A41-B1FF-A4DAD5666D9C}" type="pres">
      <dgm:prSet presAssocID="{B1C1A050-88E2-4E3D-BCCD-F9CCE6ADEA5B}" presName="compNode" presStyleCnt="0"/>
      <dgm:spPr/>
    </dgm:pt>
    <dgm:pt modelId="{2E8C2213-C8EF-4174-95DF-CD07F25F9E2D}" type="pres">
      <dgm:prSet presAssocID="{B1C1A050-88E2-4E3D-BCCD-F9CCE6ADEA5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6E6AA76-BB59-47A7-9D98-F9D30F7AF646}" type="pres">
      <dgm:prSet presAssocID="{B1C1A050-88E2-4E3D-BCCD-F9CCE6ADEA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C1A39A2-90EB-48F2-8E3D-2E481BCB4FC2}" type="pres">
      <dgm:prSet presAssocID="{B1C1A050-88E2-4E3D-BCCD-F9CCE6ADEA5B}" presName="spaceRect" presStyleCnt="0"/>
      <dgm:spPr/>
    </dgm:pt>
    <dgm:pt modelId="{6201C6A4-0983-41D2-ACD5-F09E4D060AFC}" type="pres">
      <dgm:prSet presAssocID="{B1C1A050-88E2-4E3D-BCCD-F9CCE6ADEA5B}" presName="textRect" presStyleLbl="revTx" presStyleIdx="1" presStyleCnt="4">
        <dgm:presLayoutVars>
          <dgm:chMax val="1"/>
          <dgm:chPref val="1"/>
        </dgm:presLayoutVars>
      </dgm:prSet>
      <dgm:spPr/>
    </dgm:pt>
    <dgm:pt modelId="{96A46E98-E240-42E5-AAD5-F8BDD83EB74C}" type="pres">
      <dgm:prSet presAssocID="{5412E960-3B9F-4CDC-84B8-1859CA5E72CE}" presName="sibTrans" presStyleCnt="0"/>
      <dgm:spPr/>
    </dgm:pt>
    <dgm:pt modelId="{E07DB00C-EF44-4D85-A370-899A50448EF7}" type="pres">
      <dgm:prSet presAssocID="{AAB8088C-CF7D-4C59-A3B5-F812EDCD52B3}" presName="compNode" presStyleCnt="0"/>
      <dgm:spPr/>
    </dgm:pt>
    <dgm:pt modelId="{1C7751BE-00CD-47E3-ACF0-4F4CBF4A2D5C}" type="pres">
      <dgm:prSet presAssocID="{AAB8088C-CF7D-4C59-A3B5-F812EDCD52B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52EB072-99A3-4D54-9335-31D2E22F542B}" type="pres">
      <dgm:prSet presAssocID="{AAB8088C-CF7D-4C59-A3B5-F812EDCD52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ô"/>
        </a:ext>
      </dgm:extLst>
    </dgm:pt>
    <dgm:pt modelId="{582B973F-AD66-4DA9-88BE-0A0D26F9EE98}" type="pres">
      <dgm:prSet presAssocID="{AAB8088C-CF7D-4C59-A3B5-F812EDCD52B3}" presName="spaceRect" presStyleCnt="0"/>
      <dgm:spPr/>
    </dgm:pt>
    <dgm:pt modelId="{506DEE11-4069-49C3-A8B3-31F7656AC8D7}" type="pres">
      <dgm:prSet presAssocID="{AAB8088C-CF7D-4C59-A3B5-F812EDCD52B3}" presName="textRect" presStyleLbl="revTx" presStyleIdx="2" presStyleCnt="4">
        <dgm:presLayoutVars>
          <dgm:chMax val="1"/>
          <dgm:chPref val="1"/>
        </dgm:presLayoutVars>
      </dgm:prSet>
      <dgm:spPr/>
    </dgm:pt>
    <dgm:pt modelId="{9D97051C-8EFF-4F83-B4C5-50B575E4A64F}" type="pres">
      <dgm:prSet presAssocID="{FADEA086-DF9D-4921-AB80-BD4AC3845BFD}" presName="sibTrans" presStyleCnt="0"/>
      <dgm:spPr/>
    </dgm:pt>
    <dgm:pt modelId="{1AF90B58-8FB1-480B-A126-74F53D92BE06}" type="pres">
      <dgm:prSet presAssocID="{63577151-8132-4632-A250-2722011B8095}" presName="compNode" presStyleCnt="0"/>
      <dgm:spPr/>
    </dgm:pt>
    <dgm:pt modelId="{2322895E-AE60-4150-A521-DFA92480A5F0}" type="pres">
      <dgm:prSet presAssocID="{63577151-8132-4632-A250-2722011B8095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1560CA8-C9A3-410B-82EC-8AFA0D89FB1F}" type="pres">
      <dgm:prSet presAssocID="{63577151-8132-4632-A250-2722011B80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A7576FE7-64D0-497F-A193-6E261C298181}" type="pres">
      <dgm:prSet presAssocID="{63577151-8132-4632-A250-2722011B8095}" presName="spaceRect" presStyleCnt="0"/>
      <dgm:spPr/>
    </dgm:pt>
    <dgm:pt modelId="{E3A4028E-B700-4DAF-8531-166D9692F82D}" type="pres">
      <dgm:prSet presAssocID="{63577151-8132-4632-A250-2722011B809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019822-A5A3-4887-8657-63AB5F29F53B}" srcId="{941B74BE-059F-4EB4-9A41-B8067EF18D5E}" destId="{B1C1A050-88E2-4E3D-BCCD-F9CCE6ADEA5B}" srcOrd="1" destOrd="0" parTransId="{393236F1-E1DF-4290-A411-FFC98B612524}" sibTransId="{5412E960-3B9F-4CDC-84B8-1859CA5E72CE}"/>
    <dgm:cxn modelId="{071F0138-9294-4BF3-844A-E7F9FC7AC90D}" type="presOf" srcId="{3CBFC719-1A7E-481E-B885-8E83495CB321}" destId="{FD23A224-056E-4AD7-AD15-7EE2E547060E}" srcOrd="0" destOrd="0" presId="urn:microsoft.com/office/officeart/2018/5/layout/IconLeafLabelList"/>
    <dgm:cxn modelId="{A7DA7D3B-7728-42AB-97F9-FAD91A98B86F}" srcId="{941B74BE-059F-4EB4-9A41-B8067EF18D5E}" destId="{63577151-8132-4632-A250-2722011B8095}" srcOrd="3" destOrd="0" parTransId="{E82A7114-6F6D-414C-A933-A890673F0AC9}" sibTransId="{8C3F85FE-6095-4EA4-86D7-3DA890E3E194}"/>
    <dgm:cxn modelId="{AAA95771-F352-4E85-88E4-3E5B9F3D3A9C}" type="presOf" srcId="{AAB8088C-CF7D-4C59-A3B5-F812EDCD52B3}" destId="{506DEE11-4069-49C3-A8B3-31F7656AC8D7}" srcOrd="0" destOrd="0" presId="urn:microsoft.com/office/officeart/2018/5/layout/IconLeafLabelList"/>
    <dgm:cxn modelId="{3746BE74-13E5-4DAA-BE07-FA21069DBF05}" srcId="{941B74BE-059F-4EB4-9A41-B8067EF18D5E}" destId="{AAB8088C-CF7D-4C59-A3B5-F812EDCD52B3}" srcOrd="2" destOrd="0" parTransId="{2C4487DB-AE7B-4DC3-9CA0-A1C7EAAFE623}" sibTransId="{FADEA086-DF9D-4921-AB80-BD4AC3845BFD}"/>
    <dgm:cxn modelId="{FF38A8A2-50C5-43FC-9DFB-6B89AE11098C}" type="presOf" srcId="{B1C1A050-88E2-4E3D-BCCD-F9CCE6ADEA5B}" destId="{6201C6A4-0983-41D2-ACD5-F09E4D060AFC}" srcOrd="0" destOrd="0" presId="urn:microsoft.com/office/officeart/2018/5/layout/IconLeafLabelList"/>
    <dgm:cxn modelId="{C7EF1DA5-D6A8-4608-BF9F-DEE727A8856D}" type="presOf" srcId="{941B74BE-059F-4EB4-9A41-B8067EF18D5E}" destId="{B41C5F57-09D3-4755-98D7-FC7E25C7CB84}" srcOrd="0" destOrd="0" presId="urn:microsoft.com/office/officeart/2018/5/layout/IconLeafLabelList"/>
    <dgm:cxn modelId="{72FD3EE5-6321-4665-835B-8BD34F811849}" type="presOf" srcId="{63577151-8132-4632-A250-2722011B8095}" destId="{E3A4028E-B700-4DAF-8531-166D9692F82D}" srcOrd="0" destOrd="0" presId="urn:microsoft.com/office/officeart/2018/5/layout/IconLeafLabelList"/>
    <dgm:cxn modelId="{AF3883ED-8F12-4457-AC06-6D45AD6CF9CC}" srcId="{941B74BE-059F-4EB4-9A41-B8067EF18D5E}" destId="{3CBFC719-1A7E-481E-B885-8E83495CB321}" srcOrd="0" destOrd="0" parTransId="{8B424BAB-1F29-443D-BCE0-2BAF759F1D44}" sibTransId="{5F2ACA8A-0211-49C7-9A1A-877B68B0D9AC}"/>
    <dgm:cxn modelId="{2549BB4E-E33C-4189-8AFE-01A4FFB409B1}" type="presParOf" srcId="{B41C5F57-09D3-4755-98D7-FC7E25C7CB84}" destId="{0F3C3BD8-D98D-4970-AEBD-867E15F29135}" srcOrd="0" destOrd="0" presId="urn:microsoft.com/office/officeart/2018/5/layout/IconLeafLabelList"/>
    <dgm:cxn modelId="{BDC9AA87-5E94-4CED-93B9-5925CE3031C5}" type="presParOf" srcId="{0F3C3BD8-D98D-4970-AEBD-867E15F29135}" destId="{3968E493-9531-44F8-8C20-5448B9E14216}" srcOrd="0" destOrd="0" presId="urn:microsoft.com/office/officeart/2018/5/layout/IconLeafLabelList"/>
    <dgm:cxn modelId="{8B3C1689-5CB4-49E4-BCE6-ED921FCFC019}" type="presParOf" srcId="{0F3C3BD8-D98D-4970-AEBD-867E15F29135}" destId="{C1981010-6388-4968-85A4-9908906D9129}" srcOrd="1" destOrd="0" presId="urn:microsoft.com/office/officeart/2018/5/layout/IconLeafLabelList"/>
    <dgm:cxn modelId="{33664503-7E4E-4A36-8676-BDE40C5FA12E}" type="presParOf" srcId="{0F3C3BD8-D98D-4970-AEBD-867E15F29135}" destId="{E439CA64-7201-4F47-9E2F-67192A841D85}" srcOrd="2" destOrd="0" presId="urn:microsoft.com/office/officeart/2018/5/layout/IconLeafLabelList"/>
    <dgm:cxn modelId="{4CFFDBC6-3DDF-430C-AC12-09D4AD5B4C3B}" type="presParOf" srcId="{0F3C3BD8-D98D-4970-AEBD-867E15F29135}" destId="{FD23A224-056E-4AD7-AD15-7EE2E547060E}" srcOrd="3" destOrd="0" presId="urn:microsoft.com/office/officeart/2018/5/layout/IconLeafLabelList"/>
    <dgm:cxn modelId="{9848688A-E323-4A80-87BB-528A7E78059D}" type="presParOf" srcId="{B41C5F57-09D3-4755-98D7-FC7E25C7CB84}" destId="{0E06B973-145E-4667-955C-209CB8402B97}" srcOrd="1" destOrd="0" presId="urn:microsoft.com/office/officeart/2018/5/layout/IconLeafLabelList"/>
    <dgm:cxn modelId="{4ED3D558-3D59-4C0C-8E92-B3E52671A4B9}" type="presParOf" srcId="{B41C5F57-09D3-4755-98D7-FC7E25C7CB84}" destId="{8D5328F2-2BD5-4A41-B1FF-A4DAD5666D9C}" srcOrd="2" destOrd="0" presId="urn:microsoft.com/office/officeart/2018/5/layout/IconLeafLabelList"/>
    <dgm:cxn modelId="{B811D7C0-7488-45AC-A9DA-8582F5C4B5FB}" type="presParOf" srcId="{8D5328F2-2BD5-4A41-B1FF-A4DAD5666D9C}" destId="{2E8C2213-C8EF-4174-95DF-CD07F25F9E2D}" srcOrd="0" destOrd="0" presId="urn:microsoft.com/office/officeart/2018/5/layout/IconLeafLabelList"/>
    <dgm:cxn modelId="{C0347120-9BE1-4B4D-9D0A-655833D56E4B}" type="presParOf" srcId="{8D5328F2-2BD5-4A41-B1FF-A4DAD5666D9C}" destId="{36E6AA76-BB59-47A7-9D98-F9D30F7AF646}" srcOrd="1" destOrd="0" presId="urn:microsoft.com/office/officeart/2018/5/layout/IconLeafLabelList"/>
    <dgm:cxn modelId="{7C85A1D6-35D8-412D-B57C-7498A0977720}" type="presParOf" srcId="{8D5328F2-2BD5-4A41-B1FF-A4DAD5666D9C}" destId="{EC1A39A2-90EB-48F2-8E3D-2E481BCB4FC2}" srcOrd="2" destOrd="0" presId="urn:microsoft.com/office/officeart/2018/5/layout/IconLeafLabelList"/>
    <dgm:cxn modelId="{5283076F-FE35-4F76-B2FC-3CFAE01BBBB1}" type="presParOf" srcId="{8D5328F2-2BD5-4A41-B1FF-A4DAD5666D9C}" destId="{6201C6A4-0983-41D2-ACD5-F09E4D060AFC}" srcOrd="3" destOrd="0" presId="urn:microsoft.com/office/officeart/2018/5/layout/IconLeafLabelList"/>
    <dgm:cxn modelId="{622AAF33-7AA6-4A33-B5A7-467BD9A8073D}" type="presParOf" srcId="{B41C5F57-09D3-4755-98D7-FC7E25C7CB84}" destId="{96A46E98-E240-42E5-AAD5-F8BDD83EB74C}" srcOrd="3" destOrd="0" presId="urn:microsoft.com/office/officeart/2018/5/layout/IconLeafLabelList"/>
    <dgm:cxn modelId="{A9FE85DF-15AE-4BC4-8FB8-223C0C16676F}" type="presParOf" srcId="{B41C5F57-09D3-4755-98D7-FC7E25C7CB84}" destId="{E07DB00C-EF44-4D85-A370-899A50448EF7}" srcOrd="4" destOrd="0" presId="urn:microsoft.com/office/officeart/2018/5/layout/IconLeafLabelList"/>
    <dgm:cxn modelId="{937C4F9D-3C59-4821-860C-6D2379534E52}" type="presParOf" srcId="{E07DB00C-EF44-4D85-A370-899A50448EF7}" destId="{1C7751BE-00CD-47E3-ACF0-4F4CBF4A2D5C}" srcOrd="0" destOrd="0" presId="urn:microsoft.com/office/officeart/2018/5/layout/IconLeafLabelList"/>
    <dgm:cxn modelId="{E33681FB-9B02-40E4-8644-7AFCC644C751}" type="presParOf" srcId="{E07DB00C-EF44-4D85-A370-899A50448EF7}" destId="{352EB072-99A3-4D54-9335-31D2E22F542B}" srcOrd="1" destOrd="0" presId="urn:microsoft.com/office/officeart/2018/5/layout/IconLeafLabelList"/>
    <dgm:cxn modelId="{288216D9-880B-44E9-9B89-1CDFB7791E97}" type="presParOf" srcId="{E07DB00C-EF44-4D85-A370-899A50448EF7}" destId="{582B973F-AD66-4DA9-88BE-0A0D26F9EE98}" srcOrd="2" destOrd="0" presId="urn:microsoft.com/office/officeart/2018/5/layout/IconLeafLabelList"/>
    <dgm:cxn modelId="{AA040B3B-F498-4CAF-AA35-EEE2B5C4775C}" type="presParOf" srcId="{E07DB00C-EF44-4D85-A370-899A50448EF7}" destId="{506DEE11-4069-49C3-A8B3-31F7656AC8D7}" srcOrd="3" destOrd="0" presId="urn:microsoft.com/office/officeart/2018/5/layout/IconLeafLabelList"/>
    <dgm:cxn modelId="{50523DE1-10B9-4C8E-AC4F-7482287283BC}" type="presParOf" srcId="{B41C5F57-09D3-4755-98D7-FC7E25C7CB84}" destId="{9D97051C-8EFF-4F83-B4C5-50B575E4A64F}" srcOrd="5" destOrd="0" presId="urn:microsoft.com/office/officeart/2018/5/layout/IconLeafLabelList"/>
    <dgm:cxn modelId="{036D4F93-2735-4213-AC5B-BB7A0437C55B}" type="presParOf" srcId="{B41C5F57-09D3-4755-98D7-FC7E25C7CB84}" destId="{1AF90B58-8FB1-480B-A126-74F53D92BE06}" srcOrd="6" destOrd="0" presId="urn:microsoft.com/office/officeart/2018/5/layout/IconLeafLabelList"/>
    <dgm:cxn modelId="{CD5A5D2D-0465-49C2-9B36-9130E6E584CC}" type="presParOf" srcId="{1AF90B58-8FB1-480B-A126-74F53D92BE06}" destId="{2322895E-AE60-4150-A521-DFA92480A5F0}" srcOrd="0" destOrd="0" presId="urn:microsoft.com/office/officeart/2018/5/layout/IconLeafLabelList"/>
    <dgm:cxn modelId="{2C00E066-D9FD-4DF1-AB86-5FAD9D9506B6}" type="presParOf" srcId="{1AF90B58-8FB1-480B-A126-74F53D92BE06}" destId="{E1560CA8-C9A3-410B-82EC-8AFA0D89FB1F}" srcOrd="1" destOrd="0" presId="urn:microsoft.com/office/officeart/2018/5/layout/IconLeafLabelList"/>
    <dgm:cxn modelId="{FFC88911-DF7C-4BA4-B1F7-D9D71E414403}" type="presParOf" srcId="{1AF90B58-8FB1-480B-A126-74F53D92BE06}" destId="{A7576FE7-64D0-497F-A193-6E261C298181}" srcOrd="2" destOrd="0" presId="urn:microsoft.com/office/officeart/2018/5/layout/IconLeafLabelList"/>
    <dgm:cxn modelId="{AB3F4AFD-E149-4309-89BA-F8CD43D253CF}" type="presParOf" srcId="{1AF90B58-8FB1-480B-A126-74F53D92BE06}" destId="{E3A4028E-B700-4DAF-8531-166D9692F82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7EBD76-928E-49AF-A267-3D627C2979A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02810F8-55DB-441E-894C-06D01739F16D}">
      <dgm:prSet/>
      <dgm:spPr/>
      <dgm:t>
        <a:bodyPr/>
        <a:lstStyle/>
        <a:p>
          <a:pPr>
            <a:defRPr cap="all"/>
          </a:pPr>
          <a:r>
            <a:rPr lang="pt-BR" b="1"/>
            <a:t>Visão</a:t>
          </a:r>
          <a:endParaRPr lang="en-US"/>
        </a:p>
      </dgm:t>
    </dgm:pt>
    <dgm:pt modelId="{7C229D11-F90C-486D-8F5F-86687CBC0A63}" type="parTrans" cxnId="{4E60EF31-B0FB-432A-9B7A-CF0AEC2BC2DC}">
      <dgm:prSet/>
      <dgm:spPr/>
      <dgm:t>
        <a:bodyPr/>
        <a:lstStyle/>
        <a:p>
          <a:endParaRPr lang="en-US"/>
        </a:p>
      </dgm:t>
    </dgm:pt>
    <dgm:pt modelId="{582CEB89-C685-4937-A56A-0364BCBB03A6}" type="sibTrans" cxnId="{4E60EF31-B0FB-432A-9B7A-CF0AEC2BC2DC}">
      <dgm:prSet/>
      <dgm:spPr/>
      <dgm:t>
        <a:bodyPr/>
        <a:lstStyle/>
        <a:p>
          <a:endParaRPr lang="en-US"/>
        </a:p>
      </dgm:t>
    </dgm:pt>
    <dgm:pt modelId="{BCF14CF3-9816-4EBD-A8C0-0CC6872F703C}">
      <dgm:prSet/>
      <dgm:spPr/>
      <dgm:t>
        <a:bodyPr/>
        <a:lstStyle/>
        <a:p>
          <a:pPr>
            <a:defRPr cap="all"/>
          </a:pPr>
          <a:r>
            <a:rPr lang="pt-BR"/>
            <a:t>Camada responsável pela apresentação de resultados, gráficos, planilhas, formulários etc. Em um serviço web é representado pelas tecnologias HTML, JSP, CSS entre outras. </a:t>
          </a:r>
          <a:endParaRPr lang="en-US"/>
        </a:p>
      </dgm:t>
    </dgm:pt>
    <dgm:pt modelId="{A359F447-06DB-4964-9DAB-0551D72595C2}" type="parTrans" cxnId="{6338CACE-DD38-4F40-8065-E21F57827411}">
      <dgm:prSet/>
      <dgm:spPr/>
      <dgm:t>
        <a:bodyPr/>
        <a:lstStyle/>
        <a:p>
          <a:endParaRPr lang="en-US"/>
        </a:p>
      </dgm:t>
    </dgm:pt>
    <dgm:pt modelId="{1BD54BA9-FAD9-45E6-AC46-AD2C1B3B873E}" type="sibTrans" cxnId="{6338CACE-DD38-4F40-8065-E21F57827411}">
      <dgm:prSet/>
      <dgm:spPr/>
      <dgm:t>
        <a:bodyPr/>
        <a:lstStyle/>
        <a:p>
          <a:endParaRPr lang="en-US"/>
        </a:p>
      </dgm:t>
    </dgm:pt>
    <dgm:pt modelId="{8C213EFF-FE19-4C27-8E87-0B3B9A114A8D}">
      <dgm:prSet/>
      <dgm:spPr/>
      <dgm:t>
        <a:bodyPr/>
        <a:lstStyle/>
        <a:p>
          <a:pPr>
            <a:defRPr cap="all"/>
          </a:pPr>
          <a:r>
            <a:rPr lang="pt-BR"/>
            <a:t>Um conjunto de dados podem ser exibidos de formas diferentes, conforme a necessidade do usuário.</a:t>
          </a:r>
          <a:endParaRPr lang="en-US"/>
        </a:p>
      </dgm:t>
    </dgm:pt>
    <dgm:pt modelId="{0BDA50C1-2462-43BB-A90A-1641B8EEFD73}" type="parTrans" cxnId="{C65FA419-CA08-40E4-8228-69F218DD2E22}">
      <dgm:prSet/>
      <dgm:spPr/>
      <dgm:t>
        <a:bodyPr/>
        <a:lstStyle/>
        <a:p>
          <a:endParaRPr lang="en-US"/>
        </a:p>
      </dgm:t>
    </dgm:pt>
    <dgm:pt modelId="{14C1008D-973D-4AA1-823F-CB507C66F59B}" type="sibTrans" cxnId="{C65FA419-CA08-40E4-8228-69F218DD2E22}">
      <dgm:prSet/>
      <dgm:spPr/>
      <dgm:t>
        <a:bodyPr/>
        <a:lstStyle/>
        <a:p>
          <a:endParaRPr lang="en-US"/>
        </a:p>
      </dgm:t>
    </dgm:pt>
    <dgm:pt modelId="{12BA7B29-85C5-4AFB-82F7-B88AAF9FC7E3}" type="pres">
      <dgm:prSet presAssocID="{E47EBD76-928E-49AF-A267-3D627C2979AF}" presName="root" presStyleCnt="0">
        <dgm:presLayoutVars>
          <dgm:dir/>
          <dgm:resizeHandles val="exact"/>
        </dgm:presLayoutVars>
      </dgm:prSet>
      <dgm:spPr/>
    </dgm:pt>
    <dgm:pt modelId="{9B33055F-EF00-4AFD-A938-47DE8477303B}" type="pres">
      <dgm:prSet presAssocID="{002810F8-55DB-441E-894C-06D01739F16D}" presName="compNode" presStyleCnt="0"/>
      <dgm:spPr/>
    </dgm:pt>
    <dgm:pt modelId="{94DAD5BD-99D5-40B0-82AF-982590E7B165}" type="pres">
      <dgm:prSet presAssocID="{002810F8-55DB-441E-894C-06D01739F16D}" presName="iconBgRect" presStyleLbl="bgShp" presStyleIdx="0" presStyleCnt="3"/>
      <dgm:spPr/>
    </dgm:pt>
    <dgm:pt modelId="{65E57A3B-5312-425D-9ED2-B33F0EE4678B}" type="pres">
      <dgm:prSet presAssocID="{002810F8-55DB-441E-894C-06D01739F1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lho"/>
        </a:ext>
      </dgm:extLst>
    </dgm:pt>
    <dgm:pt modelId="{5C743F30-79F9-4313-AFD2-164757A3B7B6}" type="pres">
      <dgm:prSet presAssocID="{002810F8-55DB-441E-894C-06D01739F16D}" presName="spaceRect" presStyleCnt="0"/>
      <dgm:spPr/>
    </dgm:pt>
    <dgm:pt modelId="{142DD4B8-A24F-47A2-86CB-7171BBD0502D}" type="pres">
      <dgm:prSet presAssocID="{002810F8-55DB-441E-894C-06D01739F16D}" presName="textRect" presStyleLbl="revTx" presStyleIdx="0" presStyleCnt="3">
        <dgm:presLayoutVars>
          <dgm:chMax val="1"/>
          <dgm:chPref val="1"/>
        </dgm:presLayoutVars>
      </dgm:prSet>
      <dgm:spPr/>
    </dgm:pt>
    <dgm:pt modelId="{94B89DC7-AAA9-4CBD-A91E-6C6F28FC991F}" type="pres">
      <dgm:prSet presAssocID="{582CEB89-C685-4937-A56A-0364BCBB03A6}" presName="sibTrans" presStyleCnt="0"/>
      <dgm:spPr/>
    </dgm:pt>
    <dgm:pt modelId="{FAD25169-7295-486F-AACC-0A0D8B5E2B95}" type="pres">
      <dgm:prSet presAssocID="{BCF14CF3-9816-4EBD-A8C0-0CC6872F703C}" presName="compNode" presStyleCnt="0"/>
      <dgm:spPr/>
    </dgm:pt>
    <dgm:pt modelId="{EF16F9B5-7FAA-4244-9608-EA4B7C5FF065}" type="pres">
      <dgm:prSet presAssocID="{BCF14CF3-9816-4EBD-A8C0-0CC6872F703C}" presName="iconBgRect" presStyleLbl="bgShp" presStyleIdx="1" presStyleCnt="3"/>
      <dgm:spPr/>
    </dgm:pt>
    <dgm:pt modelId="{3DBCA62E-2342-4425-A0D1-A2504F83AF66}" type="pres">
      <dgm:prSet presAssocID="{BCF14CF3-9816-4EBD-A8C0-0CC6872F70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8115ABEB-BA1D-46D7-B9A9-73D1BF0ADC4B}" type="pres">
      <dgm:prSet presAssocID="{BCF14CF3-9816-4EBD-A8C0-0CC6872F703C}" presName="spaceRect" presStyleCnt="0"/>
      <dgm:spPr/>
    </dgm:pt>
    <dgm:pt modelId="{B9070D43-2F62-4FB1-8D6E-19074F0FC754}" type="pres">
      <dgm:prSet presAssocID="{BCF14CF3-9816-4EBD-A8C0-0CC6872F703C}" presName="textRect" presStyleLbl="revTx" presStyleIdx="1" presStyleCnt="3">
        <dgm:presLayoutVars>
          <dgm:chMax val="1"/>
          <dgm:chPref val="1"/>
        </dgm:presLayoutVars>
      </dgm:prSet>
      <dgm:spPr/>
    </dgm:pt>
    <dgm:pt modelId="{57CDFB8B-F272-41D1-8424-4730642CC78A}" type="pres">
      <dgm:prSet presAssocID="{1BD54BA9-FAD9-45E6-AC46-AD2C1B3B873E}" presName="sibTrans" presStyleCnt="0"/>
      <dgm:spPr/>
    </dgm:pt>
    <dgm:pt modelId="{5323870E-BD7C-4410-9BA0-54296261294B}" type="pres">
      <dgm:prSet presAssocID="{8C213EFF-FE19-4C27-8E87-0B3B9A114A8D}" presName="compNode" presStyleCnt="0"/>
      <dgm:spPr/>
    </dgm:pt>
    <dgm:pt modelId="{C1B31F93-85ED-4C94-94D6-96E12F459AAA}" type="pres">
      <dgm:prSet presAssocID="{8C213EFF-FE19-4C27-8E87-0B3B9A114A8D}" presName="iconBgRect" presStyleLbl="bgShp" presStyleIdx="2" presStyleCnt="3"/>
      <dgm:spPr/>
    </dgm:pt>
    <dgm:pt modelId="{DAB61D50-3356-4A21-9F08-C9CA7E39CBC5}" type="pres">
      <dgm:prSet presAssocID="{8C213EFF-FE19-4C27-8E87-0B3B9A114A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EEB8344F-5CFF-4926-926B-4A016F76F0A2}" type="pres">
      <dgm:prSet presAssocID="{8C213EFF-FE19-4C27-8E87-0B3B9A114A8D}" presName="spaceRect" presStyleCnt="0"/>
      <dgm:spPr/>
    </dgm:pt>
    <dgm:pt modelId="{593693AD-5463-4F96-B27E-4CF56988D847}" type="pres">
      <dgm:prSet presAssocID="{8C213EFF-FE19-4C27-8E87-0B3B9A114A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65FA419-CA08-40E4-8228-69F218DD2E22}" srcId="{E47EBD76-928E-49AF-A267-3D627C2979AF}" destId="{8C213EFF-FE19-4C27-8E87-0B3B9A114A8D}" srcOrd="2" destOrd="0" parTransId="{0BDA50C1-2462-43BB-A90A-1641B8EEFD73}" sibTransId="{14C1008D-973D-4AA1-823F-CB507C66F59B}"/>
    <dgm:cxn modelId="{F5ABE119-EBCE-4C29-8955-3790D0F0B2C4}" type="presOf" srcId="{002810F8-55DB-441E-894C-06D01739F16D}" destId="{142DD4B8-A24F-47A2-86CB-7171BBD0502D}" srcOrd="0" destOrd="0" presId="urn:microsoft.com/office/officeart/2018/5/layout/IconCircleLabelList"/>
    <dgm:cxn modelId="{4E60EF31-B0FB-432A-9B7A-CF0AEC2BC2DC}" srcId="{E47EBD76-928E-49AF-A267-3D627C2979AF}" destId="{002810F8-55DB-441E-894C-06D01739F16D}" srcOrd="0" destOrd="0" parTransId="{7C229D11-F90C-486D-8F5F-86687CBC0A63}" sibTransId="{582CEB89-C685-4937-A56A-0364BCBB03A6}"/>
    <dgm:cxn modelId="{6338CACE-DD38-4F40-8065-E21F57827411}" srcId="{E47EBD76-928E-49AF-A267-3D627C2979AF}" destId="{BCF14CF3-9816-4EBD-A8C0-0CC6872F703C}" srcOrd="1" destOrd="0" parTransId="{A359F447-06DB-4964-9DAB-0551D72595C2}" sibTransId="{1BD54BA9-FAD9-45E6-AC46-AD2C1B3B873E}"/>
    <dgm:cxn modelId="{862608D5-EF2E-4991-B055-9ABFAD1CFB0F}" type="presOf" srcId="{8C213EFF-FE19-4C27-8E87-0B3B9A114A8D}" destId="{593693AD-5463-4F96-B27E-4CF56988D847}" srcOrd="0" destOrd="0" presId="urn:microsoft.com/office/officeart/2018/5/layout/IconCircleLabelList"/>
    <dgm:cxn modelId="{CFADD0EB-C178-4F41-A74F-EE593491D51F}" type="presOf" srcId="{BCF14CF3-9816-4EBD-A8C0-0CC6872F703C}" destId="{B9070D43-2F62-4FB1-8D6E-19074F0FC754}" srcOrd="0" destOrd="0" presId="urn:microsoft.com/office/officeart/2018/5/layout/IconCircleLabelList"/>
    <dgm:cxn modelId="{D0934DFB-9D71-44C0-8E85-479C0CDDA8DE}" type="presOf" srcId="{E47EBD76-928E-49AF-A267-3D627C2979AF}" destId="{12BA7B29-85C5-4AFB-82F7-B88AAF9FC7E3}" srcOrd="0" destOrd="0" presId="urn:microsoft.com/office/officeart/2018/5/layout/IconCircleLabelList"/>
    <dgm:cxn modelId="{66A27304-4DB7-445F-9066-7C550F34256A}" type="presParOf" srcId="{12BA7B29-85C5-4AFB-82F7-B88AAF9FC7E3}" destId="{9B33055F-EF00-4AFD-A938-47DE8477303B}" srcOrd="0" destOrd="0" presId="urn:microsoft.com/office/officeart/2018/5/layout/IconCircleLabelList"/>
    <dgm:cxn modelId="{430ACE8C-E6BE-412D-879E-150BF3ACDDBA}" type="presParOf" srcId="{9B33055F-EF00-4AFD-A938-47DE8477303B}" destId="{94DAD5BD-99D5-40B0-82AF-982590E7B165}" srcOrd="0" destOrd="0" presId="urn:microsoft.com/office/officeart/2018/5/layout/IconCircleLabelList"/>
    <dgm:cxn modelId="{9BCF1871-58F8-45F8-9C14-6D06FA23117C}" type="presParOf" srcId="{9B33055F-EF00-4AFD-A938-47DE8477303B}" destId="{65E57A3B-5312-425D-9ED2-B33F0EE4678B}" srcOrd="1" destOrd="0" presId="urn:microsoft.com/office/officeart/2018/5/layout/IconCircleLabelList"/>
    <dgm:cxn modelId="{CE3DC606-57EC-46F4-A4D0-F6E7F6FCCA7D}" type="presParOf" srcId="{9B33055F-EF00-4AFD-A938-47DE8477303B}" destId="{5C743F30-79F9-4313-AFD2-164757A3B7B6}" srcOrd="2" destOrd="0" presId="urn:microsoft.com/office/officeart/2018/5/layout/IconCircleLabelList"/>
    <dgm:cxn modelId="{148E4AAE-5477-4ADB-8350-2B411190679C}" type="presParOf" srcId="{9B33055F-EF00-4AFD-A938-47DE8477303B}" destId="{142DD4B8-A24F-47A2-86CB-7171BBD0502D}" srcOrd="3" destOrd="0" presId="urn:microsoft.com/office/officeart/2018/5/layout/IconCircleLabelList"/>
    <dgm:cxn modelId="{BB2E0EB9-8148-4352-BFB2-C8053160584B}" type="presParOf" srcId="{12BA7B29-85C5-4AFB-82F7-B88AAF9FC7E3}" destId="{94B89DC7-AAA9-4CBD-A91E-6C6F28FC991F}" srcOrd="1" destOrd="0" presId="urn:microsoft.com/office/officeart/2018/5/layout/IconCircleLabelList"/>
    <dgm:cxn modelId="{BBFEF20F-9D9F-455B-AD04-1CA253782564}" type="presParOf" srcId="{12BA7B29-85C5-4AFB-82F7-B88AAF9FC7E3}" destId="{FAD25169-7295-486F-AACC-0A0D8B5E2B95}" srcOrd="2" destOrd="0" presId="urn:microsoft.com/office/officeart/2018/5/layout/IconCircleLabelList"/>
    <dgm:cxn modelId="{49AE3FC3-ED18-4604-B0C2-FC18C7B5D9C2}" type="presParOf" srcId="{FAD25169-7295-486F-AACC-0A0D8B5E2B95}" destId="{EF16F9B5-7FAA-4244-9608-EA4B7C5FF065}" srcOrd="0" destOrd="0" presId="urn:microsoft.com/office/officeart/2018/5/layout/IconCircleLabelList"/>
    <dgm:cxn modelId="{3A1C3E10-537F-431F-BC26-608D966DAAD1}" type="presParOf" srcId="{FAD25169-7295-486F-AACC-0A0D8B5E2B95}" destId="{3DBCA62E-2342-4425-A0D1-A2504F83AF66}" srcOrd="1" destOrd="0" presId="urn:microsoft.com/office/officeart/2018/5/layout/IconCircleLabelList"/>
    <dgm:cxn modelId="{AC0196CA-406C-440A-A909-6644542A92E5}" type="presParOf" srcId="{FAD25169-7295-486F-AACC-0A0D8B5E2B95}" destId="{8115ABEB-BA1D-46D7-B9A9-73D1BF0ADC4B}" srcOrd="2" destOrd="0" presId="urn:microsoft.com/office/officeart/2018/5/layout/IconCircleLabelList"/>
    <dgm:cxn modelId="{BED21ADD-3AA0-461A-98A9-31E3CBD36B8A}" type="presParOf" srcId="{FAD25169-7295-486F-AACC-0A0D8B5E2B95}" destId="{B9070D43-2F62-4FB1-8D6E-19074F0FC754}" srcOrd="3" destOrd="0" presId="urn:microsoft.com/office/officeart/2018/5/layout/IconCircleLabelList"/>
    <dgm:cxn modelId="{0F8FA1B0-9064-4372-B8D1-B535BA77F6A7}" type="presParOf" srcId="{12BA7B29-85C5-4AFB-82F7-B88AAF9FC7E3}" destId="{57CDFB8B-F272-41D1-8424-4730642CC78A}" srcOrd="3" destOrd="0" presId="urn:microsoft.com/office/officeart/2018/5/layout/IconCircleLabelList"/>
    <dgm:cxn modelId="{9749703B-73EA-46EE-AB19-C8520DE1CFF7}" type="presParOf" srcId="{12BA7B29-85C5-4AFB-82F7-B88AAF9FC7E3}" destId="{5323870E-BD7C-4410-9BA0-54296261294B}" srcOrd="4" destOrd="0" presId="urn:microsoft.com/office/officeart/2018/5/layout/IconCircleLabelList"/>
    <dgm:cxn modelId="{81E4F9E3-449D-4049-B696-05DAC98D7F7A}" type="presParOf" srcId="{5323870E-BD7C-4410-9BA0-54296261294B}" destId="{C1B31F93-85ED-4C94-94D6-96E12F459AAA}" srcOrd="0" destOrd="0" presId="urn:microsoft.com/office/officeart/2018/5/layout/IconCircleLabelList"/>
    <dgm:cxn modelId="{72D328A7-EAA6-499E-9232-3EBF8430B6BD}" type="presParOf" srcId="{5323870E-BD7C-4410-9BA0-54296261294B}" destId="{DAB61D50-3356-4A21-9F08-C9CA7E39CBC5}" srcOrd="1" destOrd="0" presId="urn:microsoft.com/office/officeart/2018/5/layout/IconCircleLabelList"/>
    <dgm:cxn modelId="{3D5690DC-795B-440F-BD86-0764B25FC5EB}" type="presParOf" srcId="{5323870E-BD7C-4410-9BA0-54296261294B}" destId="{EEB8344F-5CFF-4926-926B-4A016F76F0A2}" srcOrd="2" destOrd="0" presId="urn:microsoft.com/office/officeart/2018/5/layout/IconCircleLabelList"/>
    <dgm:cxn modelId="{5291B3B5-58E6-4D46-B32C-BD84C3F2155C}" type="presParOf" srcId="{5323870E-BD7C-4410-9BA0-54296261294B}" destId="{593693AD-5463-4F96-B27E-4CF56988D84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C33ADB-F0C3-4FDF-A3CD-C4B5081A3F8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0937CDB-C45F-4A1A-A612-31817D873903}">
      <dgm:prSet/>
      <dgm:spPr/>
      <dgm:t>
        <a:bodyPr/>
        <a:lstStyle/>
        <a:p>
          <a:r>
            <a:rPr lang="pt-BR" b="1"/>
            <a:t>Modelo</a:t>
          </a:r>
          <a:endParaRPr lang="en-US"/>
        </a:p>
      </dgm:t>
    </dgm:pt>
    <dgm:pt modelId="{4734F2DB-A4C0-44EC-AFEB-7B3185472E0C}" type="parTrans" cxnId="{82AC6053-324E-4974-A19C-5886E2E8D720}">
      <dgm:prSet/>
      <dgm:spPr/>
      <dgm:t>
        <a:bodyPr/>
        <a:lstStyle/>
        <a:p>
          <a:endParaRPr lang="en-US"/>
        </a:p>
      </dgm:t>
    </dgm:pt>
    <dgm:pt modelId="{E148D8D9-E42D-4D72-98FB-EEFB786FA585}" type="sibTrans" cxnId="{82AC6053-324E-4974-A19C-5886E2E8D720}">
      <dgm:prSet/>
      <dgm:spPr/>
      <dgm:t>
        <a:bodyPr/>
        <a:lstStyle/>
        <a:p>
          <a:endParaRPr lang="en-US"/>
        </a:p>
      </dgm:t>
    </dgm:pt>
    <dgm:pt modelId="{4A5309FA-C560-4965-840D-9FDCB8C4AE4E}">
      <dgm:prSet/>
      <dgm:spPr/>
      <dgm:t>
        <a:bodyPr/>
        <a:lstStyle/>
        <a:p>
          <a:r>
            <a:rPr lang="pt-BR"/>
            <a:t>Contém as regras de negócio, a interação com a base de dados através da instruções SQL. </a:t>
          </a:r>
          <a:endParaRPr lang="en-US"/>
        </a:p>
      </dgm:t>
    </dgm:pt>
    <dgm:pt modelId="{A8B6EFE3-CE36-45B5-BAC7-8EBA17C4AFE8}" type="parTrans" cxnId="{B6211BD4-C8E1-4C70-868F-E7568A902B49}">
      <dgm:prSet/>
      <dgm:spPr/>
      <dgm:t>
        <a:bodyPr/>
        <a:lstStyle/>
        <a:p>
          <a:endParaRPr lang="en-US"/>
        </a:p>
      </dgm:t>
    </dgm:pt>
    <dgm:pt modelId="{33BBF098-00AF-454B-9E93-DD92A6F9B310}" type="sibTrans" cxnId="{B6211BD4-C8E1-4C70-868F-E7568A902B49}">
      <dgm:prSet/>
      <dgm:spPr/>
      <dgm:t>
        <a:bodyPr/>
        <a:lstStyle/>
        <a:p>
          <a:endParaRPr lang="en-US"/>
        </a:p>
      </dgm:t>
    </dgm:pt>
    <dgm:pt modelId="{B87851CC-4206-4902-A52C-BC7696FCB5D1}">
      <dgm:prSet/>
      <dgm:spPr/>
      <dgm:t>
        <a:bodyPr/>
        <a:lstStyle/>
        <a:p>
          <a:r>
            <a:rPr lang="pt-BR"/>
            <a:t>Representadas pelas classes Java, onde os métodos lançam exceções.</a:t>
          </a:r>
          <a:endParaRPr lang="en-US"/>
        </a:p>
      </dgm:t>
    </dgm:pt>
    <dgm:pt modelId="{83CD3555-66D8-45FB-AB13-7B2989B0D8EC}" type="parTrans" cxnId="{D233E24B-BE1D-4D34-91EA-BE2DF0DD2341}">
      <dgm:prSet/>
      <dgm:spPr/>
      <dgm:t>
        <a:bodyPr/>
        <a:lstStyle/>
        <a:p>
          <a:endParaRPr lang="en-US"/>
        </a:p>
      </dgm:t>
    </dgm:pt>
    <dgm:pt modelId="{086F3F94-89F1-4704-BC34-673717BA2DBC}" type="sibTrans" cxnId="{D233E24B-BE1D-4D34-91EA-BE2DF0DD2341}">
      <dgm:prSet/>
      <dgm:spPr/>
      <dgm:t>
        <a:bodyPr/>
        <a:lstStyle/>
        <a:p>
          <a:endParaRPr lang="en-US"/>
        </a:p>
      </dgm:t>
    </dgm:pt>
    <dgm:pt modelId="{4D35BD86-A063-4D1C-9ACD-B0AE193DC6AC}">
      <dgm:prSet/>
      <dgm:spPr/>
      <dgm:t>
        <a:bodyPr/>
        <a:lstStyle/>
        <a:p>
          <a:r>
            <a:rPr lang="pt-BR" b="1"/>
            <a:t>Controle</a:t>
          </a:r>
          <a:endParaRPr lang="en-US"/>
        </a:p>
      </dgm:t>
    </dgm:pt>
    <dgm:pt modelId="{D20D8B3E-4C87-4115-90E9-094E7DADE255}" type="parTrans" cxnId="{67F5956F-D20D-4611-8F47-B8989860A60F}">
      <dgm:prSet/>
      <dgm:spPr/>
      <dgm:t>
        <a:bodyPr/>
        <a:lstStyle/>
        <a:p>
          <a:endParaRPr lang="en-US"/>
        </a:p>
      </dgm:t>
    </dgm:pt>
    <dgm:pt modelId="{340D47C5-5367-4E79-9198-D50494DBA32A}" type="sibTrans" cxnId="{67F5956F-D20D-4611-8F47-B8989860A60F}">
      <dgm:prSet/>
      <dgm:spPr/>
      <dgm:t>
        <a:bodyPr/>
        <a:lstStyle/>
        <a:p>
          <a:endParaRPr lang="en-US"/>
        </a:p>
      </dgm:t>
    </dgm:pt>
    <dgm:pt modelId="{0E3B4DB0-4A06-41C4-BBD5-C9ADFDD3A0EF}">
      <dgm:prSet/>
      <dgm:spPr/>
      <dgm:t>
        <a:bodyPr/>
        <a:lstStyle/>
        <a:p>
          <a:r>
            <a:rPr lang="pt-BR"/>
            <a:t>Basicamente mapeia às ações requeridas nas camadas de visão e modelo. Cuidando do tratamento dos eventos que ocorrem fora dessa camada.</a:t>
          </a:r>
          <a:endParaRPr lang="en-US"/>
        </a:p>
      </dgm:t>
    </dgm:pt>
    <dgm:pt modelId="{FC596332-2D5C-4B5F-85FE-DAC2B819FF24}" type="parTrans" cxnId="{7F43AD8F-0301-4846-B569-E05B49AE92DA}">
      <dgm:prSet/>
      <dgm:spPr/>
      <dgm:t>
        <a:bodyPr/>
        <a:lstStyle/>
        <a:p>
          <a:endParaRPr lang="en-US"/>
        </a:p>
      </dgm:t>
    </dgm:pt>
    <dgm:pt modelId="{54F52F8D-3D7A-499B-99A3-60778C0CEC16}" type="sibTrans" cxnId="{7F43AD8F-0301-4846-B569-E05B49AE92DA}">
      <dgm:prSet/>
      <dgm:spPr/>
      <dgm:t>
        <a:bodyPr/>
        <a:lstStyle/>
        <a:p>
          <a:endParaRPr lang="en-US"/>
        </a:p>
      </dgm:t>
    </dgm:pt>
    <dgm:pt modelId="{A4D1D76E-6ADE-405A-B184-AD9ECEFD0192}">
      <dgm:prSet/>
      <dgm:spPr/>
      <dgm:t>
        <a:bodyPr/>
        <a:lstStyle/>
        <a:p>
          <a:r>
            <a:rPr lang="pt-BR"/>
            <a:t>Pode ser representada por um servlet.</a:t>
          </a:r>
          <a:endParaRPr lang="en-US"/>
        </a:p>
      </dgm:t>
    </dgm:pt>
    <dgm:pt modelId="{96ADCE52-88F5-4086-B2CF-AB4F6D4C6F3A}" type="parTrans" cxnId="{AFE5E38E-3D81-4F20-9E38-1AE0D5E6AB6E}">
      <dgm:prSet/>
      <dgm:spPr/>
      <dgm:t>
        <a:bodyPr/>
        <a:lstStyle/>
        <a:p>
          <a:endParaRPr lang="en-US"/>
        </a:p>
      </dgm:t>
    </dgm:pt>
    <dgm:pt modelId="{B38E075B-C1B8-4952-A39A-4B25B5CF0883}" type="sibTrans" cxnId="{AFE5E38E-3D81-4F20-9E38-1AE0D5E6AB6E}">
      <dgm:prSet/>
      <dgm:spPr/>
      <dgm:t>
        <a:bodyPr/>
        <a:lstStyle/>
        <a:p>
          <a:endParaRPr lang="en-US"/>
        </a:p>
      </dgm:t>
    </dgm:pt>
    <dgm:pt modelId="{6A35DCC7-1030-444A-98DD-CE415F14044B}" type="pres">
      <dgm:prSet presAssocID="{90C33ADB-F0C3-4FDF-A3CD-C4B5081A3F81}" presName="root" presStyleCnt="0">
        <dgm:presLayoutVars>
          <dgm:dir/>
          <dgm:resizeHandles val="exact"/>
        </dgm:presLayoutVars>
      </dgm:prSet>
      <dgm:spPr/>
    </dgm:pt>
    <dgm:pt modelId="{54F97C65-044A-4919-8759-A56609A38A30}" type="pres">
      <dgm:prSet presAssocID="{90C33ADB-F0C3-4FDF-A3CD-C4B5081A3F81}" presName="container" presStyleCnt="0">
        <dgm:presLayoutVars>
          <dgm:dir/>
          <dgm:resizeHandles val="exact"/>
        </dgm:presLayoutVars>
      </dgm:prSet>
      <dgm:spPr/>
    </dgm:pt>
    <dgm:pt modelId="{D69CC396-F01A-4CAC-BF86-5F9B349093B0}" type="pres">
      <dgm:prSet presAssocID="{90937CDB-C45F-4A1A-A612-31817D873903}" presName="compNode" presStyleCnt="0"/>
      <dgm:spPr/>
    </dgm:pt>
    <dgm:pt modelId="{0A99035A-03CD-4369-86C1-8A582DAA817F}" type="pres">
      <dgm:prSet presAssocID="{90937CDB-C45F-4A1A-A612-31817D873903}" presName="iconBgRect" presStyleLbl="bgShp" presStyleIdx="0" presStyleCnt="6"/>
      <dgm:spPr/>
    </dgm:pt>
    <dgm:pt modelId="{AC88395E-6E6B-4F2D-9526-6BD16CC0F766}" type="pres">
      <dgm:prSet presAssocID="{90937CDB-C45F-4A1A-A612-31817D87390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98B49AA7-6166-40EC-ABB1-9BBCBE74136A}" type="pres">
      <dgm:prSet presAssocID="{90937CDB-C45F-4A1A-A612-31817D873903}" presName="spaceRect" presStyleCnt="0"/>
      <dgm:spPr/>
    </dgm:pt>
    <dgm:pt modelId="{1388041C-AD69-4E97-BC13-62D7A90E0650}" type="pres">
      <dgm:prSet presAssocID="{90937CDB-C45F-4A1A-A612-31817D873903}" presName="textRect" presStyleLbl="revTx" presStyleIdx="0" presStyleCnt="6">
        <dgm:presLayoutVars>
          <dgm:chMax val="1"/>
          <dgm:chPref val="1"/>
        </dgm:presLayoutVars>
      </dgm:prSet>
      <dgm:spPr/>
    </dgm:pt>
    <dgm:pt modelId="{2D8B93E1-B50C-4F87-BF1F-092A127BE0C7}" type="pres">
      <dgm:prSet presAssocID="{E148D8D9-E42D-4D72-98FB-EEFB786FA585}" presName="sibTrans" presStyleLbl="sibTrans2D1" presStyleIdx="0" presStyleCnt="0"/>
      <dgm:spPr/>
    </dgm:pt>
    <dgm:pt modelId="{5EF9DE8D-B888-4B5C-AD09-495B49678F32}" type="pres">
      <dgm:prSet presAssocID="{4A5309FA-C560-4965-840D-9FDCB8C4AE4E}" presName="compNode" presStyleCnt="0"/>
      <dgm:spPr/>
    </dgm:pt>
    <dgm:pt modelId="{DBE25AD6-BC1A-48EB-86C4-C367D7F7FAFE}" type="pres">
      <dgm:prSet presAssocID="{4A5309FA-C560-4965-840D-9FDCB8C4AE4E}" presName="iconBgRect" presStyleLbl="bgShp" presStyleIdx="1" presStyleCnt="6"/>
      <dgm:spPr/>
    </dgm:pt>
    <dgm:pt modelId="{206B6255-3BFD-4121-AE5C-B459A7B79555}" type="pres">
      <dgm:prSet presAssocID="{4A5309FA-C560-4965-840D-9FDCB8C4AE4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908624D8-5259-4532-B313-0664411661AB}" type="pres">
      <dgm:prSet presAssocID="{4A5309FA-C560-4965-840D-9FDCB8C4AE4E}" presName="spaceRect" presStyleCnt="0"/>
      <dgm:spPr/>
    </dgm:pt>
    <dgm:pt modelId="{B78A2A1E-15D3-4B73-B465-0589B6329C1A}" type="pres">
      <dgm:prSet presAssocID="{4A5309FA-C560-4965-840D-9FDCB8C4AE4E}" presName="textRect" presStyleLbl="revTx" presStyleIdx="1" presStyleCnt="6">
        <dgm:presLayoutVars>
          <dgm:chMax val="1"/>
          <dgm:chPref val="1"/>
        </dgm:presLayoutVars>
      </dgm:prSet>
      <dgm:spPr/>
    </dgm:pt>
    <dgm:pt modelId="{66C2E003-2B09-49F1-BEA5-41A9759A77A4}" type="pres">
      <dgm:prSet presAssocID="{33BBF098-00AF-454B-9E93-DD92A6F9B310}" presName="sibTrans" presStyleLbl="sibTrans2D1" presStyleIdx="0" presStyleCnt="0"/>
      <dgm:spPr/>
    </dgm:pt>
    <dgm:pt modelId="{18048E67-35AE-4B39-85C6-3E0C9F6695E2}" type="pres">
      <dgm:prSet presAssocID="{B87851CC-4206-4902-A52C-BC7696FCB5D1}" presName="compNode" presStyleCnt="0"/>
      <dgm:spPr/>
    </dgm:pt>
    <dgm:pt modelId="{0F2495F6-D1B8-44C9-B170-00A15923C69C}" type="pres">
      <dgm:prSet presAssocID="{B87851CC-4206-4902-A52C-BC7696FCB5D1}" presName="iconBgRect" presStyleLbl="bgShp" presStyleIdx="2" presStyleCnt="6"/>
      <dgm:spPr/>
    </dgm:pt>
    <dgm:pt modelId="{7B4C22CF-DB26-46C2-9B45-7A1A57E54510}" type="pres">
      <dgm:prSet presAssocID="{B87851CC-4206-4902-A52C-BC7696FCB5D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8BA032B-FFE7-4A3F-86E9-5727139F899E}" type="pres">
      <dgm:prSet presAssocID="{B87851CC-4206-4902-A52C-BC7696FCB5D1}" presName="spaceRect" presStyleCnt="0"/>
      <dgm:spPr/>
    </dgm:pt>
    <dgm:pt modelId="{481A6ABF-AAB2-4713-A0D2-48B915FF65D6}" type="pres">
      <dgm:prSet presAssocID="{B87851CC-4206-4902-A52C-BC7696FCB5D1}" presName="textRect" presStyleLbl="revTx" presStyleIdx="2" presStyleCnt="6">
        <dgm:presLayoutVars>
          <dgm:chMax val="1"/>
          <dgm:chPref val="1"/>
        </dgm:presLayoutVars>
      </dgm:prSet>
      <dgm:spPr/>
    </dgm:pt>
    <dgm:pt modelId="{9DF3C32E-8FD2-4225-A319-0ECDF72717F1}" type="pres">
      <dgm:prSet presAssocID="{086F3F94-89F1-4704-BC34-673717BA2DBC}" presName="sibTrans" presStyleLbl="sibTrans2D1" presStyleIdx="0" presStyleCnt="0"/>
      <dgm:spPr/>
    </dgm:pt>
    <dgm:pt modelId="{60CD4D7D-8F93-49BF-80CE-8981E3519A59}" type="pres">
      <dgm:prSet presAssocID="{4D35BD86-A063-4D1C-9ACD-B0AE193DC6AC}" presName="compNode" presStyleCnt="0"/>
      <dgm:spPr/>
    </dgm:pt>
    <dgm:pt modelId="{EAF2FA26-2CA3-4B47-94E5-C270BD3AB0E5}" type="pres">
      <dgm:prSet presAssocID="{4D35BD86-A063-4D1C-9ACD-B0AE193DC6AC}" presName="iconBgRect" presStyleLbl="bgShp" presStyleIdx="3" presStyleCnt="6"/>
      <dgm:spPr/>
    </dgm:pt>
    <dgm:pt modelId="{D3C48F44-90FD-41C7-BEBB-F8177DEA2E0A}" type="pres">
      <dgm:prSet presAssocID="{4D35BD86-A063-4D1C-9ACD-B0AE193DC6A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8E43C5B-BCD9-4BA7-A8A3-54F1B739970E}" type="pres">
      <dgm:prSet presAssocID="{4D35BD86-A063-4D1C-9ACD-B0AE193DC6AC}" presName="spaceRect" presStyleCnt="0"/>
      <dgm:spPr/>
    </dgm:pt>
    <dgm:pt modelId="{447508D0-7547-4A72-A803-AFE2C44F3254}" type="pres">
      <dgm:prSet presAssocID="{4D35BD86-A063-4D1C-9ACD-B0AE193DC6AC}" presName="textRect" presStyleLbl="revTx" presStyleIdx="3" presStyleCnt="6">
        <dgm:presLayoutVars>
          <dgm:chMax val="1"/>
          <dgm:chPref val="1"/>
        </dgm:presLayoutVars>
      </dgm:prSet>
      <dgm:spPr/>
    </dgm:pt>
    <dgm:pt modelId="{5A161541-880E-46A7-B7EE-9A4E03CB8A81}" type="pres">
      <dgm:prSet presAssocID="{340D47C5-5367-4E79-9198-D50494DBA32A}" presName="sibTrans" presStyleLbl="sibTrans2D1" presStyleIdx="0" presStyleCnt="0"/>
      <dgm:spPr/>
    </dgm:pt>
    <dgm:pt modelId="{0B662992-120F-4B80-B97C-8D13961881D2}" type="pres">
      <dgm:prSet presAssocID="{0E3B4DB0-4A06-41C4-BBD5-C9ADFDD3A0EF}" presName="compNode" presStyleCnt="0"/>
      <dgm:spPr/>
    </dgm:pt>
    <dgm:pt modelId="{C63DA2DD-A6C9-4F65-975A-0D9E8BE3ABBB}" type="pres">
      <dgm:prSet presAssocID="{0E3B4DB0-4A06-41C4-BBD5-C9ADFDD3A0EF}" presName="iconBgRect" presStyleLbl="bgShp" presStyleIdx="4" presStyleCnt="6"/>
      <dgm:spPr/>
    </dgm:pt>
    <dgm:pt modelId="{8407BAAB-0B7D-4593-A9D8-5C3E672CD9B8}" type="pres">
      <dgm:prSet presAssocID="{0E3B4DB0-4A06-41C4-BBD5-C9ADFDD3A0E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érebro"/>
        </a:ext>
      </dgm:extLst>
    </dgm:pt>
    <dgm:pt modelId="{C10ABB29-743A-4AE4-8A67-954E46CDAB0D}" type="pres">
      <dgm:prSet presAssocID="{0E3B4DB0-4A06-41C4-BBD5-C9ADFDD3A0EF}" presName="spaceRect" presStyleCnt="0"/>
      <dgm:spPr/>
    </dgm:pt>
    <dgm:pt modelId="{954932CA-31F2-48BF-BB75-C78529F606AF}" type="pres">
      <dgm:prSet presAssocID="{0E3B4DB0-4A06-41C4-BBD5-C9ADFDD3A0EF}" presName="textRect" presStyleLbl="revTx" presStyleIdx="4" presStyleCnt="6">
        <dgm:presLayoutVars>
          <dgm:chMax val="1"/>
          <dgm:chPref val="1"/>
        </dgm:presLayoutVars>
      </dgm:prSet>
      <dgm:spPr/>
    </dgm:pt>
    <dgm:pt modelId="{BF35F720-5787-4816-B5AD-B6ABE484E818}" type="pres">
      <dgm:prSet presAssocID="{54F52F8D-3D7A-499B-99A3-60778C0CEC16}" presName="sibTrans" presStyleLbl="sibTrans2D1" presStyleIdx="0" presStyleCnt="0"/>
      <dgm:spPr/>
    </dgm:pt>
    <dgm:pt modelId="{94D5AB9A-2E4C-412C-829A-DC861CC12C52}" type="pres">
      <dgm:prSet presAssocID="{A4D1D76E-6ADE-405A-B184-AD9ECEFD0192}" presName="compNode" presStyleCnt="0"/>
      <dgm:spPr/>
    </dgm:pt>
    <dgm:pt modelId="{F84B6FEE-5887-4CAA-98B4-CAEC410D8EB5}" type="pres">
      <dgm:prSet presAssocID="{A4D1D76E-6ADE-405A-B184-AD9ECEFD0192}" presName="iconBgRect" presStyleLbl="bgShp" presStyleIdx="5" presStyleCnt="6"/>
      <dgm:spPr/>
    </dgm:pt>
    <dgm:pt modelId="{C9B164B5-ABC8-42A0-B757-8F83A9E4CC5A}" type="pres">
      <dgm:prSet presAssocID="{A4D1D76E-6ADE-405A-B184-AD9ECEFD019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AD42A740-FB28-438F-AE28-68049879333B}" type="pres">
      <dgm:prSet presAssocID="{A4D1D76E-6ADE-405A-B184-AD9ECEFD0192}" presName="spaceRect" presStyleCnt="0"/>
      <dgm:spPr/>
    </dgm:pt>
    <dgm:pt modelId="{360CD10A-5B21-4AB4-9D24-9713E2824498}" type="pres">
      <dgm:prSet presAssocID="{A4D1D76E-6ADE-405A-B184-AD9ECEFD019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80CA328-078B-4E6E-891C-931C2BFE2BE5}" type="presOf" srcId="{E148D8D9-E42D-4D72-98FB-EEFB786FA585}" destId="{2D8B93E1-B50C-4F87-BF1F-092A127BE0C7}" srcOrd="0" destOrd="0" presId="urn:microsoft.com/office/officeart/2018/2/layout/IconCircleList"/>
    <dgm:cxn modelId="{0D0DE52B-C1F5-4A24-BF70-24144436DDBB}" type="presOf" srcId="{0E3B4DB0-4A06-41C4-BBD5-C9ADFDD3A0EF}" destId="{954932CA-31F2-48BF-BB75-C78529F606AF}" srcOrd="0" destOrd="0" presId="urn:microsoft.com/office/officeart/2018/2/layout/IconCircleList"/>
    <dgm:cxn modelId="{9E5BF93D-3B1E-42CD-B338-04A288C865C8}" type="presOf" srcId="{B87851CC-4206-4902-A52C-BC7696FCB5D1}" destId="{481A6ABF-AAB2-4713-A0D2-48B915FF65D6}" srcOrd="0" destOrd="0" presId="urn:microsoft.com/office/officeart/2018/2/layout/IconCircleList"/>
    <dgm:cxn modelId="{04B04E5E-6C75-47B7-8207-783C49EFF7F8}" type="presOf" srcId="{086F3F94-89F1-4704-BC34-673717BA2DBC}" destId="{9DF3C32E-8FD2-4225-A319-0ECDF72717F1}" srcOrd="0" destOrd="0" presId="urn:microsoft.com/office/officeart/2018/2/layout/IconCircleList"/>
    <dgm:cxn modelId="{3BDE3D49-81F5-4A47-9DC4-F76031897DEF}" type="presOf" srcId="{340D47C5-5367-4E79-9198-D50494DBA32A}" destId="{5A161541-880E-46A7-B7EE-9A4E03CB8A81}" srcOrd="0" destOrd="0" presId="urn:microsoft.com/office/officeart/2018/2/layout/IconCircleList"/>
    <dgm:cxn modelId="{44089A6B-C1D8-4DBE-B9C5-81189B7C40EA}" type="presOf" srcId="{4D35BD86-A063-4D1C-9ACD-B0AE193DC6AC}" destId="{447508D0-7547-4A72-A803-AFE2C44F3254}" srcOrd="0" destOrd="0" presId="urn:microsoft.com/office/officeart/2018/2/layout/IconCircleList"/>
    <dgm:cxn modelId="{D233E24B-BE1D-4D34-91EA-BE2DF0DD2341}" srcId="{90C33ADB-F0C3-4FDF-A3CD-C4B5081A3F81}" destId="{B87851CC-4206-4902-A52C-BC7696FCB5D1}" srcOrd="2" destOrd="0" parTransId="{83CD3555-66D8-45FB-AB13-7B2989B0D8EC}" sibTransId="{086F3F94-89F1-4704-BC34-673717BA2DBC}"/>
    <dgm:cxn modelId="{3B8E0D4C-957E-4188-91D7-7C59FDD2DD77}" type="presOf" srcId="{54F52F8D-3D7A-499B-99A3-60778C0CEC16}" destId="{BF35F720-5787-4816-B5AD-B6ABE484E818}" srcOrd="0" destOrd="0" presId="urn:microsoft.com/office/officeart/2018/2/layout/IconCircleList"/>
    <dgm:cxn modelId="{67F5956F-D20D-4611-8F47-B8989860A60F}" srcId="{90C33ADB-F0C3-4FDF-A3CD-C4B5081A3F81}" destId="{4D35BD86-A063-4D1C-9ACD-B0AE193DC6AC}" srcOrd="3" destOrd="0" parTransId="{D20D8B3E-4C87-4115-90E9-094E7DADE255}" sibTransId="{340D47C5-5367-4E79-9198-D50494DBA32A}"/>
    <dgm:cxn modelId="{82AC6053-324E-4974-A19C-5886E2E8D720}" srcId="{90C33ADB-F0C3-4FDF-A3CD-C4B5081A3F81}" destId="{90937CDB-C45F-4A1A-A612-31817D873903}" srcOrd="0" destOrd="0" parTransId="{4734F2DB-A4C0-44EC-AFEB-7B3185472E0C}" sibTransId="{E148D8D9-E42D-4D72-98FB-EEFB786FA585}"/>
    <dgm:cxn modelId="{D4513287-AAE3-42BB-9863-46ADF82B379D}" type="presOf" srcId="{90937CDB-C45F-4A1A-A612-31817D873903}" destId="{1388041C-AD69-4E97-BC13-62D7A90E0650}" srcOrd="0" destOrd="0" presId="urn:microsoft.com/office/officeart/2018/2/layout/IconCircleList"/>
    <dgm:cxn modelId="{AFE5E38E-3D81-4F20-9E38-1AE0D5E6AB6E}" srcId="{90C33ADB-F0C3-4FDF-A3CD-C4B5081A3F81}" destId="{A4D1D76E-6ADE-405A-B184-AD9ECEFD0192}" srcOrd="5" destOrd="0" parTransId="{96ADCE52-88F5-4086-B2CF-AB4F6D4C6F3A}" sibTransId="{B38E075B-C1B8-4952-A39A-4B25B5CF0883}"/>
    <dgm:cxn modelId="{7F43AD8F-0301-4846-B569-E05B49AE92DA}" srcId="{90C33ADB-F0C3-4FDF-A3CD-C4B5081A3F81}" destId="{0E3B4DB0-4A06-41C4-BBD5-C9ADFDD3A0EF}" srcOrd="4" destOrd="0" parTransId="{FC596332-2D5C-4B5F-85FE-DAC2B819FF24}" sibTransId="{54F52F8D-3D7A-499B-99A3-60778C0CEC16}"/>
    <dgm:cxn modelId="{EE4656AB-94B1-4B45-8AB4-C7603603DEA6}" type="presOf" srcId="{90C33ADB-F0C3-4FDF-A3CD-C4B5081A3F81}" destId="{6A35DCC7-1030-444A-98DD-CE415F14044B}" srcOrd="0" destOrd="0" presId="urn:microsoft.com/office/officeart/2018/2/layout/IconCircleList"/>
    <dgm:cxn modelId="{DB20E5B5-6633-46DA-9D7D-CD7C0BC9F4F0}" type="presOf" srcId="{33BBF098-00AF-454B-9E93-DD92A6F9B310}" destId="{66C2E003-2B09-49F1-BEA5-41A9759A77A4}" srcOrd="0" destOrd="0" presId="urn:microsoft.com/office/officeart/2018/2/layout/IconCircleList"/>
    <dgm:cxn modelId="{A2B4C1BC-92FE-444B-8682-D996E6AD6FCC}" type="presOf" srcId="{4A5309FA-C560-4965-840D-9FDCB8C4AE4E}" destId="{B78A2A1E-15D3-4B73-B465-0589B6329C1A}" srcOrd="0" destOrd="0" presId="urn:microsoft.com/office/officeart/2018/2/layout/IconCircleList"/>
    <dgm:cxn modelId="{B6211BD4-C8E1-4C70-868F-E7568A902B49}" srcId="{90C33ADB-F0C3-4FDF-A3CD-C4B5081A3F81}" destId="{4A5309FA-C560-4965-840D-9FDCB8C4AE4E}" srcOrd="1" destOrd="0" parTransId="{A8B6EFE3-CE36-45B5-BAC7-8EBA17C4AFE8}" sibTransId="{33BBF098-00AF-454B-9E93-DD92A6F9B310}"/>
    <dgm:cxn modelId="{1BD05EEE-3266-4AE6-9415-0230687756FB}" type="presOf" srcId="{A4D1D76E-6ADE-405A-B184-AD9ECEFD0192}" destId="{360CD10A-5B21-4AB4-9D24-9713E2824498}" srcOrd="0" destOrd="0" presId="urn:microsoft.com/office/officeart/2018/2/layout/IconCircleList"/>
    <dgm:cxn modelId="{13E78073-19B9-4F31-83A1-CDBB3DE26F8E}" type="presParOf" srcId="{6A35DCC7-1030-444A-98DD-CE415F14044B}" destId="{54F97C65-044A-4919-8759-A56609A38A30}" srcOrd="0" destOrd="0" presId="urn:microsoft.com/office/officeart/2018/2/layout/IconCircleList"/>
    <dgm:cxn modelId="{0A6DABBA-7773-4731-B4B4-6F015B5BAE01}" type="presParOf" srcId="{54F97C65-044A-4919-8759-A56609A38A30}" destId="{D69CC396-F01A-4CAC-BF86-5F9B349093B0}" srcOrd="0" destOrd="0" presId="urn:microsoft.com/office/officeart/2018/2/layout/IconCircleList"/>
    <dgm:cxn modelId="{2A724724-2699-4FC1-BFED-9E7DC44019BB}" type="presParOf" srcId="{D69CC396-F01A-4CAC-BF86-5F9B349093B0}" destId="{0A99035A-03CD-4369-86C1-8A582DAA817F}" srcOrd="0" destOrd="0" presId="urn:microsoft.com/office/officeart/2018/2/layout/IconCircleList"/>
    <dgm:cxn modelId="{27668A00-4DF3-42AB-89FD-F4D8A0148366}" type="presParOf" srcId="{D69CC396-F01A-4CAC-BF86-5F9B349093B0}" destId="{AC88395E-6E6B-4F2D-9526-6BD16CC0F766}" srcOrd="1" destOrd="0" presId="urn:microsoft.com/office/officeart/2018/2/layout/IconCircleList"/>
    <dgm:cxn modelId="{6F8582B8-6F5B-4A6E-86BC-03D16493BECD}" type="presParOf" srcId="{D69CC396-F01A-4CAC-BF86-5F9B349093B0}" destId="{98B49AA7-6166-40EC-ABB1-9BBCBE74136A}" srcOrd="2" destOrd="0" presId="urn:microsoft.com/office/officeart/2018/2/layout/IconCircleList"/>
    <dgm:cxn modelId="{54E64FC0-B6DB-432D-BF20-4570D9C4DF28}" type="presParOf" srcId="{D69CC396-F01A-4CAC-BF86-5F9B349093B0}" destId="{1388041C-AD69-4E97-BC13-62D7A90E0650}" srcOrd="3" destOrd="0" presId="urn:microsoft.com/office/officeart/2018/2/layout/IconCircleList"/>
    <dgm:cxn modelId="{86D5C5C8-D9FB-41F0-A67B-6497F56CFF49}" type="presParOf" srcId="{54F97C65-044A-4919-8759-A56609A38A30}" destId="{2D8B93E1-B50C-4F87-BF1F-092A127BE0C7}" srcOrd="1" destOrd="0" presId="urn:microsoft.com/office/officeart/2018/2/layout/IconCircleList"/>
    <dgm:cxn modelId="{31E1B30F-6563-42E9-BF63-78D840FC7375}" type="presParOf" srcId="{54F97C65-044A-4919-8759-A56609A38A30}" destId="{5EF9DE8D-B888-4B5C-AD09-495B49678F32}" srcOrd="2" destOrd="0" presId="urn:microsoft.com/office/officeart/2018/2/layout/IconCircleList"/>
    <dgm:cxn modelId="{CBA94811-CEB8-4F3D-A43D-AF19DBDEB768}" type="presParOf" srcId="{5EF9DE8D-B888-4B5C-AD09-495B49678F32}" destId="{DBE25AD6-BC1A-48EB-86C4-C367D7F7FAFE}" srcOrd="0" destOrd="0" presId="urn:microsoft.com/office/officeart/2018/2/layout/IconCircleList"/>
    <dgm:cxn modelId="{C76FD5AB-62F7-424F-85F8-2B93215A2110}" type="presParOf" srcId="{5EF9DE8D-B888-4B5C-AD09-495B49678F32}" destId="{206B6255-3BFD-4121-AE5C-B459A7B79555}" srcOrd="1" destOrd="0" presId="urn:microsoft.com/office/officeart/2018/2/layout/IconCircleList"/>
    <dgm:cxn modelId="{170790B6-8C6C-45BE-B86B-FD7FDAC974B7}" type="presParOf" srcId="{5EF9DE8D-B888-4B5C-AD09-495B49678F32}" destId="{908624D8-5259-4532-B313-0664411661AB}" srcOrd="2" destOrd="0" presId="urn:microsoft.com/office/officeart/2018/2/layout/IconCircleList"/>
    <dgm:cxn modelId="{0FA3947D-D236-4102-8090-E2086B4971AF}" type="presParOf" srcId="{5EF9DE8D-B888-4B5C-AD09-495B49678F32}" destId="{B78A2A1E-15D3-4B73-B465-0589B6329C1A}" srcOrd="3" destOrd="0" presId="urn:microsoft.com/office/officeart/2018/2/layout/IconCircleList"/>
    <dgm:cxn modelId="{9F2A4099-B07B-4F72-984D-B044852C208C}" type="presParOf" srcId="{54F97C65-044A-4919-8759-A56609A38A30}" destId="{66C2E003-2B09-49F1-BEA5-41A9759A77A4}" srcOrd="3" destOrd="0" presId="urn:microsoft.com/office/officeart/2018/2/layout/IconCircleList"/>
    <dgm:cxn modelId="{87EB843D-D34C-484E-9AAD-D8C011238F2B}" type="presParOf" srcId="{54F97C65-044A-4919-8759-A56609A38A30}" destId="{18048E67-35AE-4B39-85C6-3E0C9F6695E2}" srcOrd="4" destOrd="0" presId="urn:microsoft.com/office/officeart/2018/2/layout/IconCircleList"/>
    <dgm:cxn modelId="{D15A2657-9C34-47C6-BCA0-57FDE769B3CA}" type="presParOf" srcId="{18048E67-35AE-4B39-85C6-3E0C9F6695E2}" destId="{0F2495F6-D1B8-44C9-B170-00A15923C69C}" srcOrd="0" destOrd="0" presId="urn:microsoft.com/office/officeart/2018/2/layout/IconCircleList"/>
    <dgm:cxn modelId="{00014AB4-AA3F-4F01-9772-D7F06F75DB1D}" type="presParOf" srcId="{18048E67-35AE-4B39-85C6-3E0C9F6695E2}" destId="{7B4C22CF-DB26-46C2-9B45-7A1A57E54510}" srcOrd="1" destOrd="0" presId="urn:microsoft.com/office/officeart/2018/2/layout/IconCircleList"/>
    <dgm:cxn modelId="{401DD191-5D35-4D22-A26B-5624CEAE42DB}" type="presParOf" srcId="{18048E67-35AE-4B39-85C6-3E0C9F6695E2}" destId="{48BA032B-FFE7-4A3F-86E9-5727139F899E}" srcOrd="2" destOrd="0" presId="urn:microsoft.com/office/officeart/2018/2/layout/IconCircleList"/>
    <dgm:cxn modelId="{4B9D8CE6-31BB-4581-82E6-7ABFD4B97335}" type="presParOf" srcId="{18048E67-35AE-4B39-85C6-3E0C9F6695E2}" destId="{481A6ABF-AAB2-4713-A0D2-48B915FF65D6}" srcOrd="3" destOrd="0" presId="urn:microsoft.com/office/officeart/2018/2/layout/IconCircleList"/>
    <dgm:cxn modelId="{1FCB3C46-7EA2-440F-9C08-64B9CFB191CA}" type="presParOf" srcId="{54F97C65-044A-4919-8759-A56609A38A30}" destId="{9DF3C32E-8FD2-4225-A319-0ECDF72717F1}" srcOrd="5" destOrd="0" presId="urn:microsoft.com/office/officeart/2018/2/layout/IconCircleList"/>
    <dgm:cxn modelId="{B005BB14-F2A2-473E-AD3D-C5BBADAA3C11}" type="presParOf" srcId="{54F97C65-044A-4919-8759-A56609A38A30}" destId="{60CD4D7D-8F93-49BF-80CE-8981E3519A59}" srcOrd="6" destOrd="0" presId="urn:microsoft.com/office/officeart/2018/2/layout/IconCircleList"/>
    <dgm:cxn modelId="{A754D73D-C09F-4B83-8402-C6E8BE60D50C}" type="presParOf" srcId="{60CD4D7D-8F93-49BF-80CE-8981E3519A59}" destId="{EAF2FA26-2CA3-4B47-94E5-C270BD3AB0E5}" srcOrd="0" destOrd="0" presId="urn:microsoft.com/office/officeart/2018/2/layout/IconCircleList"/>
    <dgm:cxn modelId="{C958D737-EB74-4F43-BB14-983BFE0AC909}" type="presParOf" srcId="{60CD4D7D-8F93-49BF-80CE-8981E3519A59}" destId="{D3C48F44-90FD-41C7-BEBB-F8177DEA2E0A}" srcOrd="1" destOrd="0" presId="urn:microsoft.com/office/officeart/2018/2/layout/IconCircleList"/>
    <dgm:cxn modelId="{3392AA45-4422-4706-B8E9-2413A2B9FE24}" type="presParOf" srcId="{60CD4D7D-8F93-49BF-80CE-8981E3519A59}" destId="{D8E43C5B-BCD9-4BA7-A8A3-54F1B739970E}" srcOrd="2" destOrd="0" presId="urn:microsoft.com/office/officeart/2018/2/layout/IconCircleList"/>
    <dgm:cxn modelId="{585D7099-7DA4-4EFE-BA7C-B84413E92F27}" type="presParOf" srcId="{60CD4D7D-8F93-49BF-80CE-8981E3519A59}" destId="{447508D0-7547-4A72-A803-AFE2C44F3254}" srcOrd="3" destOrd="0" presId="urn:microsoft.com/office/officeart/2018/2/layout/IconCircleList"/>
    <dgm:cxn modelId="{0BC74C79-2D00-4CD8-AFA3-B97CA0CD0290}" type="presParOf" srcId="{54F97C65-044A-4919-8759-A56609A38A30}" destId="{5A161541-880E-46A7-B7EE-9A4E03CB8A81}" srcOrd="7" destOrd="0" presId="urn:microsoft.com/office/officeart/2018/2/layout/IconCircleList"/>
    <dgm:cxn modelId="{B20507B0-339C-4029-ACD0-A10457606764}" type="presParOf" srcId="{54F97C65-044A-4919-8759-A56609A38A30}" destId="{0B662992-120F-4B80-B97C-8D13961881D2}" srcOrd="8" destOrd="0" presId="urn:microsoft.com/office/officeart/2018/2/layout/IconCircleList"/>
    <dgm:cxn modelId="{E8D1CA29-DC56-48F0-A8D0-BB4BBD05FFAC}" type="presParOf" srcId="{0B662992-120F-4B80-B97C-8D13961881D2}" destId="{C63DA2DD-A6C9-4F65-975A-0D9E8BE3ABBB}" srcOrd="0" destOrd="0" presId="urn:microsoft.com/office/officeart/2018/2/layout/IconCircleList"/>
    <dgm:cxn modelId="{12029B99-6C2E-4586-84AF-2E2FBE208F6E}" type="presParOf" srcId="{0B662992-120F-4B80-B97C-8D13961881D2}" destId="{8407BAAB-0B7D-4593-A9D8-5C3E672CD9B8}" srcOrd="1" destOrd="0" presId="urn:microsoft.com/office/officeart/2018/2/layout/IconCircleList"/>
    <dgm:cxn modelId="{53FCC6F2-71DB-4477-8EF3-382DAA313B91}" type="presParOf" srcId="{0B662992-120F-4B80-B97C-8D13961881D2}" destId="{C10ABB29-743A-4AE4-8A67-954E46CDAB0D}" srcOrd="2" destOrd="0" presId="urn:microsoft.com/office/officeart/2018/2/layout/IconCircleList"/>
    <dgm:cxn modelId="{341E9170-F507-41AB-86F2-DF867734A125}" type="presParOf" srcId="{0B662992-120F-4B80-B97C-8D13961881D2}" destId="{954932CA-31F2-48BF-BB75-C78529F606AF}" srcOrd="3" destOrd="0" presId="urn:microsoft.com/office/officeart/2018/2/layout/IconCircleList"/>
    <dgm:cxn modelId="{AF6FB15B-87EE-4A83-ADDA-A2476B6E8BDE}" type="presParOf" srcId="{54F97C65-044A-4919-8759-A56609A38A30}" destId="{BF35F720-5787-4816-B5AD-B6ABE484E818}" srcOrd="9" destOrd="0" presId="urn:microsoft.com/office/officeart/2018/2/layout/IconCircleList"/>
    <dgm:cxn modelId="{4C1F4FF9-C79C-4949-8EB6-58D4D6D8FDA7}" type="presParOf" srcId="{54F97C65-044A-4919-8759-A56609A38A30}" destId="{94D5AB9A-2E4C-412C-829A-DC861CC12C52}" srcOrd="10" destOrd="0" presId="urn:microsoft.com/office/officeart/2018/2/layout/IconCircleList"/>
    <dgm:cxn modelId="{EBFD1767-492A-46D8-8194-C82B05A99178}" type="presParOf" srcId="{94D5AB9A-2E4C-412C-829A-DC861CC12C52}" destId="{F84B6FEE-5887-4CAA-98B4-CAEC410D8EB5}" srcOrd="0" destOrd="0" presId="urn:microsoft.com/office/officeart/2018/2/layout/IconCircleList"/>
    <dgm:cxn modelId="{B40E5F91-85CF-45F5-9397-228E5ACA1CB8}" type="presParOf" srcId="{94D5AB9A-2E4C-412C-829A-DC861CC12C52}" destId="{C9B164B5-ABC8-42A0-B757-8F83A9E4CC5A}" srcOrd="1" destOrd="0" presId="urn:microsoft.com/office/officeart/2018/2/layout/IconCircleList"/>
    <dgm:cxn modelId="{B53734D8-60EB-4654-AF3C-CFA208877539}" type="presParOf" srcId="{94D5AB9A-2E4C-412C-829A-DC861CC12C52}" destId="{AD42A740-FB28-438F-AE28-68049879333B}" srcOrd="2" destOrd="0" presId="urn:microsoft.com/office/officeart/2018/2/layout/IconCircleList"/>
    <dgm:cxn modelId="{12B8D2AA-4F38-4A36-8AEF-0216A5157424}" type="presParOf" srcId="{94D5AB9A-2E4C-412C-829A-DC861CC12C52}" destId="{360CD10A-5B21-4AB4-9D24-9713E282449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9D57C2-61F3-4CAE-86FC-9877568750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C8F0B3C-8A58-47FA-8323-5043B0CB397D}">
      <dgm:prSet/>
      <dgm:spPr/>
      <dgm:t>
        <a:bodyPr/>
        <a:lstStyle/>
        <a:p>
          <a:r>
            <a:rPr lang="pt-BR" i="0" baseline="0"/>
            <a:t>Seja “CURIOSO”:</a:t>
          </a:r>
          <a:endParaRPr lang="en-US"/>
        </a:p>
      </dgm:t>
    </dgm:pt>
    <dgm:pt modelId="{769DC76B-6F2A-4260-AE9D-F7EFAF973361}" type="parTrans" cxnId="{6D063D09-D93B-4F5B-A496-8C37E7AE8A40}">
      <dgm:prSet/>
      <dgm:spPr/>
      <dgm:t>
        <a:bodyPr/>
        <a:lstStyle/>
        <a:p>
          <a:endParaRPr lang="en-US"/>
        </a:p>
      </dgm:t>
    </dgm:pt>
    <dgm:pt modelId="{50393804-0EB8-4DA2-8362-9CAEC9D517C8}" type="sibTrans" cxnId="{6D063D09-D93B-4F5B-A496-8C37E7AE8A40}">
      <dgm:prSet/>
      <dgm:spPr/>
      <dgm:t>
        <a:bodyPr/>
        <a:lstStyle/>
        <a:p>
          <a:endParaRPr lang="en-US"/>
        </a:p>
      </dgm:t>
    </dgm:pt>
    <dgm:pt modelId="{7B8E209C-1EAE-4ED5-A16E-824A4633C996}">
      <dgm:prSet/>
      <dgm:spPr/>
      <dgm:t>
        <a:bodyPr/>
        <a:lstStyle/>
        <a:p>
          <a:r>
            <a:rPr lang="pt-BR" i="0" baseline="0"/>
            <a:t>Procure revisar o que foi estudado.</a:t>
          </a:r>
          <a:endParaRPr lang="en-US"/>
        </a:p>
      </dgm:t>
    </dgm:pt>
    <dgm:pt modelId="{A3E78D3E-A3C4-4F28-AFEB-A5F403B1C740}" type="parTrans" cxnId="{3510E3DD-F3D4-47DF-9080-284628E128C6}">
      <dgm:prSet/>
      <dgm:spPr/>
      <dgm:t>
        <a:bodyPr/>
        <a:lstStyle/>
        <a:p>
          <a:endParaRPr lang="en-US"/>
        </a:p>
      </dgm:t>
    </dgm:pt>
    <dgm:pt modelId="{71FD8C1B-6EFC-4AED-B827-822BDA0201E9}" type="sibTrans" cxnId="{3510E3DD-F3D4-47DF-9080-284628E128C6}">
      <dgm:prSet/>
      <dgm:spPr/>
      <dgm:t>
        <a:bodyPr/>
        <a:lstStyle/>
        <a:p>
          <a:endParaRPr lang="en-US"/>
        </a:p>
      </dgm:t>
    </dgm:pt>
    <dgm:pt modelId="{A2916A62-D766-4461-A178-1EFC97167569}">
      <dgm:prSet/>
      <dgm:spPr/>
      <dgm:t>
        <a:bodyPr/>
        <a:lstStyle/>
        <a:p>
          <a:r>
            <a:rPr lang="pt-BR" i="0" baseline="0"/>
            <a:t>Pesquise as referências bibliográficas.</a:t>
          </a:r>
          <a:endParaRPr lang="en-US"/>
        </a:p>
      </dgm:t>
    </dgm:pt>
    <dgm:pt modelId="{83EB45F2-0D6F-470F-86DB-7BB570D17FA2}" type="parTrans" cxnId="{35B67026-F611-4A29-A93B-5A2DD835D513}">
      <dgm:prSet/>
      <dgm:spPr/>
      <dgm:t>
        <a:bodyPr/>
        <a:lstStyle/>
        <a:p>
          <a:endParaRPr lang="en-US"/>
        </a:p>
      </dgm:t>
    </dgm:pt>
    <dgm:pt modelId="{10631BDC-3D0F-4B24-94FA-17E4C15FF263}" type="sibTrans" cxnId="{35B67026-F611-4A29-A93B-5A2DD835D513}">
      <dgm:prSet/>
      <dgm:spPr/>
      <dgm:t>
        <a:bodyPr/>
        <a:lstStyle/>
        <a:p>
          <a:endParaRPr lang="en-US"/>
        </a:p>
      </dgm:t>
    </dgm:pt>
    <dgm:pt modelId="{21676AC3-652C-4BE3-A44C-AE6CA3B20F92}">
      <dgm:prSet/>
      <dgm:spPr/>
      <dgm:t>
        <a:bodyPr/>
        <a:lstStyle/>
        <a:p>
          <a:r>
            <a:rPr lang="pt-BR" i="0" baseline="0"/>
            <a:t>Seja “ANTENADO”:</a:t>
          </a:r>
          <a:endParaRPr lang="en-US"/>
        </a:p>
      </dgm:t>
    </dgm:pt>
    <dgm:pt modelId="{1A355A3A-AB27-4E1A-981A-9EB5BF5E9B38}" type="parTrans" cxnId="{AE57490F-EBCD-4B7E-9835-45BF93C692F8}">
      <dgm:prSet/>
      <dgm:spPr/>
      <dgm:t>
        <a:bodyPr/>
        <a:lstStyle/>
        <a:p>
          <a:endParaRPr lang="en-US"/>
        </a:p>
      </dgm:t>
    </dgm:pt>
    <dgm:pt modelId="{98742E9E-3041-4FBB-AC7D-C5FBCC673AB2}" type="sibTrans" cxnId="{AE57490F-EBCD-4B7E-9835-45BF93C692F8}">
      <dgm:prSet/>
      <dgm:spPr/>
      <dgm:t>
        <a:bodyPr/>
        <a:lstStyle/>
        <a:p>
          <a:endParaRPr lang="en-US"/>
        </a:p>
      </dgm:t>
    </dgm:pt>
    <dgm:pt modelId="{4C8423CC-6F7D-47A0-A773-FFCA73249215}">
      <dgm:prSet/>
      <dgm:spPr/>
      <dgm:t>
        <a:bodyPr/>
        <a:lstStyle/>
        <a:p>
          <a:r>
            <a:rPr lang="pt-BR" i="0" baseline="0"/>
            <a:t>Leia a próxima aula.</a:t>
          </a:r>
          <a:endParaRPr lang="en-US"/>
        </a:p>
      </dgm:t>
    </dgm:pt>
    <dgm:pt modelId="{D702CE2D-2F14-4040-AD11-A447CCD3C88B}" type="parTrans" cxnId="{A3F4AF06-8053-4928-8E2E-EA56353407DF}">
      <dgm:prSet/>
      <dgm:spPr/>
      <dgm:t>
        <a:bodyPr/>
        <a:lstStyle/>
        <a:p>
          <a:endParaRPr lang="en-US"/>
        </a:p>
      </dgm:t>
    </dgm:pt>
    <dgm:pt modelId="{CCED54B8-04EC-4F32-9743-DB67A9E077E5}" type="sibTrans" cxnId="{A3F4AF06-8053-4928-8E2E-EA56353407DF}">
      <dgm:prSet/>
      <dgm:spPr/>
      <dgm:t>
        <a:bodyPr/>
        <a:lstStyle/>
        <a:p>
          <a:endParaRPr lang="en-US"/>
        </a:p>
      </dgm:t>
    </dgm:pt>
    <dgm:pt modelId="{590F70B6-D6B5-4975-9AE5-49D2F4D1D133}">
      <dgm:prSet/>
      <dgm:spPr/>
      <dgm:t>
        <a:bodyPr/>
        <a:lstStyle/>
        <a:p>
          <a:r>
            <a:rPr lang="pt-BR" i="0" baseline="0"/>
            <a:t>Seja “COLABORATIVO”:</a:t>
          </a:r>
          <a:endParaRPr lang="en-US"/>
        </a:p>
      </dgm:t>
    </dgm:pt>
    <dgm:pt modelId="{9B1AA533-7BBB-4330-833B-F6C60DF4B850}" type="parTrans" cxnId="{A29DE1B4-10AD-4D20-8689-F66569CA09AA}">
      <dgm:prSet/>
      <dgm:spPr/>
      <dgm:t>
        <a:bodyPr/>
        <a:lstStyle/>
        <a:p>
          <a:endParaRPr lang="en-US"/>
        </a:p>
      </dgm:t>
    </dgm:pt>
    <dgm:pt modelId="{C0E5B698-2621-4CB9-AA21-CB1D7CBC2117}" type="sibTrans" cxnId="{A29DE1B4-10AD-4D20-8689-F66569CA09AA}">
      <dgm:prSet/>
      <dgm:spPr/>
      <dgm:t>
        <a:bodyPr/>
        <a:lstStyle/>
        <a:p>
          <a:endParaRPr lang="en-US"/>
        </a:p>
      </dgm:t>
    </dgm:pt>
    <dgm:pt modelId="{BC866F93-7D18-47AD-825F-9B6CB5D71D75}">
      <dgm:prSet/>
      <dgm:spPr/>
      <dgm:t>
        <a:bodyPr/>
        <a:lstStyle/>
        <a:p>
          <a:r>
            <a:rPr lang="pt-BR" i="0" baseline="0"/>
            <a:t>Traga assuntos relevantes para a sala de aula.</a:t>
          </a:r>
          <a:endParaRPr lang="en-US"/>
        </a:p>
      </dgm:t>
    </dgm:pt>
    <dgm:pt modelId="{ACD705D7-982E-413C-8DB8-B4D657C5DD28}" type="parTrans" cxnId="{7CF23040-3A80-47BD-B737-83067071B3A9}">
      <dgm:prSet/>
      <dgm:spPr/>
      <dgm:t>
        <a:bodyPr/>
        <a:lstStyle/>
        <a:p>
          <a:endParaRPr lang="en-US"/>
        </a:p>
      </dgm:t>
    </dgm:pt>
    <dgm:pt modelId="{804EEBC7-D4EC-4D0D-9DA4-7BE710600893}" type="sibTrans" cxnId="{7CF23040-3A80-47BD-B737-83067071B3A9}">
      <dgm:prSet/>
      <dgm:spPr/>
      <dgm:t>
        <a:bodyPr/>
        <a:lstStyle/>
        <a:p>
          <a:endParaRPr lang="en-US"/>
        </a:p>
      </dgm:t>
    </dgm:pt>
    <dgm:pt modelId="{A9E2C06A-4806-4EF5-9F6C-D48E3B54B070}">
      <dgm:prSet/>
      <dgm:spPr/>
      <dgm:t>
        <a:bodyPr/>
        <a:lstStyle/>
        <a:p>
          <a:r>
            <a:rPr lang="pt-BR" i="0" baseline="0"/>
            <a:t>Participe da aula.</a:t>
          </a:r>
          <a:endParaRPr lang="en-US"/>
        </a:p>
      </dgm:t>
    </dgm:pt>
    <dgm:pt modelId="{3EC038EF-AADC-4A5D-A410-285DDB9E0835}" type="parTrans" cxnId="{231A304B-AA6D-4B28-BBA9-00F5E63B5F66}">
      <dgm:prSet/>
      <dgm:spPr/>
      <dgm:t>
        <a:bodyPr/>
        <a:lstStyle/>
        <a:p>
          <a:endParaRPr lang="en-US"/>
        </a:p>
      </dgm:t>
    </dgm:pt>
    <dgm:pt modelId="{CEABC5CC-9285-473E-B98A-2D7CF517ADF4}" type="sibTrans" cxnId="{231A304B-AA6D-4B28-BBA9-00F5E63B5F66}">
      <dgm:prSet/>
      <dgm:spPr/>
      <dgm:t>
        <a:bodyPr/>
        <a:lstStyle/>
        <a:p>
          <a:endParaRPr lang="en-US"/>
        </a:p>
      </dgm:t>
    </dgm:pt>
    <dgm:pt modelId="{1B556537-03F5-400E-8592-C5AA4BF91D67}">
      <dgm:prSet/>
      <dgm:spPr/>
      <dgm:t>
        <a:bodyPr/>
        <a:lstStyle/>
        <a:p>
          <a:r>
            <a:rPr lang="pt-BR" i="0" baseline="0"/>
            <a:t>Proponha discussões relevantes sobre o conteúdo.</a:t>
          </a:r>
          <a:endParaRPr lang="en-US"/>
        </a:p>
      </dgm:t>
    </dgm:pt>
    <dgm:pt modelId="{1051E03D-180B-4D6D-A9CA-45AB8CF06F87}" type="parTrans" cxnId="{F350665C-7F2D-4AB4-8AF0-AF42DF4961B3}">
      <dgm:prSet/>
      <dgm:spPr/>
      <dgm:t>
        <a:bodyPr/>
        <a:lstStyle/>
        <a:p>
          <a:endParaRPr lang="en-US"/>
        </a:p>
      </dgm:t>
    </dgm:pt>
    <dgm:pt modelId="{9BBC677B-C154-40F8-9FC3-88BB50A82C4F}" type="sibTrans" cxnId="{F350665C-7F2D-4AB4-8AF0-AF42DF4961B3}">
      <dgm:prSet/>
      <dgm:spPr/>
      <dgm:t>
        <a:bodyPr/>
        <a:lstStyle/>
        <a:p>
          <a:endParaRPr lang="en-US"/>
        </a:p>
      </dgm:t>
    </dgm:pt>
    <dgm:pt modelId="{F35E6337-0349-463E-8D59-7597ED34F533}">
      <dgm:prSet/>
      <dgm:spPr/>
      <dgm:t>
        <a:bodyPr/>
        <a:lstStyle/>
        <a:p>
          <a:r>
            <a:rPr lang="pt-BR" i="0" baseline="0"/>
            <a:t>Prof. Wilson Lourenço</a:t>
          </a:r>
          <a:endParaRPr lang="en-US"/>
        </a:p>
      </dgm:t>
    </dgm:pt>
    <dgm:pt modelId="{49CCBD71-3A2C-4816-A850-9716E9B3EC4F}" type="parTrans" cxnId="{FFF05B42-8B6B-4D5B-B48D-CFD6AE4ADC95}">
      <dgm:prSet/>
      <dgm:spPr/>
      <dgm:t>
        <a:bodyPr/>
        <a:lstStyle/>
        <a:p>
          <a:endParaRPr lang="en-US"/>
        </a:p>
      </dgm:t>
    </dgm:pt>
    <dgm:pt modelId="{AA16D9A3-2AAC-4446-AB1F-22633E5BDC08}" type="sibTrans" cxnId="{FFF05B42-8B6B-4D5B-B48D-CFD6AE4ADC95}">
      <dgm:prSet/>
      <dgm:spPr/>
      <dgm:t>
        <a:bodyPr/>
        <a:lstStyle/>
        <a:p>
          <a:endParaRPr lang="en-US"/>
        </a:p>
      </dgm:t>
    </dgm:pt>
    <dgm:pt modelId="{E54BC2A6-3BF8-42DA-B2E4-6941BFB43468}" type="pres">
      <dgm:prSet presAssocID="{E19D57C2-61F3-4CAE-86FC-9877568750F2}" presName="root" presStyleCnt="0">
        <dgm:presLayoutVars>
          <dgm:dir/>
          <dgm:resizeHandles val="exact"/>
        </dgm:presLayoutVars>
      </dgm:prSet>
      <dgm:spPr/>
    </dgm:pt>
    <dgm:pt modelId="{E7031F54-44EF-492F-A7D8-5855C2483882}" type="pres">
      <dgm:prSet presAssocID="{FC8F0B3C-8A58-47FA-8323-5043B0CB397D}" presName="compNode" presStyleCnt="0"/>
      <dgm:spPr/>
    </dgm:pt>
    <dgm:pt modelId="{F571DAC3-D789-4DA4-B3A6-2C95466D059F}" type="pres">
      <dgm:prSet presAssocID="{FC8F0B3C-8A58-47FA-8323-5043B0CB397D}" presName="bgRect" presStyleLbl="bgShp" presStyleIdx="0" presStyleCnt="4"/>
      <dgm:spPr/>
    </dgm:pt>
    <dgm:pt modelId="{BF95EC1D-C44F-4CE2-9478-F64D3C86E435}" type="pres">
      <dgm:prSet presAssocID="{FC8F0B3C-8A58-47FA-8323-5043B0CB397D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3FAD64F-76ED-4F72-AF48-40898DF5F11D}" type="pres">
      <dgm:prSet presAssocID="{FC8F0B3C-8A58-47FA-8323-5043B0CB397D}" presName="spaceRect" presStyleCnt="0"/>
      <dgm:spPr/>
    </dgm:pt>
    <dgm:pt modelId="{0EA88FF3-8A29-4C94-9004-F76BFA363316}" type="pres">
      <dgm:prSet presAssocID="{FC8F0B3C-8A58-47FA-8323-5043B0CB397D}" presName="parTx" presStyleLbl="revTx" presStyleIdx="0" presStyleCnt="7">
        <dgm:presLayoutVars>
          <dgm:chMax val="0"/>
          <dgm:chPref val="0"/>
        </dgm:presLayoutVars>
      </dgm:prSet>
      <dgm:spPr/>
    </dgm:pt>
    <dgm:pt modelId="{E8390496-05C3-4EFA-B2D7-56FDDEA47C53}" type="pres">
      <dgm:prSet presAssocID="{FC8F0B3C-8A58-47FA-8323-5043B0CB397D}" presName="desTx" presStyleLbl="revTx" presStyleIdx="1" presStyleCnt="7">
        <dgm:presLayoutVars/>
      </dgm:prSet>
      <dgm:spPr/>
    </dgm:pt>
    <dgm:pt modelId="{36586E29-B123-4438-9F6D-C4E989ED0E2E}" type="pres">
      <dgm:prSet presAssocID="{50393804-0EB8-4DA2-8362-9CAEC9D517C8}" presName="sibTrans" presStyleCnt="0"/>
      <dgm:spPr/>
    </dgm:pt>
    <dgm:pt modelId="{99BAA1A5-DD9F-4B7B-81DF-30CA31C71343}" type="pres">
      <dgm:prSet presAssocID="{21676AC3-652C-4BE3-A44C-AE6CA3B20F92}" presName="compNode" presStyleCnt="0"/>
      <dgm:spPr/>
    </dgm:pt>
    <dgm:pt modelId="{8DBF959C-2B85-43F3-A666-67490181D6AA}" type="pres">
      <dgm:prSet presAssocID="{21676AC3-652C-4BE3-A44C-AE6CA3B20F92}" presName="bgRect" presStyleLbl="bgShp" presStyleIdx="1" presStyleCnt="4"/>
      <dgm:spPr/>
    </dgm:pt>
    <dgm:pt modelId="{730BD866-6034-46A8-A5CB-BA65ED704B78}" type="pres">
      <dgm:prSet presAssocID="{21676AC3-652C-4BE3-A44C-AE6CA3B20F92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9E7BCE8-62F9-4640-9F24-FBA46CFA8D5D}" type="pres">
      <dgm:prSet presAssocID="{21676AC3-652C-4BE3-A44C-AE6CA3B20F92}" presName="spaceRect" presStyleCnt="0"/>
      <dgm:spPr/>
    </dgm:pt>
    <dgm:pt modelId="{DD0E11F9-E82A-4F7F-B25D-B726E336AB00}" type="pres">
      <dgm:prSet presAssocID="{21676AC3-652C-4BE3-A44C-AE6CA3B20F92}" presName="parTx" presStyleLbl="revTx" presStyleIdx="2" presStyleCnt="7">
        <dgm:presLayoutVars>
          <dgm:chMax val="0"/>
          <dgm:chPref val="0"/>
        </dgm:presLayoutVars>
      </dgm:prSet>
      <dgm:spPr/>
    </dgm:pt>
    <dgm:pt modelId="{FB8BA8C4-1ECF-4FBD-B6BB-E46739961EEA}" type="pres">
      <dgm:prSet presAssocID="{21676AC3-652C-4BE3-A44C-AE6CA3B20F92}" presName="desTx" presStyleLbl="revTx" presStyleIdx="3" presStyleCnt="7">
        <dgm:presLayoutVars/>
      </dgm:prSet>
      <dgm:spPr/>
    </dgm:pt>
    <dgm:pt modelId="{A073D176-2FB1-4907-A60A-2556FC423244}" type="pres">
      <dgm:prSet presAssocID="{98742E9E-3041-4FBB-AC7D-C5FBCC673AB2}" presName="sibTrans" presStyleCnt="0"/>
      <dgm:spPr/>
    </dgm:pt>
    <dgm:pt modelId="{6AEC076F-74F4-4B43-AB59-E5E656523A86}" type="pres">
      <dgm:prSet presAssocID="{590F70B6-D6B5-4975-9AE5-49D2F4D1D133}" presName="compNode" presStyleCnt="0"/>
      <dgm:spPr/>
    </dgm:pt>
    <dgm:pt modelId="{7EAA1772-92CF-43A4-AFE2-7136E3D0669E}" type="pres">
      <dgm:prSet presAssocID="{590F70B6-D6B5-4975-9AE5-49D2F4D1D133}" presName="bgRect" presStyleLbl="bgShp" presStyleIdx="2" presStyleCnt="4"/>
      <dgm:spPr/>
    </dgm:pt>
    <dgm:pt modelId="{9F187182-93FB-48C8-BB8E-A58071AB40A5}" type="pres">
      <dgm:prSet presAssocID="{590F70B6-D6B5-4975-9AE5-49D2F4D1D133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1519FAE-76CA-4726-BFDA-3C21832E2896}" type="pres">
      <dgm:prSet presAssocID="{590F70B6-D6B5-4975-9AE5-49D2F4D1D133}" presName="spaceRect" presStyleCnt="0"/>
      <dgm:spPr/>
    </dgm:pt>
    <dgm:pt modelId="{68B48159-3507-4A16-B1C7-24CA847F4DA1}" type="pres">
      <dgm:prSet presAssocID="{590F70B6-D6B5-4975-9AE5-49D2F4D1D133}" presName="parTx" presStyleLbl="revTx" presStyleIdx="4" presStyleCnt="7">
        <dgm:presLayoutVars>
          <dgm:chMax val="0"/>
          <dgm:chPref val="0"/>
        </dgm:presLayoutVars>
      </dgm:prSet>
      <dgm:spPr/>
    </dgm:pt>
    <dgm:pt modelId="{9045D367-7B02-4E72-B369-70E54B295C88}" type="pres">
      <dgm:prSet presAssocID="{590F70B6-D6B5-4975-9AE5-49D2F4D1D133}" presName="desTx" presStyleLbl="revTx" presStyleIdx="5" presStyleCnt="7">
        <dgm:presLayoutVars/>
      </dgm:prSet>
      <dgm:spPr/>
    </dgm:pt>
    <dgm:pt modelId="{D3896047-0977-4B53-B0A6-96468E5B93F8}" type="pres">
      <dgm:prSet presAssocID="{C0E5B698-2621-4CB9-AA21-CB1D7CBC2117}" presName="sibTrans" presStyleCnt="0"/>
      <dgm:spPr/>
    </dgm:pt>
    <dgm:pt modelId="{C657E31D-6669-42D8-82BF-32AA564AE6E6}" type="pres">
      <dgm:prSet presAssocID="{F35E6337-0349-463E-8D59-7597ED34F533}" presName="compNode" presStyleCnt="0"/>
      <dgm:spPr/>
    </dgm:pt>
    <dgm:pt modelId="{9E3057F4-4A86-4A43-88BE-94C2C7D1637B}" type="pres">
      <dgm:prSet presAssocID="{F35E6337-0349-463E-8D59-7597ED34F533}" presName="bgRect" presStyleLbl="bgShp" presStyleIdx="3" presStyleCnt="4"/>
      <dgm:spPr/>
    </dgm:pt>
    <dgm:pt modelId="{F8B72AF3-0697-42E2-9187-322F3ABA2FF3}" type="pres">
      <dgm:prSet presAssocID="{F35E6337-0349-463E-8D59-7597ED34F533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ABB8E0C-5CBE-4B07-96D7-3F97B6514132}" type="pres">
      <dgm:prSet presAssocID="{F35E6337-0349-463E-8D59-7597ED34F533}" presName="spaceRect" presStyleCnt="0"/>
      <dgm:spPr/>
    </dgm:pt>
    <dgm:pt modelId="{B7A3E462-0312-4470-8812-F3C77F7C20EA}" type="pres">
      <dgm:prSet presAssocID="{F35E6337-0349-463E-8D59-7597ED34F53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B317F06-FBB8-44D3-A2D1-ECC41CF34F97}" type="presOf" srcId="{1B556537-03F5-400E-8592-C5AA4BF91D67}" destId="{9045D367-7B02-4E72-B369-70E54B295C88}" srcOrd="0" destOrd="2" presId="urn:microsoft.com/office/officeart/2018/2/layout/IconVerticalSolidList"/>
    <dgm:cxn modelId="{A3F4AF06-8053-4928-8E2E-EA56353407DF}" srcId="{21676AC3-652C-4BE3-A44C-AE6CA3B20F92}" destId="{4C8423CC-6F7D-47A0-A773-FFCA73249215}" srcOrd="0" destOrd="0" parTransId="{D702CE2D-2F14-4040-AD11-A447CCD3C88B}" sibTransId="{CCED54B8-04EC-4F32-9743-DB67A9E077E5}"/>
    <dgm:cxn modelId="{5DA68707-03AA-45CF-AAEA-F73480AC335B}" type="presOf" srcId="{BC866F93-7D18-47AD-825F-9B6CB5D71D75}" destId="{9045D367-7B02-4E72-B369-70E54B295C88}" srcOrd="0" destOrd="0" presId="urn:microsoft.com/office/officeart/2018/2/layout/IconVerticalSolidList"/>
    <dgm:cxn modelId="{6D063D09-D93B-4F5B-A496-8C37E7AE8A40}" srcId="{E19D57C2-61F3-4CAE-86FC-9877568750F2}" destId="{FC8F0B3C-8A58-47FA-8323-5043B0CB397D}" srcOrd="0" destOrd="0" parTransId="{769DC76B-6F2A-4260-AE9D-F7EFAF973361}" sibTransId="{50393804-0EB8-4DA2-8362-9CAEC9D517C8}"/>
    <dgm:cxn modelId="{99AD000A-D966-4663-B7C5-11D13DA2E064}" type="presOf" srcId="{F35E6337-0349-463E-8D59-7597ED34F533}" destId="{B7A3E462-0312-4470-8812-F3C77F7C20EA}" srcOrd="0" destOrd="0" presId="urn:microsoft.com/office/officeart/2018/2/layout/IconVerticalSolidList"/>
    <dgm:cxn modelId="{AE57490F-EBCD-4B7E-9835-45BF93C692F8}" srcId="{E19D57C2-61F3-4CAE-86FC-9877568750F2}" destId="{21676AC3-652C-4BE3-A44C-AE6CA3B20F92}" srcOrd="1" destOrd="0" parTransId="{1A355A3A-AB27-4E1A-981A-9EB5BF5E9B38}" sibTransId="{98742E9E-3041-4FBB-AC7D-C5FBCC673AB2}"/>
    <dgm:cxn modelId="{35B67026-F611-4A29-A93B-5A2DD835D513}" srcId="{FC8F0B3C-8A58-47FA-8323-5043B0CB397D}" destId="{A2916A62-D766-4461-A178-1EFC97167569}" srcOrd="1" destOrd="0" parTransId="{83EB45F2-0D6F-470F-86DB-7BB570D17FA2}" sibTransId="{10631BDC-3D0F-4B24-94FA-17E4C15FF263}"/>
    <dgm:cxn modelId="{5D74DB35-EFFD-488E-A4A0-1F0EBE068218}" type="presOf" srcId="{FC8F0B3C-8A58-47FA-8323-5043B0CB397D}" destId="{0EA88FF3-8A29-4C94-9004-F76BFA363316}" srcOrd="0" destOrd="0" presId="urn:microsoft.com/office/officeart/2018/2/layout/IconVerticalSolidList"/>
    <dgm:cxn modelId="{DD74193A-618B-478B-8247-0B01B671246E}" type="presOf" srcId="{4C8423CC-6F7D-47A0-A773-FFCA73249215}" destId="{FB8BA8C4-1ECF-4FBD-B6BB-E46739961EEA}" srcOrd="0" destOrd="0" presId="urn:microsoft.com/office/officeart/2018/2/layout/IconVerticalSolidList"/>
    <dgm:cxn modelId="{7CF23040-3A80-47BD-B737-83067071B3A9}" srcId="{590F70B6-D6B5-4975-9AE5-49D2F4D1D133}" destId="{BC866F93-7D18-47AD-825F-9B6CB5D71D75}" srcOrd="0" destOrd="0" parTransId="{ACD705D7-982E-413C-8DB8-B4D657C5DD28}" sibTransId="{804EEBC7-D4EC-4D0D-9DA4-7BE710600893}"/>
    <dgm:cxn modelId="{F350665C-7F2D-4AB4-8AF0-AF42DF4961B3}" srcId="{590F70B6-D6B5-4975-9AE5-49D2F4D1D133}" destId="{1B556537-03F5-400E-8592-C5AA4BF91D67}" srcOrd="2" destOrd="0" parTransId="{1051E03D-180B-4D6D-A9CA-45AB8CF06F87}" sibTransId="{9BBC677B-C154-40F8-9FC3-88BB50A82C4F}"/>
    <dgm:cxn modelId="{FFF05B42-8B6B-4D5B-B48D-CFD6AE4ADC95}" srcId="{E19D57C2-61F3-4CAE-86FC-9877568750F2}" destId="{F35E6337-0349-463E-8D59-7597ED34F533}" srcOrd="3" destOrd="0" parTransId="{49CCBD71-3A2C-4816-A850-9716E9B3EC4F}" sibTransId="{AA16D9A3-2AAC-4446-AB1F-22633E5BDC08}"/>
    <dgm:cxn modelId="{231A304B-AA6D-4B28-BBA9-00F5E63B5F66}" srcId="{590F70B6-D6B5-4975-9AE5-49D2F4D1D133}" destId="{A9E2C06A-4806-4EF5-9F6C-D48E3B54B070}" srcOrd="1" destOrd="0" parTransId="{3EC038EF-AADC-4A5D-A410-285DDB9E0835}" sibTransId="{CEABC5CC-9285-473E-B98A-2D7CF517ADF4}"/>
    <dgm:cxn modelId="{82DE8E52-458A-41B3-BBE1-68D510BBEAC8}" type="presOf" srcId="{7B8E209C-1EAE-4ED5-A16E-824A4633C996}" destId="{E8390496-05C3-4EFA-B2D7-56FDDEA47C53}" srcOrd="0" destOrd="0" presId="urn:microsoft.com/office/officeart/2018/2/layout/IconVerticalSolidList"/>
    <dgm:cxn modelId="{3F6A6076-9FFF-4F9E-8863-5DA671C7D2E4}" type="presOf" srcId="{E19D57C2-61F3-4CAE-86FC-9877568750F2}" destId="{E54BC2A6-3BF8-42DA-B2E4-6941BFB43468}" srcOrd="0" destOrd="0" presId="urn:microsoft.com/office/officeart/2018/2/layout/IconVerticalSolidList"/>
    <dgm:cxn modelId="{23FD7D7F-D61C-4B3A-844C-7F0D5A1CED29}" type="presOf" srcId="{A2916A62-D766-4461-A178-1EFC97167569}" destId="{E8390496-05C3-4EFA-B2D7-56FDDEA47C53}" srcOrd="0" destOrd="1" presId="urn:microsoft.com/office/officeart/2018/2/layout/IconVerticalSolidList"/>
    <dgm:cxn modelId="{A595F1A6-7584-442F-A092-0A817B397E71}" type="presOf" srcId="{590F70B6-D6B5-4975-9AE5-49D2F4D1D133}" destId="{68B48159-3507-4A16-B1C7-24CA847F4DA1}" srcOrd="0" destOrd="0" presId="urn:microsoft.com/office/officeart/2018/2/layout/IconVerticalSolidList"/>
    <dgm:cxn modelId="{5255FBA8-B7CD-4518-BB31-66C4B1801AC1}" type="presOf" srcId="{21676AC3-652C-4BE3-A44C-AE6CA3B20F92}" destId="{DD0E11F9-E82A-4F7F-B25D-B726E336AB00}" srcOrd="0" destOrd="0" presId="urn:microsoft.com/office/officeart/2018/2/layout/IconVerticalSolidList"/>
    <dgm:cxn modelId="{A29DE1B4-10AD-4D20-8689-F66569CA09AA}" srcId="{E19D57C2-61F3-4CAE-86FC-9877568750F2}" destId="{590F70B6-D6B5-4975-9AE5-49D2F4D1D133}" srcOrd="2" destOrd="0" parTransId="{9B1AA533-7BBB-4330-833B-F6C60DF4B850}" sibTransId="{C0E5B698-2621-4CB9-AA21-CB1D7CBC2117}"/>
    <dgm:cxn modelId="{004E6DBF-7522-4B5C-B431-E2BE184CE41F}" type="presOf" srcId="{A9E2C06A-4806-4EF5-9F6C-D48E3B54B070}" destId="{9045D367-7B02-4E72-B369-70E54B295C88}" srcOrd="0" destOrd="1" presId="urn:microsoft.com/office/officeart/2018/2/layout/IconVerticalSolidList"/>
    <dgm:cxn modelId="{3510E3DD-F3D4-47DF-9080-284628E128C6}" srcId="{FC8F0B3C-8A58-47FA-8323-5043B0CB397D}" destId="{7B8E209C-1EAE-4ED5-A16E-824A4633C996}" srcOrd="0" destOrd="0" parTransId="{A3E78D3E-A3C4-4F28-AFEB-A5F403B1C740}" sibTransId="{71FD8C1B-6EFC-4AED-B827-822BDA0201E9}"/>
    <dgm:cxn modelId="{16D9D2DD-8CDA-4AC9-85E8-F833044B02A4}" type="presParOf" srcId="{E54BC2A6-3BF8-42DA-B2E4-6941BFB43468}" destId="{E7031F54-44EF-492F-A7D8-5855C2483882}" srcOrd="0" destOrd="0" presId="urn:microsoft.com/office/officeart/2018/2/layout/IconVerticalSolidList"/>
    <dgm:cxn modelId="{D6F3422A-B740-4D16-B3B6-B0EE5104B754}" type="presParOf" srcId="{E7031F54-44EF-492F-A7D8-5855C2483882}" destId="{F571DAC3-D789-4DA4-B3A6-2C95466D059F}" srcOrd="0" destOrd="0" presId="urn:microsoft.com/office/officeart/2018/2/layout/IconVerticalSolidList"/>
    <dgm:cxn modelId="{1BC893A5-A1CC-406A-9216-56EAD9229240}" type="presParOf" srcId="{E7031F54-44EF-492F-A7D8-5855C2483882}" destId="{BF95EC1D-C44F-4CE2-9478-F64D3C86E435}" srcOrd="1" destOrd="0" presId="urn:microsoft.com/office/officeart/2018/2/layout/IconVerticalSolidList"/>
    <dgm:cxn modelId="{653D0B2E-5078-450D-90BB-B85FE1E7EE5F}" type="presParOf" srcId="{E7031F54-44EF-492F-A7D8-5855C2483882}" destId="{33FAD64F-76ED-4F72-AF48-40898DF5F11D}" srcOrd="2" destOrd="0" presId="urn:microsoft.com/office/officeart/2018/2/layout/IconVerticalSolidList"/>
    <dgm:cxn modelId="{F6722E59-63A2-4B32-B2A4-A4BE1BEE30E0}" type="presParOf" srcId="{E7031F54-44EF-492F-A7D8-5855C2483882}" destId="{0EA88FF3-8A29-4C94-9004-F76BFA363316}" srcOrd="3" destOrd="0" presId="urn:microsoft.com/office/officeart/2018/2/layout/IconVerticalSolidList"/>
    <dgm:cxn modelId="{2191135A-495A-44C1-9765-013A03EC8139}" type="presParOf" srcId="{E7031F54-44EF-492F-A7D8-5855C2483882}" destId="{E8390496-05C3-4EFA-B2D7-56FDDEA47C53}" srcOrd="4" destOrd="0" presId="urn:microsoft.com/office/officeart/2018/2/layout/IconVerticalSolidList"/>
    <dgm:cxn modelId="{28CB6F50-543D-4A60-9D70-F2B59B041002}" type="presParOf" srcId="{E54BC2A6-3BF8-42DA-B2E4-6941BFB43468}" destId="{36586E29-B123-4438-9F6D-C4E989ED0E2E}" srcOrd="1" destOrd="0" presId="urn:microsoft.com/office/officeart/2018/2/layout/IconVerticalSolidList"/>
    <dgm:cxn modelId="{D01AC5E2-AB3F-45CA-B732-B91E2253BA88}" type="presParOf" srcId="{E54BC2A6-3BF8-42DA-B2E4-6941BFB43468}" destId="{99BAA1A5-DD9F-4B7B-81DF-30CA31C71343}" srcOrd="2" destOrd="0" presId="urn:microsoft.com/office/officeart/2018/2/layout/IconVerticalSolidList"/>
    <dgm:cxn modelId="{0F28950E-C6DC-4DB1-B10C-34F2F460EB2C}" type="presParOf" srcId="{99BAA1A5-DD9F-4B7B-81DF-30CA31C71343}" destId="{8DBF959C-2B85-43F3-A666-67490181D6AA}" srcOrd="0" destOrd="0" presId="urn:microsoft.com/office/officeart/2018/2/layout/IconVerticalSolidList"/>
    <dgm:cxn modelId="{A27A2F5E-712E-4E40-8FF5-36DA07FA3AC5}" type="presParOf" srcId="{99BAA1A5-DD9F-4B7B-81DF-30CA31C71343}" destId="{730BD866-6034-46A8-A5CB-BA65ED704B78}" srcOrd="1" destOrd="0" presId="urn:microsoft.com/office/officeart/2018/2/layout/IconVerticalSolidList"/>
    <dgm:cxn modelId="{D2F6646E-A07B-4F3E-9EAE-E39C1F211059}" type="presParOf" srcId="{99BAA1A5-DD9F-4B7B-81DF-30CA31C71343}" destId="{09E7BCE8-62F9-4640-9F24-FBA46CFA8D5D}" srcOrd="2" destOrd="0" presId="urn:microsoft.com/office/officeart/2018/2/layout/IconVerticalSolidList"/>
    <dgm:cxn modelId="{57EA9091-7E68-4C49-866A-AB4FBF4E7CAC}" type="presParOf" srcId="{99BAA1A5-DD9F-4B7B-81DF-30CA31C71343}" destId="{DD0E11F9-E82A-4F7F-B25D-B726E336AB00}" srcOrd="3" destOrd="0" presId="urn:microsoft.com/office/officeart/2018/2/layout/IconVerticalSolidList"/>
    <dgm:cxn modelId="{E0869495-B7B9-40C3-AB9F-9FEBF46DBBF0}" type="presParOf" srcId="{99BAA1A5-DD9F-4B7B-81DF-30CA31C71343}" destId="{FB8BA8C4-1ECF-4FBD-B6BB-E46739961EEA}" srcOrd="4" destOrd="0" presId="urn:microsoft.com/office/officeart/2018/2/layout/IconVerticalSolidList"/>
    <dgm:cxn modelId="{CBB433A8-5CE1-4E19-93AC-8746584552AB}" type="presParOf" srcId="{E54BC2A6-3BF8-42DA-B2E4-6941BFB43468}" destId="{A073D176-2FB1-4907-A60A-2556FC423244}" srcOrd="3" destOrd="0" presId="urn:microsoft.com/office/officeart/2018/2/layout/IconVerticalSolidList"/>
    <dgm:cxn modelId="{716FF3C1-9514-45FF-9ECD-464590AD803F}" type="presParOf" srcId="{E54BC2A6-3BF8-42DA-B2E4-6941BFB43468}" destId="{6AEC076F-74F4-4B43-AB59-E5E656523A86}" srcOrd="4" destOrd="0" presId="urn:microsoft.com/office/officeart/2018/2/layout/IconVerticalSolidList"/>
    <dgm:cxn modelId="{622C92DD-5A4C-4776-8E76-DE9C11F95E14}" type="presParOf" srcId="{6AEC076F-74F4-4B43-AB59-E5E656523A86}" destId="{7EAA1772-92CF-43A4-AFE2-7136E3D0669E}" srcOrd="0" destOrd="0" presId="urn:microsoft.com/office/officeart/2018/2/layout/IconVerticalSolidList"/>
    <dgm:cxn modelId="{FA2E4317-8135-4BF6-A043-F194061A9B94}" type="presParOf" srcId="{6AEC076F-74F4-4B43-AB59-E5E656523A86}" destId="{9F187182-93FB-48C8-BB8E-A58071AB40A5}" srcOrd="1" destOrd="0" presId="urn:microsoft.com/office/officeart/2018/2/layout/IconVerticalSolidList"/>
    <dgm:cxn modelId="{9A04043D-F75E-4D68-A312-9622A5BDD874}" type="presParOf" srcId="{6AEC076F-74F4-4B43-AB59-E5E656523A86}" destId="{21519FAE-76CA-4726-BFDA-3C21832E2896}" srcOrd="2" destOrd="0" presId="urn:microsoft.com/office/officeart/2018/2/layout/IconVerticalSolidList"/>
    <dgm:cxn modelId="{4EAE44C6-4B9E-4B37-AD42-89C557AB3B3B}" type="presParOf" srcId="{6AEC076F-74F4-4B43-AB59-E5E656523A86}" destId="{68B48159-3507-4A16-B1C7-24CA847F4DA1}" srcOrd="3" destOrd="0" presId="urn:microsoft.com/office/officeart/2018/2/layout/IconVerticalSolidList"/>
    <dgm:cxn modelId="{8BAD4FA6-F267-4FA2-921B-2554A6532DC2}" type="presParOf" srcId="{6AEC076F-74F4-4B43-AB59-E5E656523A86}" destId="{9045D367-7B02-4E72-B369-70E54B295C88}" srcOrd="4" destOrd="0" presId="urn:microsoft.com/office/officeart/2018/2/layout/IconVerticalSolidList"/>
    <dgm:cxn modelId="{59A297B5-25FF-4978-B5E3-F504F9601A43}" type="presParOf" srcId="{E54BC2A6-3BF8-42DA-B2E4-6941BFB43468}" destId="{D3896047-0977-4B53-B0A6-96468E5B93F8}" srcOrd="5" destOrd="0" presId="urn:microsoft.com/office/officeart/2018/2/layout/IconVerticalSolidList"/>
    <dgm:cxn modelId="{EC74294B-421B-444D-BD0B-6D2AADB6590E}" type="presParOf" srcId="{E54BC2A6-3BF8-42DA-B2E4-6941BFB43468}" destId="{C657E31D-6669-42D8-82BF-32AA564AE6E6}" srcOrd="6" destOrd="0" presId="urn:microsoft.com/office/officeart/2018/2/layout/IconVerticalSolidList"/>
    <dgm:cxn modelId="{21EB8DFA-3270-47E1-8F1C-FF28542012AD}" type="presParOf" srcId="{C657E31D-6669-42D8-82BF-32AA564AE6E6}" destId="{9E3057F4-4A86-4A43-88BE-94C2C7D1637B}" srcOrd="0" destOrd="0" presId="urn:microsoft.com/office/officeart/2018/2/layout/IconVerticalSolidList"/>
    <dgm:cxn modelId="{D6C308BC-FC06-4E6F-A104-6249F19C1757}" type="presParOf" srcId="{C657E31D-6669-42D8-82BF-32AA564AE6E6}" destId="{F8B72AF3-0697-42E2-9187-322F3ABA2FF3}" srcOrd="1" destOrd="0" presId="urn:microsoft.com/office/officeart/2018/2/layout/IconVerticalSolidList"/>
    <dgm:cxn modelId="{2BE17583-0AE8-422B-A3EC-02FC23CBC4D9}" type="presParOf" srcId="{C657E31D-6669-42D8-82BF-32AA564AE6E6}" destId="{AABB8E0C-5CBE-4B07-96D7-3F97B6514132}" srcOrd="2" destOrd="0" presId="urn:microsoft.com/office/officeart/2018/2/layout/IconVerticalSolidList"/>
    <dgm:cxn modelId="{A99C74AF-74A0-4839-A8EF-14EC544BE037}" type="presParOf" srcId="{C657E31D-6669-42D8-82BF-32AA564AE6E6}" destId="{B7A3E462-0312-4470-8812-F3C77F7C20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3176C-C9BB-4074-9390-BD2E7014E17A}">
      <dsp:nvSpPr>
        <dsp:cNvPr id="0" name=""/>
        <dsp:cNvSpPr/>
      </dsp:nvSpPr>
      <dsp:spPr>
        <a:xfrm>
          <a:off x="122310" y="942849"/>
          <a:ext cx="533334" cy="5333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A191B-CB7E-4A16-B6F8-B1B18A45E41D}">
      <dsp:nvSpPr>
        <dsp:cNvPr id="0" name=""/>
        <dsp:cNvSpPr/>
      </dsp:nvSpPr>
      <dsp:spPr>
        <a:xfrm>
          <a:off x="234310" y="1054850"/>
          <a:ext cx="309333" cy="309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B9DB5-F6E7-4311-A7DE-3D6DDD3D7132}">
      <dsp:nvSpPr>
        <dsp:cNvPr id="0" name=""/>
        <dsp:cNvSpPr/>
      </dsp:nvSpPr>
      <dsp:spPr>
        <a:xfrm>
          <a:off x="769930" y="942849"/>
          <a:ext cx="1257145" cy="53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/>
            <a:t>Model(Modelo):</a:t>
          </a:r>
          <a:r>
            <a:rPr lang="pt-BR" sz="1100" kern="1200"/>
            <a:t> A responsabilidade do modelo é representar o negócio. Também é responsável pelo acesso e manipulação dos dados na sua aplicação.</a:t>
          </a:r>
          <a:endParaRPr lang="en-US" sz="1100" kern="1200"/>
        </a:p>
      </dsp:txBody>
      <dsp:txXfrm>
        <a:off x="769930" y="942849"/>
        <a:ext cx="1257145" cy="533334"/>
      </dsp:txXfrm>
    </dsp:sp>
    <dsp:sp modelId="{E92E79AE-BAD8-4026-9E23-CDBC1E43C44E}">
      <dsp:nvSpPr>
        <dsp:cNvPr id="0" name=""/>
        <dsp:cNvSpPr/>
      </dsp:nvSpPr>
      <dsp:spPr>
        <a:xfrm>
          <a:off x="2246124" y="942849"/>
          <a:ext cx="533334" cy="5333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96CC9-9CA0-4046-ABC4-311D73BA5E8C}">
      <dsp:nvSpPr>
        <dsp:cNvPr id="0" name=""/>
        <dsp:cNvSpPr/>
      </dsp:nvSpPr>
      <dsp:spPr>
        <a:xfrm>
          <a:off x="2358124" y="1054850"/>
          <a:ext cx="309333" cy="309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DB5DA-351E-4666-BFE8-F03667626FB8}">
      <dsp:nvSpPr>
        <dsp:cNvPr id="0" name=""/>
        <dsp:cNvSpPr/>
      </dsp:nvSpPr>
      <dsp:spPr>
        <a:xfrm>
          <a:off x="2893744" y="942849"/>
          <a:ext cx="1257145" cy="53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/>
            <a:t>View(Visão):</a:t>
          </a:r>
          <a:r>
            <a:rPr lang="pt-BR" sz="1100" kern="1200"/>
            <a:t> É responsável pela interface que será apresentada, mostrando as informações do modelo para o usuário.</a:t>
          </a:r>
          <a:endParaRPr lang="en-US" sz="1100" kern="1200"/>
        </a:p>
      </dsp:txBody>
      <dsp:txXfrm>
        <a:off x="2893744" y="942849"/>
        <a:ext cx="1257145" cy="533334"/>
      </dsp:txXfrm>
    </dsp:sp>
    <dsp:sp modelId="{A9317EC3-E59E-4DC7-BA72-450547F5B0E2}">
      <dsp:nvSpPr>
        <dsp:cNvPr id="0" name=""/>
        <dsp:cNvSpPr/>
      </dsp:nvSpPr>
      <dsp:spPr>
        <a:xfrm>
          <a:off x="122310" y="1664515"/>
          <a:ext cx="533334" cy="5333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BF934-96AB-450E-A3B2-0EFF53A02B24}">
      <dsp:nvSpPr>
        <dsp:cNvPr id="0" name=""/>
        <dsp:cNvSpPr/>
      </dsp:nvSpPr>
      <dsp:spPr>
        <a:xfrm>
          <a:off x="234310" y="1776516"/>
          <a:ext cx="309333" cy="3093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5965F-2E2A-4CF3-BD1E-30298D86934C}">
      <dsp:nvSpPr>
        <dsp:cNvPr id="0" name=""/>
        <dsp:cNvSpPr/>
      </dsp:nvSpPr>
      <dsp:spPr>
        <a:xfrm>
          <a:off x="769930" y="1664515"/>
          <a:ext cx="1257145" cy="53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/>
            <a:t>Controller(Controle): </a:t>
          </a:r>
          <a:r>
            <a:rPr lang="pt-BR" sz="1100" kern="1200"/>
            <a:t>É responsável por “ligar” o model e à view, fazendo com que os modelos possam ser repassados para às views e vice-versa.</a:t>
          </a:r>
          <a:endParaRPr lang="en-US" sz="1100" kern="1200"/>
        </a:p>
      </dsp:txBody>
      <dsp:txXfrm>
        <a:off x="769930" y="1664515"/>
        <a:ext cx="1257145" cy="533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8E493-9531-44F8-8C20-5448B9E14216}">
      <dsp:nvSpPr>
        <dsp:cNvPr id="0" name=""/>
        <dsp:cNvSpPr/>
      </dsp:nvSpPr>
      <dsp:spPr>
        <a:xfrm>
          <a:off x="312619" y="107011"/>
          <a:ext cx="970400" cy="9704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81010-6388-4968-85A4-9908906D9129}">
      <dsp:nvSpPr>
        <dsp:cNvPr id="0" name=""/>
        <dsp:cNvSpPr/>
      </dsp:nvSpPr>
      <dsp:spPr>
        <a:xfrm>
          <a:off x="519426" y="313818"/>
          <a:ext cx="556787" cy="556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3A224-056E-4AD7-AD15-7EE2E547060E}">
      <dsp:nvSpPr>
        <dsp:cNvPr id="0" name=""/>
        <dsp:cNvSpPr/>
      </dsp:nvSpPr>
      <dsp:spPr>
        <a:xfrm>
          <a:off x="2409" y="1379667"/>
          <a:ext cx="1590820" cy="1006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Criado por Trygve Mikkjel Heyerdahl Reenskaug (Cientista da computação)</a:t>
          </a:r>
          <a:endParaRPr lang="en-US" sz="1100" kern="1200"/>
        </a:p>
      </dsp:txBody>
      <dsp:txXfrm>
        <a:off x="2409" y="1379667"/>
        <a:ext cx="1590820" cy="1006690"/>
      </dsp:txXfrm>
    </dsp:sp>
    <dsp:sp modelId="{2E8C2213-C8EF-4174-95DF-CD07F25F9E2D}">
      <dsp:nvSpPr>
        <dsp:cNvPr id="0" name=""/>
        <dsp:cNvSpPr/>
      </dsp:nvSpPr>
      <dsp:spPr>
        <a:xfrm>
          <a:off x="2181833" y="107011"/>
          <a:ext cx="970400" cy="9704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6AA76-BB59-47A7-9D98-F9D30F7AF646}">
      <dsp:nvSpPr>
        <dsp:cNvPr id="0" name=""/>
        <dsp:cNvSpPr/>
      </dsp:nvSpPr>
      <dsp:spPr>
        <a:xfrm>
          <a:off x="2388640" y="313818"/>
          <a:ext cx="556787" cy="556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1C6A4-0983-41D2-ACD5-F09E4D060AFC}">
      <dsp:nvSpPr>
        <dsp:cNvPr id="0" name=""/>
        <dsp:cNvSpPr/>
      </dsp:nvSpPr>
      <dsp:spPr>
        <a:xfrm>
          <a:off x="1871623" y="1379667"/>
          <a:ext cx="1590820" cy="1006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Inicialmente foi concebido no contexto desktop.</a:t>
          </a:r>
          <a:endParaRPr lang="en-US" sz="1100" kern="1200"/>
        </a:p>
      </dsp:txBody>
      <dsp:txXfrm>
        <a:off x="1871623" y="1379667"/>
        <a:ext cx="1590820" cy="1006690"/>
      </dsp:txXfrm>
    </dsp:sp>
    <dsp:sp modelId="{1C7751BE-00CD-47E3-ACF0-4F4CBF4A2D5C}">
      <dsp:nvSpPr>
        <dsp:cNvPr id="0" name=""/>
        <dsp:cNvSpPr/>
      </dsp:nvSpPr>
      <dsp:spPr>
        <a:xfrm>
          <a:off x="4051047" y="107011"/>
          <a:ext cx="970400" cy="9704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EB072-99A3-4D54-9335-31D2E22F542B}">
      <dsp:nvSpPr>
        <dsp:cNvPr id="0" name=""/>
        <dsp:cNvSpPr/>
      </dsp:nvSpPr>
      <dsp:spPr>
        <a:xfrm>
          <a:off x="4257853" y="313818"/>
          <a:ext cx="556787" cy="5567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DEE11-4069-49C3-A8B3-31F7656AC8D7}">
      <dsp:nvSpPr>
        <dsp:cNvPr id="0" name=""/>
        <dsp:cNvSpPr/>
      </dsp:nvSpPr>
      <dsp:spPr>
        <a:xfrm>
          <a:off x="3740837" y="1379667"/>
          <a:ext cx="1590820" cy="1006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Artigo:Applications Programming in Smalltalk-80: How to use Model-View-Controller (MVC)</a:t>
          </a:r>
          <a:endParaRPr lang="en-US" sz="1100" kern="1200"/>
        </a:p>
      </dsp:txBody>
      <dsp:txXfrm>
        <a:off x="3740837" y="1379667"/>
        <a:ext cx="1590820" cy="1006690"/>
      </dsp:txXfrm>
    </dsp:sp>
    <dsp:sp modelId="{2322895E-AE60-4150-A521-DFA92480A5F0}">
      <dsp:nvSpPr>
        <dsp:cNvPr id="0" name=""/>
        <dsp:cNvSpPr/>
      </dsp:nvSpPr>
      <dsp:spPr>
        <a:xfrm>
          <a:off x="5920261" y="107011"/>
          <a:ext cx="970400" cy="9704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60CA8-C9A3-410B-82EC-8AFA0D89FB1F}">
      <dsp:nvSpPr>
        <dsp:cNvPr id="0" name=""/>
        <dsp:cNvSpPr/>
      </dsp:nvSpPr>
      <dsp:spPr>
        <a:xfrm>
          <a:off x="6127067" y="313818"/>
          <a:ext cx="556787" cy="5567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4028E-B700-4DAF-8531-166D9692F82D}">
      <dsp:nvSpPr>
        <dsp:cNvPr id="0" name=""/>
        <dsp:cNvSpPr/>
      </dsp:nvSpPr>
      <dsp:spPr>
        <a:xfrm>
          <a:off x="5610051" y="1379667"/>
          <a:ext cx="1590820" cy="1006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Citado por GoF como uma tríade de objetos (camadas) Model/View/Controller. Antes do MVC os projetos agrupavam os três objetos.</a:t>
          </a:r>
          <a:endParaRPr lang="en-US" sz="1100" kern="1200"/>
        </a:p>
      </dsp:txBody>
      <dsp:txXfrm>
        <a:off x="5610051" y="1379667"/>
        <a:ext cx="1590820" cy="10066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AD5BD-99D5-40B0-82AF-982590E7B165}">
      <dsp:nvSpPr>
        <dsp:cNvPr id="0" name=""/>
        <dsp:cNvSpPr/>
      </dsp:nvSpPr>
      <dsp:spPr>
        <a:xfrm>
          <a:off x="1057312" y="308"/>
          <a:ext cx="1048675" cy="10486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57A3B-5312-425D-9ED2-B33F0EE4678B}">
      <dsp:nvSpPr>
        <dsp:cNvPr id="0" name=""/>
        <dsp:cNvSpPr/>
      </dsp:nvSpPr>
      <dsp:spPr>
        <a:xfrm>
          <a:off x="1280800" y="223796"/>
          <a:ext cx="601699" cy="6016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DD4B8-A24F-47A2-86CB-7171BBD0502D}">
      <dsp:nvSpPr>
        <dsp:cNvPr id="0" name=""/>
        <dsp:cNvSpPr/>
      </dsp:nvSpPr>
      <dsp:spPr>
        <a:xfrm>
          <a:off x="722079" y="1375620"/>
          <a:ext cx="1719140" cy="1117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/>
            <a:t>Visão</a:t>
          </a:r>
          <a:endParaRPr lang="en-US" sz="1100" kern="1200"/>
        </a:p>
      </dsp:txBody>
      <dsp:txXfrm>
        <a:off x="722079" y="1375620"/>
        <a:ext cx="1719140" cy="1117441"/>
      </dsp:txXfrm>
    </dsp:sp>
    <dsp:sp modelId="{EF16F9B5-7FAA-4244-9608-EA4B7C5FF065}">
      <dsp:nvSpPr>
        <dsp:cNvPr id="0" name=""/>
        <dsp:cNvSpPr/>
      </dsp:nvSpPr>
      <dsp:spPr>
        <a:xfrm>
          <a:off x="3077302" y="308"/>
          <a:ext cx="1048675" cy="10486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BCA62E-2342-4425-A0D1-A2504F83AF66}">
      <dsp:nvSpPr>
        <dsp:cNvPr id="0" name=""/>
        <dsp:cNvSpPr/>
      </dsp:nvSpPr>
      <dsp:spPr>
        <a:xfrm>
          <a:off x="3300790" y="223796"/>
          <a:ext cx="601699" cy="6016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70D43-2F62-4FB1-8D6E-19074F0FC754}">
      <dsp:nvSpPr>
        <dsp:cNvPr id="0" name=""/>
        <dsp:cNvSpPr/>
      </dsp:nvSpPr>
      <dsp:spPr>
        <a:xfrm>
          <a:off x="2742070" y="1375620"/>
          <a:ext cx="1719140" cy="1117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Camada responsável pela apresentação de resultados, gráficos, planilhas, formulários etc. Em um serviço web é representado pelas tecnologias HTML, JSP, CSS entre outras. </a:t>
          </a:r>
          <a:endParaRPr lang="en-US" sz="1100" kern="1200"/>
        </a:p>
      </dsp:txBody>
      <dsp:txXfrm>
        <a:off x="2742070" y="1375620"/>
        <a:ext cx="1719140" cy="1117441"/>
      </dsp:txXfrm>
    </dsp:sp>
    <dsp:sp modelId="{C1B31F93-85ED-4C94-94D6-96E12F459AAA}">
      <dsp:nvSpPr>
        <dsp:cNvPr id="0" name=""/>
        <dsp:cNvSpPr/>
      </dsp:nvSpPr>
      <dsp:spPr>
        <a:xfrm>
          <a:off x="5097292" y="308"/>
          <a:ext cx="1048675" cy="10486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61D50-3356-4A21-9F08-C9CA7E39CBC5}">
      <dsp:nvSpPr>
        <dsp:cNvPr id="0" name=""/>
        <dsp:cNvSpPr/>
      </dsp:nvSpPr>
      <dsp:spPr>
        <a:xfrm>
          <a:off x="5320781" y="223796"/>
          <a:ext cx="601699" cy="6016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693AD-5463-4F96-B27E-4CF56988D847}">
      <dsp:nvSpPr>
        <dsp:cNvPr id="0" name=""/>
        <dsp:cNvSpPr/>
      </dsp:nvSpPr>
      <dsp:spPr>
        <a:xfrm>
          <a:off x="4762060" y="1375620"/>
          <a:ext cx="1719140" cy="1117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Um conjunto de dados podem ser exibidos de formas diferentes, conforme a necessidade do usuário.</a:t>
          </a:r>
          <a:endParaRPr lang="en-US" sz="1100" kern="1200"/>
        </a:p>
      </dsp:txBody>
      <dsp:txXfrm>
        <a:off x="4762060" y="1375620"/>
        <a:ext cx="1719140" cy="11174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9035A-03CD-4369-86C1-8A582DAA817F}">
      <dsp:nvSpPr>
        <dsp:cNvPr id="0" name=""/>
        <dsp:cNvSpPr/>
      </dsp:nvSpPr>
      <dsp:spPr>
        <a:xfrm>
          <a:off x="113240" y="429948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8395E-6E6B-4F2D-9526-6BD16CC0F766}">
      <dsp:nvSpPr>
        <dsp:cNvPr id="0" name=""/>
        <dsp:cNvSpPr/>
      </dsp:nvSpPr>
      <dsp:spPr>
        <a:xfrm>
          <a:off x="240248" y="556956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8041C-AD69-4E97-BC13-62D7A90E0650}">
      <dsp:nvSpPr>
        <dsp:cNvPr id="0" name=""/>
        <dsp:cNvSpPr/>
      </dsp:nvSpPr>
      <dsp:spPr>
        <a:xfrm>
          <a:off x="847640" y="429948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/>
            <a:t>Modelo</a:t>
          </a:r>
          <a:endParaRPr lang="en-US" sz="1100" kern="1200"/>
        </a:p>
      </dsp:txBody>
      <dsp:txXfrm>
        <a:off x="847640" y="429948"/>
        <a:ext cx="1425599" cy="604800"/>
      </dsp:txXfrm>
    </dsp:sp>
    <dsp:sp modelId="{DBE25AD6-BC1A-48EB-86C4-C367D7F7FAFE}">
      <dsp:nvSpPr>
        <dsp:cNvPr id="0" name=""/>
        <dsp:cNvSpPr/>
      </dsp:nvSpPr>
      <dsp:spPr>
        <a:xfrm>
          <a:off x="2521640" y="429948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B6255-3BFD-4121-AE5C-B459A7B79555}">
      <dsp:nvSpPr>
        <dsp:cNvPr id="0" name=""/>
        <dsp:cNvSpPr/>
      </dsp:nvSpPr>
      <dsp:spPr>
        <a:xfrm>
          <a:off x="2648648" y="556956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A2A1E-15D3-4B73-B465-0589B6329C1A}">
      <dsp:nvSpPr>
        <dsp:cNvPr id="0" name=""/>
        <dsp:cNvSpPr/>
      </dsp:nvSpPr>
      <dsp:spPr>
        <a:xfrm>
          <a:off x="3256040" y="429948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Contém as regras de negócio, a interação com a base de dados através da instruções SQL. </a:t>
          </a:r>
          <a:endParaRPr lang="en-US" sz="1100" kern="1200"/>
        </a:p>
      </dsp:txBody>
      <dsp:txXfrm>
        <a:off x="3256040" y="429948"/>
        <a:ext cx="1425599" cy="604800"/>
      </dsp:txXfrm>
    </dsp:sp>
    <dsp:sp modelId="{0F2495F6-D1B8-44C9-B170-00A15923C69C}">
      <dsp:nvSpPr>
        <dsp:cNvPr id="0" name=""/>
        <dsp:cNvSpPr/>
      </dsp:nvSpPr>
      <dsp:spPr>
        <a:xfrm>
          <a:off x="4930040" y="429948"/>
          <a:ext cx="604800" cy="6048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C22CF-DB26-46C2-9B45-7A1A57E54510}">
      <dsp:nvSpPr>
        <dsp:cNvPr id="0" name=""/>
        <dsp:cNvSpPr/>
      </dsp:nvSpPr>
      <dsp:spPr>
        <a:xfrm>
          <a:off x="5057048" y="556956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A6ABF-AAB2-4713-A0D2-48B915FF65D6}">
      <dsp:nvSpPr>
        <dsp:cNvPr id="0" name=""/>
        <dsp:cNvSpPr/>
      </dsp:nvSpPr>
      <dsp:spPr>
        <a:xfrm>
          <a:off x="5664440" y="429948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Representadas pelas classes Java, onde os métodos lançam exceções.</a:t>
          </a:r>
          <a:endParaRPr lang="en-US" sz="1100" kern="1200"/>
        </a:p>
      </dsp:txBody>
      <dsp:txXfrm>
        <a:off x="5664440" y="429948"/>
        <a:ext cx="1425599" cy="604800"/>
      </dsp:txXfrm>
    </dsp:sp>
    <dsp:sp modelId="{EAF2FA26-2CA3-4B47-94E5-C270BD3AB0E5}">
      <dsp:nvSpPr>
        <dsp:cNvPr id="0" name=""/>
        <dsp:cNvSpPr/>
      </dsp:nvSpPr>
      <dsp:spPr>
        <a:xfrm>
          <a:off x="113240" y="1458621"/>
          <a:ext cx="604800" cy="604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48F44-90FD-41C7-BEBB-F8177DEA2E0A}">
      <dsp:nvSpPr>
        <dsp:cNvPr id="0" name=""/>
        <dsp:cNvSpPr/>
      </dsp:nvSpPr>
      <dsp:spPr>
        <a:xfrm>
          <a:off x="240248" y="1585629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508D0-7547-4A72-A803-AFE2C44F3254}">
      <dsp:nvSpPr>
        <dsp:cNvPr id="0" name=""/>
        <dsp:cNvSpPr/>
      </dsp:nvSpPr>
      <dsp:spPr>
        <a:xfrm>
          <a:off x="847640" y="145862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/>
            <a:t>Controle</a:t>
          </a:r>
          <a:endParaRPr lang="en-US" sz="1100" kern="1200"/>
        </a:p>
      </dsp:txBody>
      <dsp:txXfrm>
        <a:off x="847640" y="1458621"/>
        <a:ext cx="1425599" cy="604800"/>
      </dsp:txXfrm>
    </dsp:sp>
    <dsp:sp modelId="{C63DA2DD-A6C9-4F65-975A-0D9E8BE3ABBB}">
      <dsp:nvSpPr>
        <dsp:cNvPr id="0" name=""/>
        <dsp:cNvSpPr/>
      </dsp:nvSpPr>
      <dsp:spPr>
        <a:xfrm>
          <a:off x="2521640" y="1458621"/>
          <a:ext cx="604800" cy="6048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7BAAB-0B7D-4593-A9D8-5C3E672CD9B8}">
      <dsp:nvSpPr>
        <dsp:cNvPr id="0" name=""/>
        <dsp:cNvSpPr/>
      </dsp:nvSpPr>
      <dsp:spPr>
        <a:xfrm>
          <a:off x="2648648" y="1585629"/>
          <a:ext cx="350784" cy="350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932CA-31F2-48BF-BB75-C78529F606AF}">
      <dsp:nvSpPr>
        <dsp:cNvPr id="0" name=""/>
        <dsp:cNvSpPr/>
      </dsp:nvSpPr>
      <dsp:spPr>
        <a:xfrm>
          <a:off x="3256040" y="145862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Basicamente mapeia às ações requeridas nas camadas de visão e modelo. Cuidando do tratamento dos eventos que ocorrem fora dessa camada.</a:t>
          </a:r>
          <a:endParaRPr lang="en-US" sz="1100" kern="1200"/>
        </a:p>
      </dsp:txBody>
      <dsp:txXfrm>
        <a:off x="3256040" y="1458621"/>
        <a:ext cx="1425599" cy="604800"/>
      </dsp:txXfrm>
    </dsp:sp>
    <dsp:sp modelId="{F84B6FEE-5887-4CAA-98B4-CAEC410D8EB5}">
      <dsp:nvSpPr>
        <dsp:cNvPr id="0" name=""/>
        <dsp:cNvSpPr/>
      </dsp:nvSpPr>
      <dsp:spPr>
        <a:xfrm>
          <a:off x="4930040" y="1458621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164B5-ABC8-42A0-B757-8F83A9E4CC5A}">
      <dsp:nvSpPr>
        <dsp:cNvPr id="0" name=""/>
        <dsp:cNvSpPr/>
      </dsp:nvSpPr>
      <dsp:spPr>
        <a:xfrm>
          <a:off x="5057048" y="1585629"/>
          <a:ext cx="350784" cy="350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CD10A-5B21-4AB4-9D24-9713E2824498}">
      <dsp:nvSpPr>
        <dsp:cNvPr id="0" name=""/>
        <dsp:cNvSpPr/>
      </dsp:nvSpPr>
      <dsp:spPr>
        <a:xfrm>
          <a:off x="5664440" y="145862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Pode ser representada por um servlet.</a:t>
          </a:r>
          <a:endParaRPr lang="en-US" sz="1100" kern="1200"/>
        </a:p>
      </dsp:txBody>
      <dsp:txXfrm>
        <a:off x="5664440" y="1458621"/>
        <a:ext cx="1425599" cy="604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1DAC3-D789-4DA4-B3A6-2C95466D059F}">
      <dsp:nvSpPr>
        <dsp:cNvPr id="0" name=""/>
        <dsp:cNvSpPr/>
      </dsp:nvSpPr>
      <dsp:spPr>
        <a:xfrm>
          <a:off x="0" y="2251"/>
          <a:ext cx="7203281" cy="5239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5EC1D-C44F-4CE2-9478-F64D3C86E435}">
      <dsp:nvSpPr>
        <dsp:cNvPr id="0" name=""/>
        <dsp:cNvSpPr/>
      </dsp:nvSpPr>
      <dsp:spPr>
        <a:xfrm>
          <a:off x="158501" y="120145"/>
          <a:ext cx="288184" cy="28818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8FF3-8A29-4C94-9004-F76BFA363316}">
      <dsp:nvSpPr>
        <dsp:cNvPr id="0" name=""/>
        <dsp:cNvSpPr/>
      </dsp:nvSpPr>
      <dsp:spPr>
        <a:xfrm>
          <a:off x="605187" y="2251"/>
          <a:ext cx="3241476" cy="523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54" tIns="55454" rIns="55454" bIns="5545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“CURIOSO”:</a:t>
          </a:r>
          <a:endParaRPr lang="en-US" sz="2200" kern="1200"/>
        </a:p>
      </dsp:txBody>
      <dsp:txXfrm>
        <a:off x="605187" y="2251"/>
        <a:ext cx="3241476" cy="523972"/>
      </dsp:txXfrm>
    </dsp:sp>
    <dsp:sp modelId="{E8390496-05C3-4EFA-B2D7-56FDDEA47C53}">
      <dsp:nvSpPr>
        <dsp:cNvPr id="0" name=""/>
        <dsp:cNvSpPr/>
      </dsp:nvSpPr>
      <dsp:spPr>
        <a:xfrm>
          <a:off x="3846664" y="2251"/>
          <a:ext cx="3356025" cy="523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54" tIns="55454" rIns="55454" bIns="5545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Procure revisar o que foi estudado.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Pesquise as referências bibliográficas.</a:t>
          </a:r>
          <a:endParaRPr lang="en-US" sz="1100" kern="1200"/>
        </a:p>
      </dsp:txBody>
      <dsp:txXfrm>
        <a:off x="3846664" y="2251"/>
        <a:ext cx="3356025" cy="523972"/>
      </dsp:txXfrm>
    </dsp:sp>
    <dsp:sp modelId="{8DBF959C-2B85-43F3-A666-67490181D6AA}">
      <dsp:nvSpPr>
        <dsp:cNvPr id="0" name=""/>
        <dsp:cNvSpPr/>
      </dsp:nvSpPr>
      <dsp:spPr>
        <a:xfrm>
          <a:off x="0" y="657216"/>
          <a:ext cx="7203281" cy="5239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BD866-6034-46A8-A5CB-BA65ED704B78}">
      <dsp:nvSpPr>
        <dsp:cNvPr id="0" name=""/>
        <dsp:cNvSpPr/>
      </dsp:nvSpPr>
      <dsp:spPr>
        <a:xfrm>
          <a:off x="158501" y="775110"/>
          <a:ext cx="288184" cy="28818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11F9-E82A-4F7F-B25D-B726E336AB00}">
      <dsp:nvSpPr>
        <dsp:cNvPr id="0" name=""/>
        <dsp:cNvSpPr/>
      </dsp:nvSpPr>
      <dsp:spPr>
        <a:xfrm>
          <a:off x="605187" y="657216"/>
          <a:ext cx="3241476" cy="523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54" tIns="55454" rIns="55454" bIns="5545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“ANTENADO”:</a:t>
          </a:r>
          <a:endParaRPr lang="en-US" sz="2200" kern="1200"/>
        </a:p>
      </dsp:txBody>
      <dsp:txXfrm>
        <a:off x="605187" y="657216"/>
        <a:ext cx="3241476" cy="523972"/>
      </dsp:txXfrm>
    </dsp:sp>
    <dsp:sp modelId="{FB8BA8C4-1ECF-4FBD-B6BB-E46739961EEA}">
      <dsp:nvSpPr>
        <dsp:cNvPr id="0" name=""/>
        <dsp:cNvSpPr/>
      </dsp:nvSpPr>
      <dsp:spPr>
        <a:xfrm>
          <a:off x="3846664" y="657216"/>
          <a:ext cx="3356025" cy="523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54" tIns="55454" rIns="55454" bIns="5545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Leia a próxima aula.</a:t>
          </a:r>
          <a:endParaRPr lang="en-US" sz="1100" kern="1200"/>
        </a:p>
      </dsp:txBody>
      <dsp:txXfrm>
        <a:off x="3846664" y="657216"/>
        <a:ext cx="3356025" cy="523972"/>
      </dsp:txXfrm>
    </dsp:sp>
    <dsp:sp modelId="{7EAA1772-92CF-43A4-AFE2-7136E3D0669E}">
      <dsp:nvSpPr>
        <dsp:cNvPr id="0" name=""/>
        <dsp:cNvSpPr/>
      </dsp:nvSpPr>
      <dsp:spPr>
        <a:xfrm>
          <a:off x="0" y="1312181"/>
          <a:ext cx="7203281" cy="5239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87182-93FB-48C8-BB8E-A58071AB40A5}">
      <dsp:nvSpPr>
        <dsp:cNvPr id="0" name=""/>
        <dsp:cNvSpPr/>
      </dsp:nvSpPr>
      <dsp:spPr>
        <a:xfrm>
          <a:off x="158501" y="1430075"/>
          <a:ext cx="288184" cy="28818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48159-3507-4A16-B1C7-24CA847F4DA1}">
      <dsp:nvSpPr>
        <dsp:cNvPr id="0" name=""/>
        <dsp:cNvSpPr/>
      </dsp:nvSpPr>
      <dsp:spPr>
        <a:xfrm>
          <a:off x="605187" y="1312181"/>
          <a:ext cx="3241476" cy="523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54" tIns="55454" rIns="55454" bIns="5545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“COLABORATIVO”:</a:t>
          </a:r>
          <a:endParaRPr lang="en-US" sz="2200" kern="1200"/>
        </a:p>
      </dsp:txBody>
      <dsp:txXfrm>
        <a:off x="605187" y="1312181"/>
        <a:ext cx="3241476" cy="523972"/>
      </dsp:txXfrm>
    </dsp:sp>
    <dsp:sp modelId="{9045D367-7B02-4E72-B369-70E54B295C88}">
      <dsp:nvSpPr>
        <dsp:cNvPr id="0" name=""/>
        <dsp:cNvSpPr/>
      </dsp:nvSpPr>
      <dsp:spPr>
        <a:xfrm>
          <a:off x="3846664" y="1312181"/>
          <a:ext cx="3356025" cy="523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54" tIns="55454" rIns="55454" bIns="5545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Traga assuntos relevantes para a sala de aula.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Participe da aula.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Proponha discussões relevantes sobre o conteúdo.</a:t>
          </a:r>
          <a:endParaRPr lang="en-US" sz="1100" kern="1200"/>
        </a:p>
      </dsp:txBody>
      <dsp:txXfrm>
        <a:off x="3846664" y="1312181"/>
        <a:ext cx="3356025" cy="523972"/>
      </dsp:txXfrm>
    </dsp:sp>
    <dsp:sp modelId="{9E3057F4-4A86-4A43-88BE-94C2C7D1637B}">
      <dsp:nvSpPr>
        <dsp:cNvPr id="0" name=""/>
        <dsp:cNvSpPr/>
      </dsp:nvSpPr>
      <dsp:spPr>
        <a:xfrm>
          <a:off x="0" y="1967146"/>
          <a:ext cx="7203281" cy="5239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72AF3-0697-42E2-9187-322F3ABA2FF3}">
      <dsp:nvSpPr>
        <dsp:cNvPr id="0" name=""/>
        <dsp:cNvSpPr/>
      </dsp:nvSpPr>
      <dsp:spPr>
        <a:xfrm>
          <a:off x="158501" y="2085040"/>
          <a:ext cx="288184" cy="28818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E462-0312-4470-8812-F3C77F7C20EA}">
      <dsp:nvSpPr>
        <dsp:cNvPr id="0" name=""/>
        <dsp:cNvSpPr/>
      </dsp:nvSpPr>
      <dsp:spPr>
        <a:xfrm>
          <a:off x="605187" y="1967146"/>
          <a:ext cx="6597501" cy="523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54" tIns="55454" rIns="55454" bIns="5545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Prof. Wilson Lourenço</a:t>
          </a:r>
          <a:endParaRPr lang="en-US" sz="2200" kern="1200"/>
        </a:p>
      </dsp:txBody>
      <dsp:txXfrm>
        <a:off x="605187" y="1967146"/>
        <a:ext cx="6597501" cy="523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040275d8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040275d8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54463adb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54463adb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ad56c1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7ad56c1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ad56c14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ad56c14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7ad56c14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7ad56c14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ad56c14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ad56c14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7ad56c1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7ad56c1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ad56c14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7ad56c14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ad56c14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7ad56c14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7ad56c14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7ad56c14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0b0b12b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0b0b12b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7ad56c14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7ad56c14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7ad56c14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7ad56c14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040275d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040275d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54463adb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54463adb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572df869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572df869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54463adb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54463adb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572df869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572df869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52c5e0f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52c5e0f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52c5e0f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52c5e0f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530-0D7A-4B01-BF0E-CDFFB9D4B7E8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9632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530-0D7A-4B01-BF0E-CDFFB9D4B7E8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0567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530-0D7A-4B01-BF0E-CDFFB9D4B7E8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02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658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530-0D7A-4B01-BF0E-CDFFB9D4B7E8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7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530-0D7A-4B01-BF0E-CDFFB9D4B7E8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9903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530-0D7A-4B01-BF0E-CDFFB9D4B7E8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676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530-0D7A-4B01-BF0E-CDFFB9D4B7E8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7398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530-0D7A-4B01-BF0E-CDFFB9D4B7E8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8951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530-0D7A-4B01-BF0E-CDFFB9D4B7E8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9510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530-0D7A-4B01-BF0E-CDFFB9D4B7E8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934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CBD36530-0D7A-4B01-BF0E-CDFFB9D4B7E8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8291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36530-0D7A-4B01-BF0E-CDFFB9D4B7E8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32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7CE861-A97E-4573-8E72-7E9179653A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-2" b="15727"/>
          <a:stretch/>
        </p:blipFill>
        <p:spPr>
          <a:xfrm>
            <a:off x="20" y="10"/>
            <a:ext cx="9143980" cy="514447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ABE9C3-1324-4605-997D-C2FA54306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600"/>
              <a:t>Programação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CEA43B-7B43-4404-90EE-C77833BD6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Prof. Wilson Lourenço</a:t>
            </a:r>
          </a:p>
        </p:txBody>
      </p:sp>
    </p:spTree>
    <p:extLst>
      <p:ext uri="{BB962C8B-B14F-4D97-AF65-F5344CB8AC3E}">
        <p14:creationId xmlns:p14="http://schemas.microsoft.com/office/powerpoint/2010/main" val="2642782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/>
              <a:t>Padrão MVC</a:t>
            </a:r>
          </a:p>
        </p:txBody>
      </p:sp>
      <p:graphicFrame>
        <p:nvGraphicFramePr>
          <p:cNvPr id="110" name="Google Shape;108;p21">
            <a:extLst>
              <a:ext uri="{FF2B5EF4-FFF2-40B4-BE49-F238E27FC236}">
                <a16:creationId xmlns:a16="http://schemas.microsoft.com/office/drawing/2014/main" id="{005CC73C-0D61-72FD-06E8-DB8582C154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580749"/>
              </p:ext>
            </p:extLst>
          </p:nvPr>
        </p:nvGraphicFramePr>
        <p:xfrm>
          <a:off x="1088231" y="1755326"/>
          <a:ext cx="7203281" cy="2493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645459" y="853671"/>
            <a:ext cx="2845263" cy="289407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Padrão MVC 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25015" y="478725"/>
            <a:ext cx="4807204" cy="3643968"/>
            <a:chOff x="7807230" y="2012810"/>
            <a:chExt cx="3251252" cy="3459865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918" y="730227"/>
            <a:ext cx="4327398" cy="3140964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4188362" y="853671"/>
            <a:ext cx="4080510" cy="28940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400">
              <a:solidFill>
                <a:srgbClr val="000000"/>
              </a:solidFill>
            </a:endParaRPr>
          </a:p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</a:rPr>
              <a:t>Vantagens</a:t>
            </a:r>
          </a:p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400">
              <a:solidFill>
                <a:srgbClr val="000000"/>
              </a:solidFill>
            </a:endParaRP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</a:rPr>
              <a:t>Organização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</a:rPr>
              <a:t>Distribuição em especialidades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</a:rPr>
              <a:t>Fácil manutenção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</a:rPr>
              <a:t>Reúso de recursos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</a:rPr>
              <a:t>Mais fácil de testar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</a:rPr>
              <a:t>Desenvolvimento simultâneo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645459" y="853671"/>
            <a:ext cx="2845263" cy="289407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Padrão MVC 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25015" y="478725"/>
            <a:ext cx="4807204" cy="3643968"/>
            <a:chOff x="7807230" y="2012810"/>
            <a:chExt cx="3251252" cy="345986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918" y="730227"/>
            <a:ext cx="4327398" cy="3140964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4188362" y="853671"/>
            <a:ext cx="4080510" cy="28940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</a:endParaRP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Desvantagens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Tempo maior para modelar o sistema.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Requer especialização de pessoal.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Inadequado para sistemas pequenos, pode gerar complexidade.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31330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1088685" y="603390"/>
            <a:ext cx="3132383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/>
              <a:t>Exemplo MVC 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1088685" y="1511799"/>
            <a:ext cx="3129159" cy="258795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/>
              <a:t>Exemplo: Criar uma aplicação desktop, padrão arquitetural MVC, para inserir informações de um cliente e exibi-las.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873423" y="604187"/>
            <a:ext cx="3115100" cy="3495571"/>
          </a:xfrm>
          <a:prstGeom prst="rect">
            <a:avLst/>
          </a:prstGeom>
          <a:noFill/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1089462" y="722176"/>
            <a:ext cx="3132288" cy="1785621"/>
          </a:xfrm>
          <a:prstGeom prst="rect">
            <a:avLst/>
          </a:prstGeom>
        </p:spPr>
        <p:txBody>
          <a:bodyPr spcFirstLastPara="1" vert="horz" lIns="91440" tIns="45720" rIns="91440" bIns="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Exemplo MVC  - Classe Gui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2646407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3" name="Google Shape;133;p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69195" y="604187"/>
            <a:ext cx="3323556" cy="3495571"/>
          </a:xfrm>
          <a:prstGeom prst="rect">
            <a:avLst/>
          </a:prstGeom>
          <a:noFill/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1089462" y="722176"/>
            <a:ext cx="3132288" cy="1785621"/>
          </a:xfrm>
          <a:prstGeom prst="rect">
            <a:avLst/>
          </a:prstGeom>
        </p:spPr>
        <p:txBody>
          <a:bodyPr spcFirstLastPara="1" vert="horz" lIns="91440" tIns="45720" rIns="91440" bIns="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Exemplo MVC - Classe Gui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2646407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9" name="Google Shape;139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577617" y="604187"/>
            <a:ext cx="3706712" cy="3495571"/>
          </a:xfrm>
          <a:prstGeom prst="rect">
            <a:avLst/>
          </a:prstGeom>
          <a:noFill/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1089462" y="722176"/>
            <a:ext cx="3132288" cy="1785621"/>
          </a:xfrm>
          <a:prstGeom prst="rect">
            <a:avLst/>
          </a:prstGeom>
        </p:spPr>
        <p:txBody>
          <a:bodyPr spcFirstLastPara="1" vert="horz" lIns="91440" tIns="45720" rIns="91440" bIns="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Exemplo MVC - Classe Gui 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2646407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5" name="Google Shape;145;p2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570808" y="1296329"/>
            <a:ext cx="3720331" cy="2111287"/>
          </a:xfrm>
          <a:prstGeom prst="rect">
            <a:avLst/>
          </a:prstGeom>
          <a:noFill/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1089462" y="722176"/>
            <a:ext cx="3132288" cy="1785621"/>
          </a:xfrm>
          <a:prstGeom prst="rect">
            <a:avLst/>
          </a:prstGeom>
        </p:spPr>
        <p:txBody>
          <a:bodyPr spcFirstLastPara="1" vert="horz" lIns="91440" tIns="45720" rIns="91440" bIns="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Exemplo MVC - Classe Gui 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2646407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1" name="Google Shape;151;p2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570808" y="1575353"/>
            <a:ext cx="3720331" cy="1553238"/>
          </a:xfrm>
          <a:prstGeom prst="rect">
            <a:avLst/>
          </a:prstGeom>
          <a:noFill/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1089462" y="722176"/>
            <a:ext cx="3132288" cy="1785621"/>
          </a:xfrm>
          <a:prstGeom prst="rect">
            <a:avLst/>
          </a:prstGeom>
        </p:spPr>
        <p:txBody>
          <a:bodyPr spcFirstLastPara="1" vert="horz" lIns="91440" tIns="45720" rIns="91440" bIns="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Exemplo MVC - Classe Controle 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2646407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7" name="Google Shape;157;p2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570808" y="1103980"/>
            <a:ext cx="3720331" cy="2495984"/>
          </a:xfrm>
          <a:prstGeom prst="rect">
            <a:avLst/>
          </a:prstGeom>
          <a:noFill/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1089462" y="722176"/>
            <a:ext cx="3132288" cy="1785621"/>
          </a:xfrm>
          <a:prstGeom prst="rect">
            <a:avLst/>
          </a:prstGeom>
        </p:spPr>
        <p:txBody>
          <a:bodyPr spcFirstLastPara="1" vert="horz" lIns="91440" tIns="45720" rIns="91440" bIns="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Exemplo MVC - Classe Controle 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2646407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3" name="Google Shape;163;p3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570808" y="865918"/>
            <a:ext cx="3720331" cy="2972108"/>
          </a:xfrm>
          <a:prstGeom prst="rect">
            <a:avLst/>
          </a:prstGeom>
          <a:noFill/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625E8252-4361-0096-FFC2-FB85748F17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961" r="-2" b="13765"/>
          <a:stretch/>
        </p:blipFill>
        <p:spPr>
          <a:xfrm>
            <a:off x="228" y="10"/>
            <a:ext cx="9143772" cy="514349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em camadas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/>
              <a:t>Padrão Arquitetural MVC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1089462" y="722176"/>
            <a:ext cx="3132288" cy="1785621"/>
          </a:xfrm>
          <a:prstGeom prst="rect">
            <a:avLst/>
          </a:prstGeom>
        </p:spPr>
        <p:txBody>
          <a:bodyPr spcFirstLastPara="1" vert="horz" lIns="91440" tIns="45720" rIns="91440" bIns="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Exemplo MVC - Classe Cliente 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2646407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9" name="Google Shape;169;p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570808" y="997881"/>
            <a:ext cx="3720331" cy="2708182"/>
          </a:xfrm>
          <a:prstGeom prst="rect">
            <a:avLst/>
          </a:prstGeom>
          <a:noFill/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8" name="Rectangle 18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1089462" y="722176"/>
            <a:ext cx="3132288" cy="1785621"/>
          </a:xfrm>
          <a:prstGeom prst="rect">
            <a:avLst/>
          </a:prstGeom>
        </p:spPr>
        <p:txBody>
          <a:bodyPr spcFirstLastPara="1" vert="horz" lIns="91440" tIns="45720" rIns="91440" bIns="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Exemplo MVC - Classe Cliente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2646407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5" name="Google Shape;175;p3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570808" y="1407939"/>
            <a:ext cx="3720331" cy="1888067"/>
          </a:xfrm>
          <a:prstGeom prst="rect">
            <a:avLst/>
          </a:prstGeom>
          <a:noFill/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1089462" y="722176"/>
            <a:ext cx="3132288" cy="1785621"/>
          </a:xfrm>
          <a:prstGeom prst="rect">
            <a:avLst/>
          </a:prstGeom>
        </p:spPr>
        <p:txBody>
          <a:bodyPr spcFirstLastPara="1" vert="horz" lIns="91440" tIns="45720" rIns="91440" bIns="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300"/>
              <a:t>Exemplo MVC - Classe CadastrarCliente 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2646407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1" name="Google Shape;181;p3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570808" y="1255699"/>
            <a:ext cx="3720331" cy="2192546"/>
          </a:xfrm>
          <a:prstGeom prst="rect">
            <a:avLst/>
          </a:prstGeom>
          <a:noFill/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6ECA5C-1B89-4311-A532-6D5F5DB0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</p:spPr>
        <p:txBody>
          <a:bodyPr>
            <a:normAutofit/>
          </a:bodyPr>
          <a:lstStyle/>
          <a:p>
            <a:r>
              <a:rPr lang="pt-BR" dirty="0"/>
              <a:t>Dicas para Estudo</a:t>
            </a:r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0C8AE0-0ECE-4A5C-A8B6-3EF98D6B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45" y="599229"/>
            <a:ext cx="608264" cy="3776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773F99-396A-4C95-9F7B-91965C8CEDE6}" type="slidenum">
              <a:rPr lang="pt-BR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pt-BR" sz="1900"/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2B31429B-49F4-43CE-A18B-FEF58772E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117200"/>
              </p:ext>
            </p:extLst>
          </p:nvPr>
        </p:nvGraphicFramePr>
        <p:xfrm>
          <a:off x="1088231" y="1755326"/>
          <a:ext cx="7203281" cy="2493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726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6201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imagem2">
            <a:extLst>
              <a:ext uri="{FF2B5EF4-FFF2-40B4-BE49-F238E27FC236}">
                <a16:creationId xmlns:a16="http://schemas.microsoft.com/office/drawing/2014/main" id="{F22DBF2E-B7C2-41EC-A944-7B3CA583DB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981008"/>
            <a:ext cx="8178799" cy="26581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670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BB94"/>
                </a:solidFill>
              </a:rPr>
              <a:t> </a:t>
            </a:r>
            <a:r>
              <a:rPr lang="pt-BR"/>
              <a:t>Arquitetura Modelo-Visão-Controle - MVC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729450" y="1547400"/>
            <a:ext cx="40302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MVC </a:t>
            </a:r>
            <a:r>
              <a:rPr lang="pt-BR" sz="1400"/>
              <a:t>são as iniciais</a:t>
            </a:r>
            <a:r>
              <a:rPr lang="pt-BR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 Model-View-Controller, é um padrão de arquitetura de software focado no reuso de código e na separação de conceitos em três camadas interconectadas, onde a apresentação dos dados e a interação com os usuários (front-end) são separados dos métodos que interagem com o banco de dados (back-end).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400" y="3446850"/>
            <a:ext cx="3930250" cy="1596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" name="Google Shape;63;p14">
            <a:extLst>
              <a:ext uri="{FF2B5EF4-FFF2-40B4-BE49-F238E27FC236}">
                <a16:creationId xmlns:a16="http://schemas.microsoft.com/office/drawing/2014/main" id="{F1A9EAF4-60F5-486E-9D4D-B98E6E1BB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226115"/>
              </p:ext>
            </p:extLst>
          </p:nvPr>
        </p:nvGraphicFramePr>
        <p:xfrm>
          <a:off x="4759650" y="1547400"/>
          <a:ext cx="4273200" cy="314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/>
              <a:t>Padrão MVC</a:t>
            </a:r>
          </a:p>
        </p:txBody>
      </p:sp>
      <p:graphicFrame>
        <p:nvGraphicFramePr>
          <p:cNvPr id="71" name="Google Shape;69;p15">
            <a:extLst>
              <a:ext uri="{FF2B5EF4-FFF2-40B4-BE49-F238E27FC236}">
                <a16:creationId xmlns:a16="http://schemas.microsoft.com/office/drawing/2014/main" id="{46B426C9-33D1-C0DE-19DF-B39E44A748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450652"/>
              </p:ext>
            </p:extLst>
          </p:nvPr>
        </p:nvGraphicFramePr>
        <p:xfrm>
          <a:off x="1088231" y="1755326"/>
          <a:ext cx="7203281" cy="2493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1265752" y="468082"/>
            <a:ext cx="3029157" cy="9606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Padrão MVC</a:t>
            </a: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1262967" y="1600200"/>
            <a:ext cx="3031941" cy="283321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0" defTabSz="457200">
              <a:spcBef>
                <a:spcPts val="1000"/>
              </a:spcBef>
              <a:buFont typeface="Wingdings 3" charset="2"/>
              <a:buChar char=""/>
            </a:pPr>
            <a:r>
              <a:rPr lang="en-US" sz="1200">
                <a:solidFill>
                  <a:schemeClr val="tx1"/>
                </a:solidFill>
              </a:rPr>
              <a:t>Pode ser utilizado em projetos:</a:t>
            </a:r>
          </a:p>
          <a:p>
            <a:pPr marL="457200" lvl="0" indent="0" defTabSz="457200">
              <a:spcBef>
                <a:spcPts val="1000"/>
              </a:spcBef>
              <a:buFont typeface="Wingdings 3" charset="2"/>
              <a:buChar char=""/>
            </a:pPr>
            <a:endParaRPr lang="en-US" sz="1200">
              <a:solidFill>
                <a:schemeClr val="tx1"/>
              </a:solidFill>
            </a:endParaRPr>
          </a:p>
          <a:p>
            <a:pPr marL="457200" lvl="0" indent="-342900" defTabSz="457200">
              <a:spcBef>
                <a:spcPts val="1000"/>
              </a:spcBef>
              <a:buSzPts val="1800"/>
              <a:buFont typeface="Wingdings 3" charset="2"/>
              <a:buChar char=""/>
            </a:pPr>
            <a:r>
              <a:rPr lang="en-US" sz="1200">
                <a:solidFill>
                  <a:schemeClr val="tx1"/>
                </a:solidFill>
              </a:rPr>
              <a:t>Mobile</a:t>
            </a:r>
          </a:p>
          <a:p>
            <a:pPr marL="457200" lvl="0" indent="-342900" defTabSz="457200">
              <a:spcBef>
                <a:spcPts val="1000"/>
              </a:spcBef>
              <a:buSzPts val="1800"/>
              <a:buFont typeface="Wingdings 3" charset="2"/>
              <a:buChar char=""/>
            </a:pPr>
            <a:r>
              <a:rPr lang="en-US" sz="1200">
                <a:solidFill>
                  <a:schemeClr val="tx1"/>
                </a:solidFill>
              </a:rPr>
              <a:t>Web </a:t>
            </a:r>
          </a:p>
          <a:p>
            <a:pPr marL="457200" lvl="0" indent="-342900" defTabSz="457200">
              <a:spcBef>
                <a:spcPts val="1000"/>
              </a:spcBef>
              <a:buSzPts val="1800"/>
              <a:buFont typeface="Wingdings 3" charset="2"/>
              <a:buChar char=""/>
            </a:pPr>
            <a:r>
              <a:rPr lang="en-US" sz="1200">
                <a:solidFill>
                  <a:schemeClr val="tx1"/>
                </a:solidFill>
              </a:rPr>
              <a:t>Desktop</a:t>
            </a:r>
          </a:p>
          <a:p>
            <a:pPr marL="457200" lvl="0" indent="0" defTabSz="457200">
              <a:spcBef>
                <a:spcPts val="1000"/>
              </a:spcBef>
              <a:buFont typeface="Wingdings 3" charset="2"/>
              <a:buChar char=""/>
            </a:pP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94171" y="483829"/>
            <a:ext cx="1129159" cy="2024123"/>
          </a:xfrm>
          <a:prstGeom prst="rect">
            <a:avLst/>
          </a:prstGeom>
          <a:noFill/>
        </p:spPr>
      </p:pic>
      <p:pic>
        <p:nvPicPr>
          <p:cNvPr id="76" name="Google Shape;76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690340" y="483829"/>
            <a:ext cx="1937374" cy="2024123"/>
          </a:xfrm>
          <a:prstGeom prst="rect">
            <a:avLst/>
          </a:prstGeom>
          <a:noFill/>
        </p:spPr>
      </p:pic>
      <p:pic>
        <p:nvPicPr>
          <p:cNvPr id="77" name="Google Shape;77;p1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564530" y="2702663"/>
            <a:ext cx="4088720" cy="16457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31330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1088685" y="603390"/>
            <a:ext cx="3132383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/>
              <a:t>Padrão MVC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1088685" y="1511799"/>
            <a:ext cx="3129159" cy="258795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b="1"/>
              <a:t>Tiers/Layers (Camadas)</a:t>
            </a:r>
          </a:p>
          <a:p>
            <a:pPr marL="457200" lvl="0" indent="-228600" defTabSz="9144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en-US" b="1"/>
          </a:p>
          <a:p>
            <a:pPr lvl="1" indent="-228600" defTabSz="9144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b="1"/>
              <a:t>Tiers </a:t>
            </a:r>
            <a:r>
              <a:rPr lang="en-US"/>
              <a:t>- Camadas físicas</a:t>
            </a:r>
            <a:r>
              <a:rPr lang="en-US" b="1"/>
              <a:t> </a:t>
            </a:r>
          </a:p>
          <a:p>
            <a:pPr marL="914400" lvl="0" indent="-228600" defTabSz="9144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en-US" b="1"/>
          </a:p>
          <a:p>
            <a:pPr lvl="1" indent="-228600" defTabSz="9144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b="1"/>
              <a:t>Layers</a:t>
            </a:r>
            <a:r>
              <a:rPr lang="en-US"/>
              <a:t> - Camadas lógicas</a:t>
            </a:r>
          </a:p>
        </p:txBody>
      </p:sp>
      <p:pic>
        <p:nvPicPr>
          <p:cNvPr id="86" name="Picture 85" descr="Esfera de malha e nós">
            <a:extLst>
              <a:ext uri="{FF2B5EF4-FFF2-40B4-BE49-F238E27FC236}">
                <a16:creationId xmlns:a16="http://schemas.microsoft.com/office/drawing/2014/main" id="{B142776F-2072-C354-A0CF-6A3C553103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65"/>
          <a:stretch/>
        </p:blipFill>
        <p:spPr>
          <a:xfrm>
            <a:off x="4570808" y="667752"/>
            <a:ext cx="3720331" cy="336844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Quebra-cabeça branco com uma peça vermelha">
            <a:extLst>
              <a:ext uri="{FF2B5EF4-FFF2-40B4-BE49-F238E27FC236}">
                <a16:creationId xmlns:a16="http://schemas.microsoft.com/office/drawing/2014/main" id="{325C121C-5828-A36A-7B5E-A81C5A0382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l="2"/>
          <a:stretch/>
        </p:blipFill>
        <p:spPr>
          <a:xfrm>
            <a:off x="228" y="10"/>
            <a:ext cx="9143772" cy="5143490"/>
          </a:xfrm>
          <a:prstGeom prst="rect">
            <a:avLst/>
          </a:prstGeom>
        </p:spPr>
      </p:pic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/>
              <a:t>Padrão MVC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5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sz="900" b="1"/>
          </a:p>
          <a:p>
            <a:pPr marL="457200" lvl="0" indent="-228600" defTabSz="91440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900" b="1"/>
              <a:t>Acoplamento </a:t>
            </a:r>
            <a:r>
              <a:rPr lang="en-US" sz="900"/>
              <a:t>- Se uma classe tem pouca dependência de outra classe, isso significa que têm baixo acoplamento. Isso é bom!</a:t>
            </a:r>
          </a:p>
          <a:p>
            <a:pPr marL="914400" lvl="0" indent="-228600" defTabSz="91440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sz="900" b="1"/>
          </a:p>
          <a:p>
            <a:pPr marL="457200" lvl="0" indent="-228600" defTabSz="91440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900" b="1"/>
              <a:t>Coesão - </a:t>
            </a:r>
            <a:r>
              <a:rPr lang="en-US" sz="900"/>
              <a:t>Quando uma classe tem um propósito bem definido ela é coesa. Isso é bom!</a:t>
            </a:r>
          </a:p>
          <a:p>
            <a:pPr marL="914400" lvl="0" indent="-228600" defTabSz="91440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sz="900" b="1"/>
          </a:p>
          <a:p>
            <a:pPr marL="914400" lvl="0" indent="-228600" defTabSz="91440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900" b="1"/>
              <a:t> 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1332546" y="3344279"/>
            <a:ext cx="6482259" cy="413646"/>
          </a:xfrm>
          <a:prstGeom prst="rect">
            <a:avLst/>
          </a:prstGeom>
        </p:spPr>
        <p:txBody>
          <a:bodyPr spcFirstLastPara="1" vert="horz" lIns="91440" tIns="45720" rIns="91440" bIns="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/>
              <a:t>Padrão MVC</a:t>
            </a: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328352" y="693121"/>
            <a:ext cx="6486451" cy="2318905"/>
          </a:xfrm>
          <a:prstGeom prst="rect">
            <a:avLst/>
          </a:prstGeom>
          <a:noFill/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32546" y="3770388"/>
            <a:ext cx="648225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/>
              <a:t>Padrão MVC</a:t>
            </a:r>
          </a:p>
        </p:txBody>
      </p:sp>
      <p:graphicFrame>
        <p:nvGraphicFramePr>
          <p:cNvPr id="104" name="Google Shape;102;p20">
            <a:extLst>
              <a:ext uri="{FF2B5EF4-FFF2-40B4-BE49-F238E27FC236}">
                <a16:creationId xmlns:a16="http://schemas.microsoft.com/office/drawing/2014/main" id="{0F3297F8-6B55-F3F2-0B48-85338276EE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5766504"/>
              </p:ext>
            </p:extLst>
          </p:nvPr>
        </p:nvGraphicFramePr>
        <p:xfrm>
          <a:off x="1088231" y="1755326"/>
          <a:ext cx="7203281" cy="2493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566</Words>
  <Application>Microsoft Office PowerPoint</Application>
  <PresentationFormat>Apresentação na tela (16:9)</PresentationFormat>
  <Paragraphs>86</Paragraphs>
  <Slides>24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Gill Sans MT</vt:lpstr>
      <vt:lpstr>Wingdings 3</vt:lpstr>
      <vt:lpstr>Galeria</vt:lpstr>
      <vt:lpstr>Programação orientada a objetos</vt:lpstr>
      <vt:lpstr>Modelo em camadas</vt:lpstr>
      <vt:lpstr> Arquitetura Modelo-Visão-Controle - MVC</vt:lpstr>
      <vt:lpstr>Padrão MVC</vt:lpstr>
      <vt:lpstr>Padrão MVC</vt:lpstr>
      <vt:lpstr>Padrão MVC</vt:lpstr>
      <vt:lpstr>Padrão MVC</vt:lpstr>
      <vt:lpstr>Padrão MVC</vt:lpstr>
      <vt:lpstr>Padrão MVC</vt:lpstr>
      <vt:lpstr>Padrão MVC</vt:lpstr>
      <vt:lpstr>Padrão MVC </vt:lpstr>
      <vt:lpstr>Padrão MVC </vt:lpstr>
      <vt:lpstr>Exemplo MVC </vt:lpstr>
      <vt:lpstr>Exemplo MVC  - Classe Gui</vt:lpstr>
      <vt:lpstr>Exemplo MVC - Classe Gui</vt:lpstr>
      <vt:lpstr>Exemplo MVC - Classe Gui </vt:lpstr>
      <vt:lpstr>Exemplo MVC - Classe Gui </vt:lpstr>
      <vt:lpstr>Exemplo MVC - Classe Controle </vt:lpstr>
      <vt:lpstr>Exemplo MVC - Classe Controle </vt:lpstr>
      <vt:lpstr>Exemplo MVC - Classe Cliente </vt:lpstr>
      <vt:lpstr>Exemplo MVC - Classe Cliente </vt:lpstr>
      <vt:lpstr>Exemplo MVC - Classe CadastrarCliente </vt:lpstr>
      <vt:lpstr>Dicas para Estudo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cp:lastModifiedBy>Cesar Eduardo do Amaral</cp:lastModifiedBy>
  <cp:revision>4</cp:revision>
  <dcterms:modified xsi:type="dcterms:W3CDTF">2023-04-05T01:21:45Z</dcterms:modified>
</cp:coreProperties>
</file>