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9"/>
  </p:notesMasterIdLst>
  <p:sldIdLst>
    <p:sldId id="256" r:id="rId2"/>
    <p:sldId id="426" r:id="rId3"/>
    <p:sldId id="550" r:id="rId4"/>
    <p:sldId id="551" r:id="rId5"/>
    <p:sldId id="552" r:id="rId6"/>
    <p:sldId id="314" r:id="rId7"/>
    <p:sldId id="31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</a:t>
          </a:r>
          <a:r>
            <a:rPr lang="pt-BR" i="0" baseline="0"/>
            <a:t>. Wilson </a:t>
          </a:r>
          <a:r>
            <a:rPr lang="pt-BR" i="0" baseline="0" dirty="0"/>
            <a:t>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</a:t>
          </a:r>
          <a:r>
            <a:rPr lang="pt-BR" sz="2200" i="0" kern="1200" baseline="0"/>
            <a:t>. Wilson </a:t>
          </a:r>
          <a:r>
            <a:rPr lang="pt-BR" sz="2200" i="0" kern="1200" baseline="0" dirty="0"/>
            <a:t>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7DD7-34E4-418A-8E9C-0B0D23483431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34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200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0220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2697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1661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139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6CE-787A-4D1A-BB05-ABE608152D42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5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8328-579C-4710-8B03-8FBB787B0D66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0513-FBC8-4A48-AC61-7D511D81422A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2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9B03-F58C-45F8-961F-9B32505003A4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3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B11-70F0-47BA-9842-06CF9BB264F4}" type="datetime1">
              <a:rPr lang="pt-BR" smtClean="0"/>
              <a:t>22/04/2023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9BD-2ECA-4E12-9A4B-6169CD281C57}" type="datetime1">
              <a:rPr lang="pt-BR" smtClean="0"/>
              <a:t>22/04/2023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8A87-8CD6-488F-8C2E-1E493F0E636C}" type="datetime1">
              <a:rPr lang="pt-BR" smtClean="0"/>
              <a:t>22/04/2023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2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5B7A-2D2A-4BB2-9648-3F1898D4BC5A}" type="datetime1">
              <a:rPr lang="pt-BR" smtClean="0"/>
              <a:t>22/04/2023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77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0E5E-00C6-466E-975C-27A35B6A21BE}" type="datetime1">
              <a:rPr lang="pt-BR" smtClean="0"/>
              <a:t>22/04/2023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F84-CA70-45E3-B81C-CA174BBEC1BE}" type="datetime1">
              <a:rPr lang="pt-BR" smtClean="0"/>
              <a:t>22/04/2023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52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256A-0A64-4140-AEAE-2D2B9E48D0A0}" type="datetime1">
              <a:rPr lang="pt-BR" smtClean="0"/>
              <a:t>22/04/2023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Wilson 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Exercício:</a:t>
            </a:r>
            <a:br>
              <a:rPr lang="pt-BR" dirty="0"/>
            </a:br>
            <a:br>
              <a:rPr lang="pt-BR" dirty="0"/>
            </a:br>
            <a:r>
              <a:rPr lang="pt-BR" sz="2700" dirty="0"/>
              <a:t>Elabore o diagrama de casos de uso para o cenário abaixo: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10088076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Uma empresa de CALLCENTER, responsável por cobranças por meio de telefone necessita informatizar os seus processos. O levantamento de requisitos prévio, encontrou a seguinte situação: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cobrador, no início do dia de trabalho faz o login no sistema, que valida o login e abre uma planilha de trabalho para o cobrador, contendo a meta de cobranças que devem ser realizadas e uma relação dos clientes que devem ser contatados.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9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74277"/>
            <a:ext cx="10088076" cy="446708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A rotina de trabalho do cobrador consiste em selecionar o contato, pesquisar o telefone de contato do cliente quando necessário, e procurar fechar um acordo para o pagamento da dívida. Caso o acordo seja aceito, pode ser agendada uma data para que o pagamento seja efetuado. Independente de ser feito o acordo ou de ter havido o contato com o devedor, o contato deve ser registrado através da inserção da data do último contato realizado. </a:t>
            </a:r>
          </a:p>
          <a:p>
            <a:pPr algn="just"/>
            <a:r>
              <a:rPr lang="pt-BR" dirty="0"/>
              <a:t>Nos casos onde os contatos não se realizaram ou o devedor nega-se a pagar, o cobrador pode solicitar o encaminhamento do caso ao departamento jurídico da empresa que tomará as medidas necessárias. O encaminhamento, porém, necessita da aprovação do gerente do CALLCENTER para que seja levado a efeito.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72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83703"/>
            <a:ext cx="10088076" cy="445765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Cabe ao gerente analisar o encaminhamento e deferir ou indeferir o processo. Caso o processo de encaminhamento seja deferido, isto é, aceito, o  sistema deve baixar o cliente da base de contatos. </a:t>
            </a:r>
          </a:p>
          <a:p>
            <a:pPr marL="0" indent="0" algn="just">
              <a:buNone/>
            </a:pPr>
            <a:r>
              <a:rPr lang="pt-BR" dirty="0"/>
              <a:t>	Pede-se, a partir do quadro exposto:</a:t>
            </a:r>
          </a:p>
          <a:p>
            <a:pPr marL="800100" lvl="2" indent="0" algn="just">
              <a:buNone/>
            </a:pPr>
            <a:r>
              <a:rPr lang="pt-BR" sz="2800" dirty="0"/>
              <a:t>- identificar os atores; </a:t>
            </a:r>
          </a:p>
          <a:p>
            <a:pPr marL="800100" lvl="2" indent="0" algn="just">
              <a:buNone/>
            </a:pPr>
            <a:r>
              <a:rPr lang="pt-BR" sz="2800" dirty="0"/>
              <a:t>- identificar os processos;</a:t>
            </a:r>
          </a:p>
          <a:p>
            <a:pPr marL="800100" lvl="2" indent="0" algn="just">
              <a:buNone/>
            </a:pPr>
            <a:r>
              <a:rPr lang="pt-BR" sz="2800" dirty="0"/>
              <a:t>- montar o diagrama de casos de uso;</a:t>
            </a:r>
          </a:p>
          <a:p>
            <a:pPr marL="800100" lvl="2" indent="0" algn="just">
              <a:buNone/>
            </a:pPr>
            <a:r>
              <a:rPr lang="pt-BR" sz="2800" dirty="0"/>
              <a:t>- Selecionar um dos processos existentes e fazer a especificação de requisitos do mesmo mostrando o cenário primário (Fluxo principal) e, no mínimo, um cenário alternativo (Fluxo alternativo).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92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621" y="1221211"/>
            <a:ext cx="4299666" cy="3249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Template -  </a:t>
            </a:r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Consulte</a:t>
            </a: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no Blackboard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595678-7181-0EE3-5696-B4D68AACE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4" t="294" r="1030" b="2"/>
          <a:stretch/>
        </p:blipFill>
        <p:spPr>
          <a:xfrm>
            <a:off x="4734676" y="165676"/>
            <a:ext cx="5055700" cy="642682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512971"/>
              </p:ext>
            </p:extLst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88" y="1467777"/>
            <a:ext cx="10047056" cy="39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1830</TotalTime>
  <Words>415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Facetado</vt:lpstr>
      <vt:lpstr>Programação Orientada a Objetos</vt:lpstr>
      <vt:lpstr>Exercício:  Elabore o diagrama de casos de uso para o cenário abaixo: </vt:lpstr>
      <vt:lpstr>Exercício diagrama de casos de uso</vt:lpstr>
      <vt:lpstr>Exercício diagrama de casos de uso</vt:lpstr>
      <vt:lpstr>Template -  Consulte exemplo no Blackboard</vt:lpstr>
      <vt:lpstr>Dicas para Estudo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Cesar Eduardo do Amaral</cp:lastModifiedBy>
  <cp:revision>230</cp:revision>
  <dcterms:created xsi:type="dcterms:W3CDTF">2015-08-09T04:39:01Z</dcterms:created>
  <dcterms:modified xsi:type="dcterms:W3CDTF">2023-04-22T19:06:06Z</dcterms:modified>
</cp:coreProperties>
</file>