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12"/>
  </p:notesMasterIdLst>
  <p:sldIdLst>
    <p:sldId id="256" r:id="rId2"/>
    <p:sldId id="553" r:id="rId3"/>
    <p:sldId id="554" r:id="rId4"/>
    <p:sldId id="556" r:id="rId5"/>
    <p:sldId id="555" r:id="rId6"/>
    <p:sldId id="557" r:id="rId7"/>
    <p:sldId id="558" r:id="rId8"/>
    <p:sldId id="552" r:id="rId9"/>
    <p:sldId id="314" r:id="rId10"/>
    <p:sldId id="31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D57C2-61F3-4CAE-86FC-9877568750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8F0B3C-8A58-47FA-8323-5043B0CB397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“CURIOSO”:</a:t>
          </a:r>
          <a:endParaRPr lang="en-US"/>
        </a:p>
      </dgm:t>
    </dgm:pt>
    <dgm:pt modelId="{769DC76B-6F2A-4260-AE9D-F7EFAF973361}" type="parTrans" cxnId="{6D063D09-D93B-4F5B-A496-8C37E7AE8A40}">
      <dgm:prSet/>
      <dgm:spPr/>
      <dgm:t>
        <a:bodyPr/>
        <a:lstStyle/>
        <a:p>
          <a:endParaRPr lang="en-US"/>
        </a:p>
      </dgm:t>
    </dgm:pt>
    <dgm:pt modelId="{50393804-0EB8-4DA2-8362-9CAEC9D517C8}" type="sibTrans" cxnId="{6D063D09-D93B-4F5B-A496-8C37E7AE8A40}">
      <dgm:prSet/>
      <dgm:spPr/>
      <dgm:t>
        <a:bodyPr/>
        <a:lstStyle/>
        <a:p>
          <a:endParaRPr lang="en-US"/>
        </a:p>
      </dgm:t>
    </dgm:pt>
    <dgm:pt modelId="{7B8E209C-1EAE-4ED5-A16E-824A4633C99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Procure revisar o que foi estudado.</a:t>
          </a:r>
          <a:endParaRPr lang="en-US"/>
        </a:p>
      </dgm:t>
    </dgm:pt>
    <dgm:pt modelId="{A3E78D3E-A3C4-4F28-AFEB-A5F403B1C740}" type="parTrans" cxnId="{3510E3DD-F3D4-47DF-9080-284628E128C6}">
      <dgm:prSet/>
      <dgm:spPr/>
      <dgm:t>
        <a:bodyPr/>
        <a:lstStyle/>
        <a:p>
          <a:endParaRPr lang="en-US"/>
        </a:p>
      </dgm:t>
    </dgm:pt>
    <dgm:pt modelId="{71FD8C1B-6EFC-4AED-B827-822BDA0201E9}" type="sibTrans" cxnId="{3510E3DD-F3D4-47DF-9080-284628E128C6}">
      <dgm:prSet/>
      <dgm:spPr/>
      <dgm:t>
        <a:bodyPr/>
        <a:lstStyle/>
        <a:p>
          <a:endParaRPr lang="en-US"/>
        </a:p>
      </dgm:t>
    </dgm:pt>
    <dgm:pt modelId="{A2916A62-D766-4461-A178-1EFC9716756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Pesquise as referências bibliográficas.</a:t>
          </a:r>
          <a:endParaRPr lang="en-US"/>
        </a:p>
      </dgm:t>
    </dgm:pt>
    <dgm:pt modelId="{83EB45F2-0D6F-470F-86DB-7BB570D17FA2}" type="parTrans" cxnId="{35B67026-F611-4A29-A93B-5A2DD835D513}">
      <dgm:prSet/>
      <dgm:spPr/>
      <dgm:t>
        <a:bodyPr/>
        <a:lstStyle/>
        <a:p>
          <a:endParaRPr lang="en-US"/>
        </a:p>
      </dgm:t>
    </dgm:pt>
    <dgm:pt modelId="{10631BDC-3D0F-4B24-94FA-17E4C15FF263}" type="sibTrans" cxnId="{35B67026-F611-4A29-A93B-5A2DD835D513}">
      <dgm:prSet/>
      <dgm:spPr/>
      <dgm:t>
        <a:bodyPr/>
        <a:lstStyle/>
        <a:p>
          <a:endParaRPr lang="en-US"/>
        </a:p>
      </dgm:t>
    </dgm:pt>
    <dgm:pt modelId="{21676AC3-652C-4BE3-A44C-AE6CA3B20F9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“ANTENADO”:</a:t>
          </a:r>
          <a:endParaRPr lang="en-US"/>
        </a:p>
      </dgm:t>
    </dgm:pt>
    <dgm:pt modelId="{1A355A3A-AB27-4E1A-981A-9EB5BF5E9B38}" type="parTrans" cxnId="{AE57490F-EBCD-4B7E-9835-45BF93C692F8}">
      <dgm:prSet/>
      <dgm:spPr/>
      <dgm:t>
        <a:bodyPr/>
        <a:lstStyle/>
        <a:p>
          <a:endParaRPr lang="en-US"/>
        </a:p>
      </dgm:t>
    </dgm:pt>
    <dgm:pt modelId="{98742E9E-3041-4FBB-AC7D-C5FBCC673AB2}" type="sibTrans" cxnId="{AE57490F-EBCD-4B7E-9835-45BF93C692F8}">
      <dgm:prSet/>
      <dgm:spPr/>
      <dgm:t>
        <a:bodyPr/>
        <a:lstStyle/>
        <a:p>
          <a:endParaRPr lang="en-US"/>
        </a:p>
      </dgm:t>
    </dgm:pt>
    <dgm:pt modelId="{4C8423CC-6F7D-47A0-A773-FFCA7324921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Leia a próxima aula.</a:t>
          </a:r>
          <a:endParaRPr lang="en-US"/>
        </a:p>
      </dgm:t>
    </dgm:pt>
    <dgm:pt modelId="{D702CE2D-2F14-4040-AD11-A447CCD3C88B}" type="parTrans" cxnId="{A3F4AF06-8053-4928-8E2E-EA56353407DF}">
      <dgm:prSet/>
      <dgm:spPr/>
      <dgm:t>
        <a:bodyPr/>
        <a:lstStyle/>
        <a:p>
          <a:endParaRPr lang="en-US"/>
        </a:p>
      </dgm:t>
    </dgm:pt>
    <dgm:pt modelId="{CCED54B8-04EC-4F32-9743-DB67A9E077E5}" type="sibTrans" cxnId="{A3F4AF06-8053-4928-8E2E-EA56353407DF}">
      <dgm:prSet/>
      <dgm:spPr/>
      <dgm:t>
        <a:bodyPr/>
        <a:lstStyle/>
        <a:p>
          <a:endParaRPr lang="en-US"/>
        </a:p>
      </dgm:t>
    </dgm:pt>
    <dgm:pt modelId="{590F70B6-D6B5-4975-9AE5-49D2F4D1D1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“COLABORATIVO”:</a:t>
          </a:r>
          <a:endParaRPr lang="en-US"/>
        </a:p>
      </dgm:t>
    </dgm:pt>
    <dgm:pt modelId="{9B1AA533-7BBB-4330-833B-F6C60DF4B850}" type="parTrans" cxnId="{A29DE1B4-10AD-4D20-8689-F66569CA09AA}">
      <dgm:prSet/>
      <dgm:spPr/>
      <dgm:t>
        <a:bodyPr/>
        <a:lstStyle/>
        <a:p>
          <a:endParaRPr lang="en-US"/>
        </a:p>
      </dgm:t>
    </dgm:pt>
    <dgm:pt modelId="{C0E5B698-2621-4CB9-AA21-CB1D7CBC2117}" type="sibTrans" cxnId="{A29DE1B4-10AD-4D20-8689-F66569CA09AA}">
      <dgm:prSet/>
      <dgm:spPr/>
      <dgm:t>
        <a:bodyPr/>
        <a:lstStyle/>
        <a:p>
          <a:endParaRPr lang="en-US"/>
        </a:p>
      </dgm:t>
    </dgm:pt>
    <dgm:pt modelId="{BC866F93-7D18-47AD-825F-9B6CB5D71D7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Traga assuntos relevantes para a sala de aula.</a:t>
          </a:r>
          <a:endParaRPr lang="en-US"/>
        </a:p>
      </dgm:t>
    </dgm:pt>
    <dgm:pt modelId="{ACD705D7-982E-413C-8DB8-B4D657C5DD28}" type="parTrans" cxnId="{7CF23040-3A80-47BD-B737-83067071B3A9}">
      <dgm:prSet/>
      <dgm:spPr/>
      <dgm:t>
        <a:bodyPr/>
        <a:lstStyle/>
        <a:p>
          <a:endParaRPr lang="en-US"/>
        </a:p>
      </dgm:t>
    </dgm:pt>
    <dgm:pt modelId="{804EEBC7-D4EC-4D0D-9DA4-7BE710600893}" type="sibTrans" cxnId="{7CF23040-3A80-47BD-B737-83067071B3A9}">
      <dgm:prSet/>
      <dgm:spPr/>
      <dgm:t>
        <a:bodyPr/>
        <a:lstStyle/>
        <a:p>
          <a:endParaRPr lang="en-US"/>
        </a:p>
      </dgm:t>
    </dgm:pt>
    <dgm:pt modelId="{A9E2C06A-4806-4EF5-9F6C-D48E3B54B07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Participe da aula.</a:t>
          </a:r>
          <a:endParaRPr lang="en-US"/>
        </a:p>
      </dgm:t>
    </dgm:pt>
    <dgm:pt modelId="{3EC038EF-AADC-4A5D-A410-285DDB9E0835}" type="parTrans" cxnId="{231A304B-AA6D-4B28-BBA9-00F5E63B5F66}">
      <dgm:prSet/>
      <dgm:spPr/>
      <dgm:t>
        <a:bodyPr/>
        <a:lstStyle/>
        <a:p>
          <a:endParaRPr lang="en-US"/>
        </a:p>
      </dgm:t>
    </dgm:pt>
    <dgm:pt modelId="{CEABC5CC-9285-473E-B98A-2D7CF517ADF4}" type="sibTrans" cxnId="{231A304B-AA6D-4B28-BBA9-00F5E63B5F66}">
      <dgm:prSet/>
      <dgm:spPr/>
      <dgm:t>
        <a:bodyPr/>
        <a:lstStyle/>
        <a:p>
          <a:endParaRPr lang="en-US"/>
        </a:p>
      </dgm:t>
    </dgm:pt>
    <dgm:pt modelId="{1B556537-03F5-400E-8592-C5AA4BF91D6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Proponha discussões relevantes sobre o conteúdo.</a:t>
          </a:r>
          <a:endParaRPr lang="en-US"/>
        </a:p>
      </dgm:t>
    </dgm:pt>
    <dgm:pt modelId="{1051E03D-180B-4D6D-A9CA-45AB8CF06F87}" type="parTrans" cxnId="{F350665C-7F2D-4AB4-8AF0-AF42DF4961B3}">
      <dgm:prSet/>
      <dgm:spPr/>
      <dgm:t>
        <a:bodyPr/>
        <a:lstStyle/>
        <a:p>
          <a:endParaRPr lang="en-US"/>
        </a:p>
      </dgm:t>
    </dgm:pt>
    <dgm:pt modelId="{9BBC677B-C154-40F8-9FC3-88BB50A82C4F}" type="sibTrans" cxnId="{F350665C-7F2D-4AB4-8AF0-AF42DF4961B3}">
      <dgm:prSet/>
      <dgm:spPr/>
      <dgm:t>
        <a:bodyPr/>
        <a:lstStyle/>
        <a:p>
          <a:endParaRPr lang="en-US"/>
        </a:p>
      </dgm:t>
    </dgm:pt>
    <dgm:pt modelId="{F35E6337-0349-463E-8D59-7597ED34F5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 dirty="0"/>
            <a:t>Prof</a:t>
          </a:r>
          <a:r>
            <a:rPr lang="pt-BR" i="0" baseline="0"/>
            <a:t>. Wilson </a:t>
          </a:r>
          <a:r>
            <a:rPr lang="pt-BR" i="0" baseline="0" dirty="0"/>
            <a:t>Lourenço</a:t>
          </a:r>
          <a:endParaRPr lang="en-US" dirty="0"/>
        </a:p>
      </dgm:t>
    </dgm:pt>
    <dgm:pt modelId="{49CCBD71-3A2C-4816-A850-9716E9B3EC4F}" type="parTrans" cxnId="{FFF05B42-8B6B-4D5B-B48D-CFD6AE4ADC95}">
      <dgm:prSet/>
      <dgm:spPr/>
      <dgm:t>
        <a:bodyPr/>
        <a:lstStyle/>
        <a:p>
          <a:endParaRPr lang="en-US"/>
        </a:p>
      </dgm:t>
    </dgm:pt>
    <dgm:pt modelId="{AA16D9A3-2AAC-4446-AB1F-22633E5BDC08}" type="sibTrans" cxnId="{FFF05B42-8B6B-4D5B-B48D-CFD6AE4ADC95}">
      <dgm:prSet/>
      <dgm:spPr/>
      <dgm:t>
        <a:bodyPr/>
        <a:lstStyle/>
        <a:p>
          <a:endParaRPr lang="en-US"/>
        </a:p>
      </dgm:t>
    </dgm:pt>
    <dgm:pt modelId="{E54BC2A6-3BF8-42DA-B2E4-6941BFB43468}" type="pres">
      <dgm:prSet presAssocID="{E19D57C2-61F3-4CAE-86FC-9877568750F2}" presName="root" presStyleCnt="0">
        <dgm:presLayoutVars>
          <dgm:dir/>
          <dgm:resizeHandles val="exact"/>
        </dgm:presLayoutVars>
      </dgm:prSet>
      <dgm:spPr/>
    </dgm:pt>
    <dgm:pt modelId="{E7031F54-44EF-492F-A7D8-5855C2483882}" type="pres">
      <dgm:prSet presAssocID="{FC8F0B3C-8A58-47FA-8323-5043B0CB397D}" presName="compNode" presStyleCnt="0"/>
      <dgm:spPr/>
    </dgm:pt>
    <dgm:pt modelId="{F571DAC3-D789-4DA4-B3A6-2C95466D059F}" type="pres">
      <dgm:prSet presAssocID="{FC8F0B3C-8A58-47FA-8323-5043B0CB397D}" presName="bgRect" presStyleLbl="bgShp" presStyleIdx="0" presStyleCnt="4"/>
      <dgm:spPr/>
    </dgm:pt>
    <dgm:pt modelId="{BF95EC1D-C44F-4CE2-9478-F64D3C86E435}" type="pres">
      <dgm:prSet presAssocID="{FC8F0B3C-8A58-47FA-8323-5043B0CB397D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3FAD64F-76ED-4F72-AF48-40898DF5F11D}" type="pres">
      <dgm:prSet presAssocID="{FC8F0B3C-8A58-47FA-8323-5043B0CB397D}" presName="spaceRect" presStyleCnt="0"/>
      <dgm:spPr/>
    </dgm:pt>
    <dgm:pt modelId="{0EA88FF3-8A29-4C94-9004-F76BFA363316}" type="pres">
      <dgm:prSet presAssocID="{FC8F0B3C-8A58-47FA-8323-5043B0CB397D}" presName="parTx" presStyleLbl="revTx" presStyleIdx="0" presStyleCnt="7">
        <dgm:presLayoutVars>
          <dgm:chMax val="0"/>
          <dgm:chPref val="0"/>
        </dgm:presLayoutVars>
      </dgm:prSet>
      <dgm:spPr/>
    </dgm:pt>
    <dgm:pt modelId="{E8390496-05C3-4EFA-B2D7-56FDDEA47C53}" type="pres">
      <dgm:prSet presAssocID="{FC8F0B3C-8A58-47FA-8323-5043B0CB397D}" presName="desTx" presStyleLbl="revTx" presStyleIdx="1" presStyleCnt="7">
        <dgm:presLayoutVars/>
      </dgm:prSet>
      <dgm:spPr/>
    </dgm:pt>
    <dgm:pt modelId="{36586E29-B123-4438-9F6D-C4E989ED0E2E}" type="pres">
      <dgm:prSet presAssocID="{50393804-0EB8-4DA2-8362-9CAEC9D517C8}" presName="sibTrans" presStyleCnt="0"/>
      <dgm:spPr/>
    </dgm:pt>
    <dgm:pt modelId="{99BAA1A5-DD9F-4B7B-81DF-30CA31C71343}" type="pres">
      <dgm:prSet presAssocID="{21676AC3-652C-4BE3-A44C-AE6CA3B20F92}" presName="compNode" presStyleCnt="0"/>
      <dgm:spPr/>
    </dgm:pt>
    <dgm:pt modelId="{8DBF959C-2B85-43F3-A666-67490181D6AA}" type="pres">
      <dgm:prSet presAssocID="{21676AC3-652C-4BE3-A44C-AE6CA3B20F92}" presName="bgRect" presStyleLbl="bgShp" presStyleIdx="1" presStyleCnt="4"/>
      <dgm:spPr/>
    </dgm:pt>
    <dgm:pt modelId="{730BD866-6034-46A8-A5CB-BA65ED704B78}" type="pres">
      <dgm:prSet presAssocID="{21676AC3-652C-4BE3-A44C-AE6CA3B20F92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9E7BCE8-62F9-4640-9F24-FBA46CFA8D5D}" type="pres">
      <dgm:prSet presAssocID="{21676AC3-652C-4BE3-A44C-AE6CA3B20F92}" presName="spaceRect" presStyleCnt="0"/>
      <dgm:spPr/>
    </dgm:pt>
    <dgm:pt modelId="{DD0E11F9-E82A-4F7F-B25D-B726E336AB00}" type="pres">
      <dgm:prSet presAssocID="{21676AC3-652C-4BE3-A44C-AE6CA3B20F92}" presName="parTx" presStyleLbl="revTx" presStyleIdx="2" presStyleCnt="7">
        <dgm:presLayoutVars>
          <dgm:chMax val="0"/>
          <dgm:chPref val="0"/>
        </dgm:presLayoutVars>
      </dgm:prSet>
      <dgm:spPr/>
    </dgm:pt>
    <dgm:pt modelId="{FB8BA8C4-1ECF-4FBD-B6BB-E46739961EEA}" type="pres">
      <dgm:prSet presAssocID="{21676AC3-652C-4BE3-A44C-AE6CA3B20F92}" presName="desTx" presStyleLbl="revTx" presStyleIdx="3" presStyleCnt="7">
        <dgm:presLayoutVars/>
      </dgm:prSet>
      <dgm:spPr/>
    </dgm:pt>
    <dgm:pt modelId="{A073D176-2FB1-4907-A60A-2556FC423244}" type="pres">
      <dgm:prSet presAssocID="{98742E9E-3041-4FBB-AC7D-C5FBCC673AB2}" presName="sibTrans" presStyleCnt="0"/>
      <dgm:spPr/>
    </dgm:pt>
    <dgm:pt modelId="{6AEC076F-74F4-4B43-AB59-E5E656523A86}" type="pres">
      <dgm:prSet presAssocID="{590F70B6-D6B5-4975-9AE5-49D2F4D1D133}" presName="compNode" presStyleCnt="0"/>
      <dgm:spPr/>
    </dgm:pt>
    <dgm:pt modelId="{7EAA1772-92CF-43A4-AFE2-7136E3D0669E}" type="pres">
      <dgm:prSet presAssocID="{590F70B6-D6B5-4975-9AE5-49D2F4D1D133}" presName="bgRect" presStyleLbl="bgShp" presStyleIdx="2" presStyleCnt="4"/>
      <dgm:spPr/>
    </dgm:pt>
    <dgm:pt modelId="{9F187182-93FB-48C8-BB8E-A58071AB40A5}" type="pres">
      <dgm:prSet presAssocID="{590F70B6-D6B5-4975-9AE5-49D2F4D1D133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1519FAE-76CA-4726-BFDA-3C21832E2896}" type="pres">
      <dgm:prSet presAssocID="{590F70B6-D6B5-4975-9AE5-49D2F4D1D133}" presName="spaceRect" presStyleCnt="0"/>
      <dgm:spPr/>
    </dgm:pt>
    <dgm:pt modelId="{68B48159-3507-4A16-B1C7-24CA847F4DA1}" type="pres">
      <dgm:prSet presAssocID="{590F70B6-D6B5-4975-9AE5-49D2F4D1D133}" presName="parTx" presStyleLbl="revTx" presStyleIdx="4" presStyleCnt="7">
        <dgm:presLayoutVars>
          <dgm:chMax val="0"/>
          <dgm:chPref val="0"/>
        </dgm:presLayoutVars>
      </dgm:prSet>
      <dgm:spPr/>
    </dgm:pt>
    <dgm:pt modelId="{9045D367-7B02-4E72-B369-70E54B295C88}" type="pres">
      <dgm:prSet presAssocID="{590F70B6-D6B5-4975-9AE5-49D2F4D1D133}" presName="desTx" presStyleLbl="revTx" presStyleIdx="5" presStyleCnt="7">
        <dgm:presLayoutVars/>
      </dgm:prSet>
      <dgm:spPr/>
    </dgm:pt>
    <dgm:pt modelId="{D3896047-0977-4B53-B0A6-96468E5B93F8}" type="pres">
      <dgm:prSet presAssocID="{C0E5B698-2621-4CB9-AA21-CB1D7CBC2117}" presName="sibTrans" presStyleCnt="0"/>
      <dgm:spPr/>
    </dgm:pt>
    <dgm:pt modelId="{C657E31D-6669-42D8-82BF-32AA564AE6E6}" type="pres">
      <dgm:prSet presAssocID="{F35E6337-0349-463E-8D59-7597ED34F533}" presName="compNode" presStyleCnt="0"/>
      <dgm:spPr/>
    </dgm:pt>
    <dgm:pt modelId="{9E3057F4-4A86-4A43-88BE-94C2C7D1637B}" type="pres">
      <dgm:prSet presAssocID="{F35E6337-0349-463E-8D59-7597ED34F533}" presName="bgRect" presStyleLbl="bgShp" presStyleIdx="3" presStyleCnt="4"/>
      <dgm:spPr/>
    </dgm:pt>
    <dgm:pt modelId="{F8B72AF3-0697-42E2-9187-322F3ABA2FF3}" type="pres">
      <dgm:prSet presAssocID="{F35E6337-0349-463E-8D59-7597ED34F533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ABB8E0C-5CBE-4B07-96D7-3F97B6514132}" type="pres">
      <dgm:prSet presAssocID="{F35E6337-0349-463E-8D59-7597ED34F533}" presName="spaceRect" presStyleCnt="0"/>
      <dgm:spPr/>
    </dgm:pt>
    <dgm:pt modelId="{B7A3E462-0312-4470-8812-F3C77F7C20EA}" type="pres">
      <dgm:prSet presAssocID="{F35E6337-0349-463E-8D59-7597ED34F53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B317F06-FBB8-44D3-A2D1-ECC41CF34F97}" type="presOf" srcId="{1B556537-03F5-400E-8592-C5AA4BF91D67}" destId="{9045D367-7B02-4E72-B369-70E54B295C88}" srcOrd="0" destOrd="2" presId="urn:microsoft.com/office/officeart/2018/2/layout/IconVerticalSolidList"/>
    <dgm:cxn modelId="{A3F4AF06-8053-4928-8E2E-EA56353407DF}" srcId="{21676AC3-652C-4BE3-A44C-AE6CA3B20F92}" destId="{4C8423CC-6F7D-47A0-A773-FFCA73249215}" srcOrd="0" destOrd="0" parTransId="{D702CE2D-2F14-4040-AD11-A447CCD3C88B}" sibTransId="{CCED54B8-04EC-4F32-9743-DB67A9E077E5}"/>
    <dgm:cxn modelId="{5DA68707-03AA-45CF-AAEA-F73480AC335B}" type="presOf" srcId="{BC866F93-7D18-47AD-825F-9B6CB5D71D75}" destId="{9045D367-7B02-4E72-B369-70E54B295C88}" srcOrd="0" destOrd="0" presId="urn:microsoft.com/office/officeart/2018/2/layout/IconVerticalSolidList"/>
    <dgm:cxn modelId="{6D063D09-D93B-4F5B-A496-8C37E7AE8A40}" srcId="{E19D57C2-61F3-4CAE-86FC-9877568750F2}" destId="{FC8F0B3C-8A58-47FA-8323-5043B0CB397D}" srcOrd="0" destOrd="0" parTransId="{769DC76B-6F2A-4260-AE9D-F7EFAF973361}" sibTransId="{50393804-0EB8-4DA2-8362-9CAEC9D517C8}"/>
    <dgm:cxn modelId="{99AD000A-D966-4663-B7C5-11D13DA2E064}" type="presOf" srcId="{F35E6337-0349-463E-8D59-7597ED34F533}" destId="{B7A3E462-0312-4470-8812-F3C77F7C20EA}" srcOrd="0" destOrd="0" presId="urn:microsoft.com/office/officeart/2018/2/layout/IconVerticalSolidList"/>
    <dgm:cxn modelId="{AE57490F-EBCD-4B7E-9835-45BF93C692F8}" srcId="{E19D57C2-61F3-4CAE-86FC-9877568750F2}" destId="{21676AC3-652C-4BE3-A44C-AE6CA3B20F92}" srcOrd="1" destOrd="0" parTransId="{1A355A3A-AB27-4E1A-981A-9EB5BF5E9B38}" sibTransId="{98742E9E-3041-4FBB-AC7D-C5FBCC673AB2}"/>
    <dgm:cxn modelId="{35B67026-F611-4A29-A93B-5A2DD835D513}" srcId="{FC8F0B3C-8A58-47FA-8323-5043B0CB397D}" destId="{A2916A62-D766-4461-A178-1EFC97167569}" srcOrd="1" destOrd="0" parTransId="{83EB45F2-0D6F-470F-86DB-7BB570D17FA2}" sibTransId="{10631BDC-3D0F-4B24-94FA-17E4C15FF263}"/>
    <dgm:cxn modelId="{5D74DB35-EFFD-488E-A4A0-1F0EBE068218}" type="presOf" srcId="{FC8F0B3C-8A58-47FA-8323-5043B0CB397D}" destId="{0EA88FF3-8A29-4C94-9004-F76BFA363316}" srcOrd="0" destOrd="0" presId="urn:microsoft.com/office/officeart/2018/2/layout/IconVerticalSolidList"/>
    <dgm:cxn modelId="{DD74193A-618B-478B-8247-0B01B671246E}" type="presOf" srcId="{4C8423CC-6F7D-47A0-A773-FFCA73249215}" destId="{FB8BA8C4-1ECF-4FBD-B6BB-E46739961EEA}" srcOrd="0" destOrd="0" presId="urn:microsoft.com/office/officeart/2018/2/layout/IconVerticalSolidList"/>
    <dgm:cxn modelId="{7CF23040-3A80-47BD-B737-83067071B3A9}" srcId="{590F70B6-D6B5-4975-9AE5-49D2F4D1D133}" destId="{BC866F93-7D18-47AD-825F-9B6CB5D71D75}" srcOrd="0" destOrd="0" parTransId="{ACD705D7-982E-413C-8DB8-B4D657C5DD28}" sibTransId="{804EEBC7-D4EC-4D0D-9DA4-7BE710600893}"/>
    <dgm:cxn modelId="{F350665C-7F2D-4AB4-8AF0-AF42DF4961B3}" srcId="{590F70B6-D6B5-4975-9AE5-49D2F4D1D133}" destId="{1B556537-03F5-400E-8592-C5AA4BF91D67}" srcOrd="2" destOrd="0" parTransId="{1051E03D-180B-4D6D-A9CA-45AB8CF06F87}" sibTransId="{9BBC677B-C154-40F8-9FC3-88BB50A82C4F}"/>
    <dgm:cxn modelId="{FFF05B42-8B6B-4D5B-B48D-CFD6AE4ADC95}" srcId="{E19D57C2-61F3-4CAE-86FC-9877568750F2}" destId="{F35E6337-0349-463E-8D59-7597ED34F533}" srcOrd="3" destOrd="0" parTransId="{49CCBD71-3A2C-4816-A850-9716E9B3EC4F}" sibTransId="{AA16D9A3-2AAC-4446-AB1F-22633E5BDC08}"/>
    <dgm:cxn modelId="{231A304B-AA6D-4B28-BBA9-00F5E63B5F66}" srcId="{590F70B6-D6B5-4975-9AE5-49D2F4D1D133}" destId="{A9E2C06A-4806-4EF5-9F6C-D48E3B54B070}" srcOrd="1" destOrd="0" parTransId="{3EC038EF-AADC-4A5D-A410-285DDB9E0835}" sibTransId="{CEABC5CC-9285-473E-B98A-2D7CF517ADF4}"/>
    <dgm:cxn modelId="{82DE8E52-458A-41B3-BBE1-68D510BBEAC8}" type="presOf" srcId="{7B8E209C-1EAE-4ED5-A16E-824A4633C996}" destId="{E8390496-05C3-4EFA-B2D7-56FDDEA47C53}" srcOrd="0" destOrd="0" presId="urn:microsoft.com/office/officeart/2018/2/layout/IconVerticalSolidList"/>
    <dgm:cxn modelId="{3F6A6076-9FFF-4F9E-8863-5DA671C7D2E4}" type="presOf" srcId="{E19D57C2-61F3-4CAE-86FC-9877568750F2}" destId="{E54BC2A6-3BF8-42DA-B2E4-6941BFB43468}" srcOrd="0" destOrd="0" presId="urn:microsoft.com/office/officeart/2018/2/layout/IconVerticalSolidList"/>
    <dgm:cxn modelId="{23FD7D7F-D61C-4B3A-844C-7F0D5A1CED29}" type="presOf" srcId="{A2916A62-D766-4461-A178-1EFC97167569}" destId="{E8390496-05C3-4EFA-B2D7-56FDDEA47C53}" srcOrd="0" destOrd="1" presId="urn:microsoft.com/office/officeart/2018/2/layout/IconVerticalSolidList"/>
    <dgm:cxn modelId="{A595F1A6-7584-442F-A092-0A817B397E71}" type="presOf" srcId="{590F70B6-D6B5-4975-9AE5-49D2F4D1D133}" destId="{68B48159-3507-4A16-B1C7-24CA847F4DA1}" srcOrd="0" destOrd="0" presId="urn:microsoft.com/office/officeart/2018/2/layout/IconVerticalSolidList"/>
    <dgm:cxn modelId="{5255FBA8-B7CD-4518-BB31-66C4B1801AC1}" type="presOf" srcId="{21676AC3-652C-4BE3-A44C-AE6CA3B20F92}" destId="{DD0E11F9-E82A-4F7F-B25D-B726E336AB00}" srcOrd="0" destOrd="0" presId="urn:microsoft.com/office/officeart/2018/2/layout/IconVerticalSolidList"/>
    <dgm:cxn modelId="{A29DE1B4-10AD-4D20-8689-F66569CA09AA}" srcId="{E19D57C2-61F3-4CAE-86FC-9877568750F2}" destId="{590F70B6-D6B5-4975-9AE5-49D2F4D1D133}" srcOrd="2" destOrd="0" parTransId="{9B1AA533-7BBB-4330-833B-F6C60DF4B850}" sibTransId="{C0E5B698-2621-4CB9-AA21-CB1D7CBC2117}"/>
    <dgm:cxn modelId="{004E6DBF-7522-4B5C-B431-E2BE184CE41F}" type="presOf" srcId="{A9E2C06A-4806-4EF5-9F6C-D48E3B54B070}" destId="{9045D367-7B02-4E72-B369-70E54B295C88}" srcOrd="0" destOrd="1" presId="urn:microsoft.com/office/officeart/2018/2/layout/IconVerticalSolidList"/>
    <dgm:cxn modelId="{3510E3DD-F3D4-47DF-9080-284628E128C6}" srcId="{FC8F0B3C-8A58-47FA-8323-5043B0CB397D}" destId="{7B8E209C-1EAE-4ED5-A16E-824A4633C996}" srcOrd="0" destOrd="0" parTransId="{A3E78D3E-A3C4-4F28-AFEB-A5F403B1C740}" sibTransId="{71FD8C1B-6EFC-4AED-B827-822BDA0201E9}"/>
    <dgm:cxn modelId="{16D9D2DD-8CDA-4AC9-85E8-F833044B02A4}" type="presParOf" srcId="{E54BC2A6-3BF8-42DA-B2E4-6941BFB43468}" destId="{E7031F54-44EF-492F-A7D8-5855C2483882}" srcOrd="0" destOrd="0" presId="urn:microsoft.com/office/officeart/2018/2/layout/IconVerticalSolidList"/>
    <dgm:cxn modelId="{D6F3422A-B740-4D16-B3B6-B0EE5104B754}" type="presParOf" srcId="{E7031F54-44EF-492F-A7D8-5855C2483882}" destId="{F571DAC3-D789-4DA4-B3A6-2C95466D059F}" srcOrd="0" destOrd="0" presId="urn:microsoft.com/office/officeart/2018/2/layout/IconVerticalSolidList"/>
    <dgm:cxn modelId="{1BC893A5-A1CC-406A-9216-56EAD9229240}" type="presParOf" srcId="{E7031F54-44EF-492F-A7D8-5855C2483882}" destId="{BF95EC1D-C44F-4CE2-9478-F64D3C86E435}" srcOrd="1" destOrd="0" presId="urn:microsoft.com/office/officeart/2018/2/layout/IconVerticalSolidList"/>
    <dgm:cxn modelId="{653D0B2E-5078-450D-90BB-B85FE1E7EE5F}" type="presParOf" srcId="{E7031F54-44EF-492F-A7D8-5855C2483882}" destId="{33FAD64F-76ED-4F72-AF48-40898DF5F11D}" srcOrd="2" destOrd="0" presId="urn:microsoft.com/office/officeart/2018/2/layout/IconVerticalSolidList"/>
    <dgm:cxn modelId="{F6722E59-63A2-4B32-B2A4-A4BE1BEE30E0}" type="presParOf" srcId="{E7031F54-44EF-492F-A7D8-5855C2483882}" destId="{0EA88FF3-8A29-4C94-9004-F76BFA363316}" srcOrd="3" destOrd="0" presId="urn:microsoft.com/office/officeart/2018/2/layout/IconVerticalSolidList"/>
    <dgm:cxn modelId="{2191135A-495A-44C1-9765-013A03EC8139}" type="presParOf" srcId="{E7031F54-44EF-492F-A7D8-5855C2483882}" destId="{E8390496-05C3-4EFA-B2D7-56FDDEA47C53}" srcOrd="4" destOrd="0" presId="urn:microsoft.com/office/officeart/2018/2/layout/IconVerticalSolidList"/>
    <dgm:cxn modelId="{28CB6F50-543D-4A60-9D70-F2B59B041002}" type="presParOf" srcId="{E54BC2A6-3BF8-42DA-B2E4-6941BFB43468}" destId="{36586E29-B123-4438-9F6D-C4E989ED0E2E}" srcOrd="1" destOrd="0" presId="urn:microsoft.com/office/officeart/2018/2/layout/IconVerticalSolidList"/>
    <dgm:cxn modelId="{D01AC5E2-AB3F-45CA-B732-B91E2253BA88}" type="presParOf" srcId="{E54BC2A6-3BF8-42DA-B2E4-6941BFB43468}" destId="{99BAA1A5-DD9F-4B7B-81DF-30CA31C71343}" srcOrd="2" destOrd="0" presId="urn:microsoft.com/office/officeart/2018/2/layout/IconVerticalSolidList"/>
    <dgm:cxn modelId="{0F28950E-C6DC-4DB1-B10C-34F2F460EB2C}" type="presParOf" srcId="{99BAA1A5-DD9F-4B7B-81DF-30CA31C71343}" destId="{8DBF959C-2B85-43F3-A666-67490181D6AA}" srcOrd="0" destOrd="0" presId="urn:microsoft.com/office/officeart/2018/2/layout/IconVerticalSolidList"/>
    <dgm:cxn modelId="{A27A2F5E-712E-4E40-8FF5-36DA07FA3AC5}" type="presParOf" srcId="{99BAA1A5-DD9F-4B7B-81DF-30CA31C71343}" destId="{730BD866-6034-46A8-A5CB-BA65ED704B78}" srcOrd="1" destOrd="0" presId="urn:microsoft.com/office/officeart/2018/2/layout/IconVerticalSolidList"/>
    <dgm:cxn modelId="{D2F6646E-A07B-4F3E-9EAE-E39C1F211059}" type="presParOf" srcId="{99BAA1A5-DD9F-4B7B-81DF-30CA31C71343}" destId="{09E7BCE8-62F9-4640-9F24-FBA46CFA8D5D}" srcOrd="2" destOrd="0" presId="urn:microsoft.com/office/officeart/2018/2/layout/IconVerticalSolidList"/>
    <dgm:cxn modelId="{57EA9091-7E68-4C49-866A-AB4FBF4E7CAC}" type="presParOf" srcId="{99BAA1A5-DD9F-4B7B-81DF-30CA31C71343}" destId="{DD0E11F9-E82A-4F7F-B25D-B726E336AB00}" srcOrd="3" destOrd="0" presId="urn:microsoft.com/office/officeart/2018/2/layout/IconVerticalSolidList"/>
    <dgm:cxn modelId="{E0869495-B7B9-40C3-AB9F-9FEBF46DBBF0}" type="presParOf" srcId="{99BAA1A5-DD9F-4B7B-81DF-30CA31C71343}" destId="{FB8BA8C4-1ECF-4FBD-B6BB-E46739961EEA}" srcOrd="4" destOrd="0" presId="urn:microsoft.com/office/officeart/2018/2/layout/IconVerticalSolidList"/>
    <dgm:cxn modelId="{CBB433A8-5CE1-4E19-93AC-8746584552AB}" type="presParOf" srcId="{E54BC2A6-3BF8-42DA-B2E4-6941BFB43468}" destId="{A073D176-2FB1-4907-A60A-2556FC423244}" srcOrd="3" destOrd="0" presId="urn:microsoft.com/office/officeart/2018/2/layout/IconVerticalSolidList"/>
    <dgm:cxn modelId="{716FF3C1-9514-45FF-9ECD-464590AD803F}" type="presParOf" srcId="{E54BC2A6-3BF8-42DA-B2E4-6941BFB43468}" destId="{6AEC076F-74F4-4B43-AB59-E5E656523A86}" srcOrd="4" destOrd="0" presId="urn:microsoft.com/office/officeart/2018/2/layout/IconVerticalSolidList"/>
    <dgm:cxn modelId="{622C92DD-5A4C-4776-8E76-DE9C11F95E14}" type="presParOf" srcId="{6AEC076F-74F4-4B43-AB59-E5E656523A86}" destId="{7EAA1772-92CF-43A4-AFE2-7136E3D0669E}" srcOrd="0" destOrd="0" presId="urn:microsoft.com/office/officeart/2018/2/layout/IconVerticalSolidList"/>
    <dgm:cxn modelId="{FA2E4317-8135-4BF6-A043-F194061A9B94}" type="presParOf" srcId="{6AEC076F-74F4-4B43-AB59-E5E656523A86}" destId="{9F187182-93FB-48C8-BB8E-A58071AB40A5}" srcOrd="1" destOrd="0" presId="urn:microsoft.com/office/officeart/2018/2/layout/IconVerticalSolidList"/>
    <dgm:cxn modelId="{9A04043D-F75E-4D68-A312-9622A5BDD874}" type="presParOf" srcId="{6AEC076F-74F4-4B43-AB59-E5E656523A86}" destId="{21519FAE-76CA-4726-BFDA-3C21832E2896}" srcOrd="2" destOrd="0" presId="urn:microsoft.com/office/officeart/2018/2/layout/IconVerticalSolidList"/>
    <dgm:cxn modelId="{4EAE44C6-4B9E-4B37-AD42-89C557AB3B3B}" type="presParOf" srcId="{6AEC076F-74F4-4B43-AB59-E5E656523A86}" destId="{68B48159-3507-4A16-B1C7-24CA847F4DA1}" srcOrd="3" destOrd="0" presId="urn:microsoft.com/office/officeart/2018/2/layout/IconVerticalSolidList"/>
    <dgm:cxn modelId="{8BAD4FA6-F267-4FA2-921B-2554A6532DC2}" type="presParOf" srcId="{6AEC076F-74F4-4B43-AB59-E5E656523A86}" destId="{9045D367-7B02-4E72-B369-70E54B295C88}" srcOrd="4" destOrd="0" presId="urn:microsoft.com/office/officeart/2018/2/layout/IconVerticalSolidList"/>
    <dgm:cxn modelId="{59A297B5-25FF-4978-B5E3-F504F9601A43}" type="presParOf" srcId="{E54BC2A6-3BF8-42DA-B2E4-6941BFB43468}" destId="{D3896047-0977-4B53-B0A6-96468E5B93F8}" srcOrd="5" destOrd="0" presId="urn:microsoft.com/office/officeart/2018/2/layout/IconVerticalSolidList"/>
    <dgm:cxn modelId="{EC74294B-421B-444D-BD0B-6D2AADB6590E}" type="presParOf" srcId="{E54BC2A6-3BF8-42DA-B2E4-6941BFB43468}" destId="{C657E31D-6669-42D8-82BF-32AA564AE6E6}" srcOrd="6" destOrd="0" presId="urn:microsoft.com/office/officeart/2018/2/layout/IconVerticalSolidList"/>
    <dgm:cxn modelId="{21EB8DFA-3270-47E1-8F1C-FF28542012AD}" type="presParOf" srcId="{C657E31D-6669-42D8-82BF-32AA564AE6E6}" destId="{9E3057F4-4A86-4A43-88BE-94C2C7D1637B}" srcOrd="0" destOrd="0" presId="urn:microsoft.com/office/officeart/2018/2/layout/IconVerticalSolidList"/>
    <dgm:cxn modelId="{D6C308BC-FC06-4E6F-A104-6249F19C1757}" type="presParOf" srcId="{C657E31D-6669-42D8-82BF-32AA564AE6E6}" destId="{F8B72AF3-0697-42E2-9187-322F3ABA2FF3}" srcOrd="1" destOrd="0" presId="urn:microsoft.com/office/officeart/2018/2/layout/IconVerticalSolidList"/>
    <dgm:cxn modelId="{2BE17583-0AE8-422B-A3EC-02FC23CBC4D9}" type="presParOf" srcId="{C657E31D-6669-42D8-82BF-32AA564AE6E6}" destId="{AABB8E0C-5CBE-4B07-96D7-3F97B6514132}" srcOrd="2" destOrd="0" presId="urn:microsoft.com/office/officeart/2018/2/layout/IconVerticalSolidList"/>
    <dgm:cxn modelId="{A99C74AF-74A0-4839-A8EF-14EC544BE037}" type="presParOf" srcId="{C657E31D-6669-42D8-82BF-32AA564AE6E6}" destId="{B7A3E462-0312-4470-8812-F3C77F7C20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1DAC3-D789-4DA4-B3A6-2C95466D059F}">
      <dsp:nvSpPr>
        <dsp:cNvPr id="0" name=""/>
        <dsp:cNvSpPr/>
      </dsp:nvSpPr>
      <dsp:spPr>
        <a:xfrm>
          <a:off x="0" y="2315"/>
          <a:ext cx="8096085" cy="1173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5EC1D-C44F-4CE2-9478-F64D3C86E435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8FF3-8A29-4C94-9004-F76BFA363316}">
      <dsp:nvSpPr>
        <dsp:cNvPr id="0" name=""/>
        <dsp:cNvSpPr/>
      </dsp:nvSpPr>
      <dsp:spPr>
        <a:xfrm>
          <a:off x="1355170" y="2315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“CURIOSO”:</a:t>
          </a:r>
          <a:endParaRPr lang="en-US" sz="2200" kern="1200"/>
        </a:p>
      </dsp:txBody>
      <dsp:txXfrm>
        <a:off x="1355170" y="2315"/>
        <a:ext cx="3643238" cy="1173307"/>
      </dsp:txXfrm>
    </dsp:sp>
    <dsp:sp modelId="{E8390496-05C3-4EFA-B2D7-56FDDEA47C53}">
      <dsp:nvSpPr>
        <dsp:cNvPr id="0" name=""/>
        <dsp:cNvSpPr/>
      </dsp:nvSpPr>
      <dsp:spPr>
        <a:xfrm>
          <a:off x="4998408" y="2315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Procure revisar o que foi estudado.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Pesquise as referências bibliográficas.</a:t>
          </a:r>
          <a:endParaRPr lang="en-US" sz="1100" kern="1200"/>
        </a:p>
      </dsp:txBody>
      <dsp:txXfrm>
        <a:off x="4998408" y="2315"/>
        <a:ext cx="3097676" cy="1173307"/>
      </dsp:txXfrm>
    </dsp:sp>
    <dsp:sp modelId="{8DBF959C-2B85-43F3-A666-67490181D6AA}">
      <dsp:nvSpPr>
        <dsp:cNvPr id="0" name=""/>
        <dsp:cNvSpPr/>
      </dsp:nvSpPr>
      <dsp:spPr>
        <a:xfrm>
          <a:off x="0" y="1468949"/>
          <a:ext cx="8096085" cy="1173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BD866-6034-46A8-A5CB-BA65ED704B78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11F9-E82A-4F7F-B25D-B726E336AB00}">
      <dsp:nvSpPr>
        <dsp:cNvPr id="0" name=""/>
        <dsp:cNvSpPr/>
      </dsp:nvSpPr>
      <dsp:spPr>
        <a:xfrm>
          <a:off x="1355170" y="1468949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“ANTENADO”:</a:t>
          </a:r>
          <a:endParaRPr lang="en-US" sz="2200" kern="1200"/>
        </a:p>
      </dsp:txBody>
      <dsp:txXfrm>
        <a:off x="1355170" y="1468949"/>
        <a:ext cx="3643238" cy="1173307"/>
      </dsp:txXfrm>
    </dsp:sp>
    <dsp:sp modelId="{FB8BA8C4-1ECF-4FBD-B6BB-E46739961EEA}">
      <dsp:nvSpPr>
        <dsp:cNvPr id="0" name=""/>
        <dsp:cNvSpPr/>
      </dsp:nvSpPr>
      <dsp:spPr>
        <a:xfrm>
          <a:off x="4998408" y="1468949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Leia a próxima aula.</a:t>
          </a:r>
          <a:endParaRPr lang="en-US" sz="1100" kern="1200"/>
        </a:p>
      </dsp:txBody>
      <dsp:txXfrm>
        <a:off x="4998408" y="1468949"/>
        <a:ext cx="3097676" cy="1173307"/>
      </dsp:txXfrm>
    </dsp:sp>
    <dsp:sp modelId="{7EAA1772-92CF-43A4-AFE2-7136E3D0669E}">
      <dsp:nvSpPr>
        <dsp:cNvPr id="0" name=""/>
        <dsp:cNvSpPr/>
      </dsp:nvSpPr>
      <dsp:spPr>
        <a:xfrm>
          <a:off x="0" y="2935583"/>
          <a:ext cx="8096085" cy="1173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87182-93FB-48C8-BB8E-A58071AB40A5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48159-3507-4A16-B1C7-24CA847F4DA1}">
      <dsp:nvSpPr>
        <dsp:cNvPr id="0" name=""/>
        <dsp:cNvSpPr/>
      </dsp:nvSpPr>
      <dsp:spPr>
        <a:xfrm>
          <a:off x="1355170" y="2935583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“COLABORATIVO”:</a:t>
          </a:r>
          <a:endParaRPr lang="en-US" sz="2200" kern="1200"/>
        </a:p>
      </dsp:txBody>
      <dsp:txXfrm>
        <a:off x="1355170" y="2935583"/>
        <a:ext cx="3643238" cy="1173307"/>
      </dsp:txXfrm>
    </dsp:sp>
    <dsp:sp modelId="{9045D367-7B02-4E72-B369-70E54B295C88}">
      <dsp:nvSpPr>
        <dsp:cNvPr id="0" name=""/>
        <dsp:cNvSpPr/>
      </dsp:nvSpPr>
      <dsp:spPr>
        <a:xfrm>
          <a:off x="4998408" y="2935583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Traga assuntos relevantes para a sala de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Participe da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Proponha discussões relevantes sobre o conteúdo.</a:t>
          </a:r>
          <a:endParaRPr lang="en-US" sz="1100" kern="1200"/>
        </a:p>
      </dsp:txBody>
      <dsp:txXfrm>
        <a:off x="4998408" y="2935583"/>
        <a:ext cx="3097676" cy="1173307"/>
      </dsp:txXfrm>
    </dsp:sp>
    <dsp:sp modelId="{9E3057F4-4A86-4A43-88BE-94C2C7D1637B}">
      <dsp:nvSpPr>
        <dsp:cNvPr id="0" name=""/>
        <dsp:cNvSpPr/>
      </dsp:nvSpPr>
      <dsp:spPr>
        <a:xfrm>
          <a:off x="0" y="4402217"/>
          <a:ext cx="8096085" cy="1173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72AF3-0697-42E2-9187-322F3ABA2FF3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3E462-0312-4470-8812-F3C77F7C20EA}">
      <dsp:nvSpPr>
        <dsp:cNvPr id="0" name=""/>
        <dsp:cNvSpPr/>
      </dsp:nvSpPr>
      <dsp:spPr>
        <a:xfrm>
          <a:off x="1355170" y="4402217"/>
          <a:ext cx="6740914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 dirty="0"/>
            <a:t>Prof</a:t>
          </a:r>
          <a:r>
            <a:rPr lang="pt-BR" sz="2200" i="0" kern="1200" baseline="0"/>
            <a:t>. Wilson </a:t>
          </a:r>
          <a:r>
            <a:rPr lang="pt-BR" sz="2200" i="0" kern="1200" baseline="0" dirty="0"/>
            <a:t>Lourenço</a:t>
          </a:r>
          <a:endParaRPr lang="en-US" sz="2200" kern="1200" dirty="0"/>
        </a:p>
      </dsp:txBody>
      <dsp:txXfrm>
        <a:off x="1355170" y="4402217"/>
        <a:ext cx="6740914" cy="117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233DB-3C81-46E5-BFE7-C095D46AB0E6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7B141-6A14-4C1B-B556-1133026F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99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7DD7-34E4-418A-8E9C-0B0D23483431}" type="datetime1">
              <a:rPr lang="pt-BR" smtClean="0"/>
              <a:t>29/04/2023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34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29/04/2023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8200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29/04/2023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0220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29/04/2023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26973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29/04/2023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1661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29/04/2023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71392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26CE-787A-4D1A-BB05-ABE608152D42}" type="datetime1">
              <a:rPr lang="pt-BR" smtClean="0"/>
              <a:t>29/04/2023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952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8328-579C-4710-8B03-8FBB787B0D66}" type="datetime1">
              <a:rPr lang="pt-BR" smtClean="0"/>
              <a:t>29/04/2023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40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0513-FBC8-4A48-AC61-7D511D81422A}" type="datetime1">
              <a:rPr lang="pt-BR" smtClean="0"/>
              <a:t>29/04/2023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02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9B03-F58C-45F8-961F-9B32505003A4}" type="datetime1">
              <a:rPr lang="pt-BR" smtClean="0"/>
              <a:t>29/04/2023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63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5B11-70F0-47BA-9842-06CF9BB264F4}" type="datetime1">
              <a:rPr lang="pt-BR" smtClean="0"/>
              <a:t>29/04/2023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5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9BD-2ECA-4E12-9A4B-6169CD281C57}" type="datetime1">
              <a:rPr lang="pt-BR" smtClean="0"/>
              <a:t>29/04/2023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62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8A87-8CD6-488F-8C2E-1E493F0E636C}" type="datetime1">
              <a:rPr lang="pt-BR" smtClean="0"/>
              <a:t>29/04/2023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26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5B7A-2D2A-4BB2-9648-3F1898D4BC5A}" type="datetime1">
              <a:rPr lang="pt-BR" smtClean="0"/>
              <a:t>29/04/2023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77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0E5E-00C6-466E-975C-27A35B6A21BE}" type="datetime1">
              <a:rPr lang="pt-BR" smtClean="0"/>
              <a:t>29/04/2023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62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0F84-CA70-45E3-B81C-CA174BBEC1BE}" type="datetime1">
              <a:rPr lang="pt-BR" smtClean="0"/>
              <a:t>29/04/2023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52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8256A-0A64-4140-AEAE-2D2B9E48D0A0}" type="datetime1">
              <a:rPr lang="pt-BR" smtClean="0"/>
              <a:t>29/04/2023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68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Wilson Lourenço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16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2">
            <a:extLst>
              <a:ext uri="{FF2B5EF4-FFF2-40B4-BE49-F238E27FC236}">
                <a16:creationId xmlns:a16="http://schemas.microsoft.com/office/drawing/2014/main" id="{F22DBF2E-B7C2-41EC-A944-7B3CA583DB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588" y="1467777"/>
            <a:ext cx="10047056" cy="3922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670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Elabore o diagrama de casos de uso  e suas especificações para o cenário abaixo: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36569"/>
            <a:ext cx="9088835" cy="4869918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A livraria LEIAQUI.COM vende seus livros tanto em suas lojas físicas, possuindo 5 lojas em São Paulo, quanto em sua loja virtual, atendendo todo o Brasil, e agora decidiu implantar uma biblioteca para empréstimo de livros para estudantes do nível médio e superior.</a:t>
            </a:r>
          </a:p>
          <a:p>
            <a:pPr algn="just"/>
            <a:r>
              <a:rPr lang="pt-BR" sz="2000" dirty="0"/>
              <a:t>Para implementar essa biblioteca, existe a necessidade de desenvolver um sistema com os seguintes requisitos:</a:t>
            </a:r>
          </a:p>
          <a:p>
            <a:pPr algn="just"/>
            <a:r>
              <a:rPr lang="pt-BR" sz="2000" dirty="0"/>
              <a:t>Ter um menu CADASTRO que abra os sub menus: CLIENTES, CATEGORIA DE LEITORES, CATEGORIA DE LIVROS, LIVROS, FUNCIONÁRIOS. </a:t>
            </a:r>
          </a:p>
          <a:p>
            <a:pPr algn="just"/>
            <a:r>
              <a:rPr lang="pt-BR" sz="2000" dirty="0"/>
              <a:t>Esses menus devem abrir telas para:</a:t>
            </a:r>
          </a:p>
          <a:p>
            <a:pPr lvl="1" algn="just"/>
            <a:r>
              <a:rPr lang="pt-BR" sz="2000" dirty="0"/>
              <a:t>No submenu CLIENTES: permitir a inclusão, alteração e exclusão de clientes, com os seguintes atributos: nome, endereço, cidade, estado, telefone, e-mail, RG, CPF, data de nascimento, escola, curso, série e categoria do leitor.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42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970961"/>
            <a:ext cx="9107689" cy="507040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sz="2400" dirty="0"/>
              <a:t>No submenu CATEGORIA DE LIVROS: permitir a inclusão, alteração e exclusão de várias categorias de leitores, com os seguintes atributos: código da categoria, descrição da categoria e número máximo de dias que essa categoria de leitor pode emprestar uma obra.</a:t>
            </a:r>
          </a:p>
          <a:p>
            <a:pPr algn="just"/>
            <a:r>
              <a:rPr lang="pt-BR" sz="2400" dirty="0"/>
              <a:t>No submenu CATEGORIA DE LIVROS: permitir a inclusão, alteração e exclusão das diversas categorias de livros, com os seguintes atributos: código da categoria, descrição da categoria, número máximo de dias que esse tipo de obra pode ficar emprestado e taxa de multa por atraso na devolução. Exemplos de categorias: livro, periódico, revista, nota didática, jornal, relatório técnico, tese de doutorado e dissertação de mestrado.</a:t>
            </a:r>
          </a:p>
          <a:p>
            <a:pPr algn="just"/>
            <a:r>
              <a:rPr lang="pt-BR" sz="2400" dirty="0"/>
              <a:t>No submenu LIVROS: permitir a inclusão, alteração e exclusão dos livros disponíveis na biblioteca. Cada livro possui os seguintes atributos: código, ISBN, título, código da categoria de livro, autores, palavras-chave, data da publicação, número de edição, editora e número de páginas. Cada livro pode possuir uma ou mais cópias na biblioteca, e o sistema deve atribuir um identificador único a cada uma das cópias.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72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197203"/>
            <a:ext cx="9343359" cy="4844159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No submenu FUNCIONÁRIOS: permitir a inclusão, alteração e exclusão de funcionários da biblioteca, com os seguintes atributos: nome, endereço, cidade, estado, telefone e data de nascimento.</a:t>
            </a:r>
          </a:p>
          <a:p>
            <a:pPr algn="just"/>
            <a:r>
              <a:rPr lang="pt-BR" sz="2000" dirty="0"/>
              <a:t>Deve haver um menu RESERVA, para que os clientes possam reservar livros para uma determinada data, com as seguintes características:</a:t>
            </a:r>
          </a:p>
          <a:p>
            <a:pPr algn="just"/>
            <a:r>
              <a:rPr lang="pt-BR" sz="2000" dirty="0"/>
              <a:t>Permitir o processamento da reserva do livro, com os seguintes atributos: data da reserva, data prevista para empréstimo do livro, data prevista para devolução, identificação do cliente, código do livro, funcionário responsável pela reserva.</a:t>
            </a:r>
          </a:p>
          <a:p>
            <a:pPr algn="just"/>
            <a:r>
              <a:rPr lang="pt-BR" sz="2000" dirty="0"/>
              <a:t>A reserva só deve ser permitida se houverem obras disponíveis no período indicado. Caso contrário o sistema deve emitir uma mensagem de alerta e a reserva não pode ser confirmada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84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923827"/>
            <a:ext cx="8975713" cy="5117535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Deve haver um menu EMPRÉSTIMOS, para quando o livro for disponibilizado ao cliente, com as seguintes características:</a:t>
            </a:r>
          </a:p>
          <a:p>
            <a:pPr algn="just"/>
            <a:r>
              <a:rPr lang="pt-BR" sz="2000" dirty="0"/>
              <a:t>Permitir o empréstimo de APENAS um livro por um leitor. Cada empréstimo deve possuir os seguintes atributos: data de empréstimo, data prevista para devolução, identificação do cliente (que deve ter sido previamente cadastrado), funcionário responsável pelo empréstimo e identificação do livro empresado.</a:t>
            </a:r>
          </a:p>
          <a:p>
            <a:pPr algn="just"/>
            <a:r>
              <a:rPr lang="pt-BR" sz="2000" dirty="0"/>
              <a:t>O sistema deve calcular automaticamente a data prevista para devolução com base na categoria da obra, limitando o tempo de acordo com a categoria de cliente.</a:t>
            </a:r>
          </a:p>
          <a:p>
            <a:pPr algn="just"/>
            <a:r>
              <a:rPr lang="pt-BR" sz="2000" dirty="0"/>
              <a:t>Se tiver sido feita a reserva prévia do livro, durante o empréstimo, informa-se o nome do cliente e os dados da reserva são recuperados automaticamente pelo sistema e alterados pelo funcionário, se necessário.</a:t>
            </a:r>
          </a:p>
          <a:p>
            <a:pPr algn="just"/>
            <a:r>
              <a:rPr lang="pt-BR" sz="2000" dirty="0"/>
              <a:t>Deve haver um menu DEVOLUÇÃO, para processar a entrega do livro, com as seguintes características: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02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895547"/>
            <a:ext cx="9126542" cy="5145816"/>
          </a:xfrm>
        </p:spPr>
        <p:txBody>
          <a:bodyPr>
            <a:normAutofit/>
          </a:bodyPr>
          <a:lstStyle/>
          <a:p>
            <a:pPr algn="just"/>
            <a:endParaRPr lang="pt-BR" sz="2000" dirty="0"/>
          </a:p>
          <a:p>
            <a:pPr algn="just"/>
            <a:r>
              <a:rPr lang="pt-BR" sz="2000" dirty="0"/>
              <a:t>Permitir a devolução do livro por um cliente, com os seguintes atributos: identificação da cópia do livro emprestada, data de devolução do livro. </a:t>
            </a:r>
          </a:p>
          <a:p>
            <a:pPr algn="just"/>
            <a:r>
              <a:rPr lang="pt-BR" sz="2000" dirty="0"/>
              <a:t>O sistema deve automaticamente calcular a multa se a data de devolução for superior à data prevista para devolução. O valor da multa é calculado multiplicando-se o número de dias de atraso pela taxa diária de atraso, de acordo com a categoria de obra literária.</a:t>
            </a:r>
          </a:p>
          <a:p>
            <a:pPr algn="just"/>
            <a:r>
              <a:rPr lang="pt-BR" sz="2000" dirty="0"/>
              <a:t>O último menu do sistema deve ser o de CONSULTAS, que deve exibir a consulta na tela e permitir a impressão da mesma em forma de relatório, e que deve ter as seguintes características: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2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848413"/>
            <a:ext cx="8975713" cy="5192950"/>
          </a:xfrm>
        </p:spPr>
        <p:txBody>
          <a:bodyPr>
            <a:normAutofit/>
          </a:bodyPr>
          <a:lstStyle/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Permitir a consulta / impressão de uma listagem dos livros emprestados no momento, agrupados por categoria do livro, contendo o nome do cliente, título da obra, data de retirada e data prevista para devolução.</a:t>
            </a:r>
          </a:p>
          <a:p>
            <a:pPr algn="just"/>
            <a:r>
              <a:rPr lang="pt-BR" sz="2000" dirty="0"/>
              <a:t>Permitir a consulta / impressão de um relatório contendo os livros com atraso de 15 dias ou mais, contendo, o nome do cliente, telefone, e-mail, data de empréstimo e data prevista para devolução.</a:t>
            </a:r>
          </a:p>
          <a:p>
            <a:pPr algn="just"/>
            <a:r>
              <a:rPr lang="pt-BR" sz="2000" dirty="0"/>
              <a:t>Permitir a consulta / impressão de uma listagem das reservas efetuadas para a data atual, contendo o nome do cliente, telefone, e-mail e título do livro reservado.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621" y="1221211"/>
            <a:ext cx="4299666" cy="32491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Template -  </a:t>
            </a:r>
            <a:r>
              <a:rPr lang="en-US" sz="5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Consulte</a:t>
            </a: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exemplo</a:t>
            </a: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no Blackboard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A595678-7181-0EE3-5696-B4D68AACE7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4" t="294" r="1030" b="2"/>
          <a:stretch/>
        </p:blipFill>
        <p:spPr>
          <a:xfrm>
            <a:off x="4734676" y="165676"/>
            <a:ext cx="5055700" cy="6426829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1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6ECA5C-1B89-4311-A532-6D5F5DB0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2191557" cy="557784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Dicas para Estudo</a:t>
            </a:r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2B31429B-49F4-43CE-A18B-FEF58772E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512971"/>
              </p:ext>
            </p:extLst>
          </p:nvPr>
        </p:nvGraphicFramePr>
        <p:xfrm>
          <a:off x="3311691" y="639704"/>
          <a:ext cx="8096085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0C8AE0-0ECE-4A5C-A8B6-3EF98D6B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60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1843</TotalTime>
  <Words>949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 3</vt:lpstr>
      <vt:lpstr>Facetado</vt:lpstr>
      <vt:lpstr>Programação Orientada a Objetos</vt:lpstr>
      <vt:lpstr>Elabore o diagrama de casos de uso  e suas especificações para o cenário abaixo: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Template -  Consulte exemplo no Blackboard</vt:lpstr>
      <vt:lpstr>Dicas para Estudo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Priscilla Viana Cunha</dc:creator>
  <cp:lastModifiedBy>Wilson Lourenço</cp:lastModifiedBy>
  <cp:revision>242</cp:revision>
  <dcterms:created xsi:type="dcterms:W3CDTF">2015-08-09T04:39:01Z</dcterms:created>
  <dcterms:modified xsi:type="dcterms:W3CDTF">2023-04-29T19:39:00Z</dcterms:modified>
</cp:coreProperties>
</file>