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7" r:id="rId1"/>
  </p:sldMasterIdLst>
  <p:notesMasterIdLst>
    <p:notesMasterId r:id="rId65"/>
  </p:notesMasterIdLst>
  <p:sldIdLst>
    <p:sldId id="256" r:id="rId2"/>
    <p:sldId id="480" r:id="rId3"/>
    <p:sldId id="484" r:id="rId4"/>
    <p:sldId id="556" r:id="rId5"/>
    <p:sldId id="558" r:id="rId6"/>
    <p:sldId id="564" r:id="rId7"/>
    <p:sldId id="565" r:id="rId8"/>
    <p:sldId id="566" r:id="rId9"/>
    <p:sldId id="567" r:id="rId10"/>
    <p:sldId id="568" r:id="rId11"/>
    <p:sldId id="494" r:id="rId12"/>
    <p:sldId id="575" r:id="rId13"/>
    <p:sldId id="625" r:id="rId14"/>
    <p:sldId id="496" r:id="rId15"/>
    <p:sldId id="497" r:id="rId16"/>
    <p:sldId id="578" r:id="rId17"/>
    <p:sldId id="586" r:id="rId18"/>
    <p:sldId id="587" r:id="rId19"/>
    <p:sldId id="588" r:id="rId20"/>
    <p:sldId id="626" r:id="rId21"/>
    <p:sldId id="627" r:id="rId22"/>
    <p:sldId id="628" r:id="rId23"/>
    <p:sldId id="579" r:id="rId24"/>
    <p:sldId id="629" r:id="rId25"/>
    <p:sldId id="621" r:id="rId26"/>
    <p:sldId id="581" r:id="rId27"/>
    <p:sldId id="622" r:id="rId28"/>
    <p:sldId id="582" r:id="rId29"/>
    <p:sldId id="583" r:id="rId30"/>
    <p:sldId id="585" r:id="rId31"/>
    <p:sldId id="623" r:id="rId32"/>
    <p:sldId id="616" r:id="rId33"/>
    <p:sldId id="624" r:id="rId34"/>
    <p:sldId id="576" r:id="rId35"/>
    <p:sldId id="630" r:id="rId36"/>
    <p:sldId id="620" r:id="rId37"/>
    <p:sldId id="590" r:id="rId38"/>
    <p:sldId id="495" r:id="rId39"/>
    <p:sldId id="596" r:id="rId40"/>
    <p:sldId id="597" r:id="rId41"/>
    <p:sldId id="598" r:id="rId42"/>
    <p:sldId id="499" r:id="rId43"/>
    <p:sldId id="600" r:id="rId44"/>
    <p:sldId id="631" r:id="rId45"/>
    <p:sldId id="632" r:id="rId46"/>
    <p:sldId id="633" r:id="rId47"/>
    <p:sldId id="634" r:id="rId48"/>
    <p:sldId id="500" r:id="rId49"/>
    <p:sldId id="609" r:id="rId50"/>
    <p:sldId id="635" r:id="rId51"/>
    <p:sldId id="610" r:id="rId52"/>
    <p:sldId id="611" r:id="rId53"/>
    <p:sldId id="612" r:id="rId54"/>
    <p:sldId id="613" r:id="rId55"/>
    <p:sldId id="637" r:id="rId56"/>
    <p:sldId id="638" r:id="rId57"/>
    <p:sldId id="614" r:id="rId58"/>
    <p:sldId id="615" r:id="rId59"/>
    <p:sldId id="636" r:id="rId60"/>
    <p:sldId id="639" r:id="rId61"/>
    <p:sldId id="640" r:id="rId62"/>
    <p:sldId id="286" r:id="rId63"/>
    <p:sldId id="309" r:id="rId64"/>
  </p:sldIdLst>
  <p:sldSz cx="9144000" cy="5143500" type="screen16x9"/>
  <p:notesSz cx="6858000" cy="9144000"/>
  <p:custDataLst>
    <p:tags r:id="rId6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82A25DC-3150-4EF4-9486-17C67E3B15FC}">
          <p14:sldIdLst>
            <p14:sldId id="256"/>
          </p14:sldIdLst>
        </p14:section>
        <p14:section name="Seção do Resumo" id="{D8A263F9-C9C7-4555-B6E5-A333BCD5721D}">
          <p14:sldIdLst>
            <p14:sldId id="480"/>
          </p14:sldIdLst>
        </p14:section>
        <p14:section name="1" id="{A27D0F9D-324E-45F6-AED9-B8BB99FBD4B0}">
          <p14:sldIdLst>
            <p14:sldId id="484"/>
            <p14:sldId id="556"/>
            <p14:sldId id="558"/>
            <p14:sldId id="564"/>
            <p14:sldId id="565"/>
            <p14:sldId id="566"/>
            <p14:sldId id="567"/>
            <p14:sldId id="568"/>
          </p14:sldIdLst>
        </p14:section>
        <p14:section name="2" id="{BDA54B0F-5619-4722-935A-4AFEAEA4C592}">
          <p14:sldIdLst/>
        </p14:section>
        <p14:section name="3" id="{9740CF32-A8ED-4C29-A3F3-D9B6B2A25C97}">
          <p14:sldIdLst>
            <p14:sldId id="494"/>
            <p14:sldId id="575"/>
            <p14:sldId id="625"/>
            <p14:sldId id="496"/>
            <p14:sldId id="497"/>
            <p14:sldId id="578"/>
            <p14:sldId id="586"/>
            <p14:sldId id="587"/>
            <p14:sldId id="588"/>
            <p14:sldId id="626"/>
            <p14:sldId id="627"/>
            <p14:sldId id="628"/>
            <p14:sldId id="579"/>
            <p14:sldId id="629"/>
            <p14:sldId id="621"/>
            <p14:sldId id="581"/>
            <p14:sldId id="622"/>
            <p14:sldId id="582"/>
            <p14:sldId id="583"/>
            <p14:sldId id="585"/>
            <p14:sldId id="623"/>
            <p14:sldId id="616"/>
            <p14:sldId id="624"/>
            <p14:sldId id="576"/>
            <p14:sldId id="630"/>
            <p14:sldId id="620"/>
          </p14:sldIdLst>
        </p14:section>
        <p14:section name="4" id="{D6DF7E1F-7809-428A-9A11-94E1CDF7538A}">
          <p14:sldIdLst/>
        </p14:section>
        <p14:section name="5" id="{7FCCA557-CE83-4759-B066-6263822C82E7}">
          <p14:sldIdLst>
            <p14:sldId id="590"/>
          </p14:sldIdLst>
        </p14:section>
        <p14:section name="7" id="{865B484F-5578-4E6F-890F-87570F2036B5}">
          <p14:sldIdLst>
            <p14:sldId id="495"/>
            <p14:sldId id="596"/>
            <p14:sldId id="597"/>
            <p14:sldId id="598"/>
          </p14:sldIdLst>
        </p14:section>
        <p14:section name="8" id="{586C5CFB-54E9-425C-A270-F4C4EA9A2094}">
          <p14:sldIdLst>
            <p14:sldId id="499"/>
            <p14:sldId id="600"/>
            <p14:sldId id="631"/>
            <p14:sldId id="632"/>
            <p14:sldId id="633"/>
            <p14:sldId id="634"/>
          </p14:sldIdLst>
        </p14:section>
        <p14:section name="9" id="{D7F229CF-7780-4298-9A8F-D6779FBB358F}">
          <p14:sldIdLst>
            <p14:sldId id="500"/>
            <p14:sldId id="609"/>
            <p14:sldId id="635"/>
            <p14:sldId id="610"/>
            <p14:sldId id="611"/>
            <p14:sldId id="612"/>
            <p14:sldId id="613"/>
            <p14:sldId id="637"/>
            <p14:sldId id="638"/>
            <p14:sldId id="614"/>
            <p14:sldId id="615"/>
            <p14:sldId id="636"/>
            <p14:sldId id="639"/>
            <p14:sldId id="640"/>
          </p14:sldIdLst>
        </p14:section>
        <p14:section name="Encerramento" id="{A1D7E172-18DE-49FA-A248-99BDC87191E5}">
          <p14:sldIdLst>
            <p14:sldId id="286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8"/>
    <a:srgbClr val="E2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94" autoAdjust="0"/>
  </p:normalViewPr>
  <p:slideViewPr>
    <p:cSldViewPr>
      <p:cViewPr varScale="1">
        <p:scale>
          <a:sx n="102" d="100"/>
          <a:sy n="102" d="100"/>
        </p:scale>
        <p:origin x="89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9D57C2-61F3-4CAE-86FC-9877568750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C8F0B3C-8A58-47FA-8323-5043B0CB397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Seja “CURIOSO”:</a:t>
          </a:r>
          <a:endParaRPr lang="en-US"/>
        </a:p>
      </dgm:t>
    </dgm:pt>
    <dgm:pt modelId="{769DC76B-6F2A-4260-AE9D-F7EFAF973361}" type="parTrans" cxnId="{6D063D09-D93B-4F5B-A496-8C37E7AE8A40}">
      <dgm:prSet/>
      <dgm:spPr/>
      <dgm:t>
        <a:bodyPr/>
        <a:lstStyle/>
        <a:p>
          <a:endParaRPr lang="en-US"/>
        </a:p>
      </dgm:t>
    </dgm:pt>
    <dgm:pt modelId="{50393804-0EB8-4DA2-8362-9CAEC9D517C8}" type="sibTrans" cxnId="{6D063D09-D93B-4F5B-A496-8C37E7AE8A40}">
      <dgm:prSet/>
      <dgm:spPr/>
      <dgm:t>
        <a:bodyPr/>
        <a:lstStyle/>
        <a:p>
          <a:endParaRPr lang="en-US"/>
        </a:p>
      </dgm:t>
    </dgm:pt>
    <dgm:pt modelId="{7B8E209C-1EAE-4ED5-A16E-824A4633C99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Procure revisar o que foi estudado.</a:t>
          </a:r>
          <a:endParaRPr lang="en-US"/>
        </a:p>
      </dgm:t>
    </dgm:pt>
    <dgm:pt modelId="{A3E78D3E-A3C4-4F28-AFEB-A5F403B1C740}" type="parTrans" cxnId="{3510E3DD-F3D4-47DF-9080-284628E128C6}">
      <dgm:prSet/>
      <dgm:spPr/>
      <dgm:t>
        <a:bodyPr/>
        <a:lstStyle/>
        <a:p>
          <a:endParaRPr lang="en-US"/>
        </a:p>
      </dgm:t>
    </dgm:pt>
    <dgm:pt modelId="{71FD8C1B-6EFC-4AED-B827-822BDA0201E9}" type="sibTrans" cxnId="{3510E3DD-F3D4-47DF-9080-284628E128C6}">
      <dgm:prSet/>
      <dgm:spPr/>
      <dgm:t>
        <a:bodyPr/>
        <a:lstStyle/>
        <a:p>
          <a:endParaRPr lang="en-US"/>
        </a:p>
      </dgm:t>
    </dgm:pt>
    <dgm:pt modelId="{A2916A62-D766-4461-A178-1EFC9716756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Pesquise as referências bibliográficas.</a:t>
          </a:r>
          <a:endParaRPr lang="en-US"/>
        </a:p>
      </dgm:t>
    </dgm:pt>
    <dgm:pt modelId="{83EB45F2-0D6F-470F-86DB-7BB570D17FA2}" type="parTrans" cxnId="{35B67026-F611-4A29-A93B-5A2DD835D513}">
      <dgm:prSet/>
      <dgm:spPr/>
      <dgm:t>
        <a:bodyPr/>
        <a:lstStyle/>
        <a:p>
          <a:endParaRPr lang="en-US"/>
        </a:p>
      </dgm:t>
    </dgm:pt>
    <dgm:pt modelId="{10631BDC-3D0F-4B24-94FA-17E4C15FF263}" type="sibTrans" cxnId="{35B67026-F611-4A29-A93B-5A2DD835D513}">
      <dgm:prSet/>
      <dgm:spPr/>
      <dgm:t>
        <a:bodyPr/>
        <a:lstStyle/>
        <a:p>
          <a:endParaRPr lang="en-US"/>
        </a:p>
      </dgm:t>
    </dgm:pt>
    <dgm:pt modelId="{21676AC3-652C-4BE3-A44C-AE6CA3B20F9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Seja “ANTENADO”:</a:t>
          </a:r>
          <a:endParaRPr lang="en-US"/>
        </a:p>
      </dgm:t>
    </dgm:pt>
    <dgm:pt modelId="{1A355A3A-AB27-4E1A-981A-9EB5BF5E9B38}" type="parTrans" cxnId="{AE57490F-EBCD-4B7E-9835-45BF93C692F8}">
      <dgm:prSet/>
      <dgm:spPr/>
      <dgm:t>
        <a:bodyPr/>
        <a:lstStyle/>
        <a:p>
          <a:endParaRPr lang="en-US"/>
        </a:p>
      </dgm:t>
    </dgm:pt>
    <dgm:pt modelId="{98742E9E-3041-4FBB-AC7D-C5FBCC673AB2}" type="sibTrans" cxnId="{AE57490F-EBCD-4B7E-9835-45BF93C692F8}">
      <dgm:prSet/>
      <dgm:spPr/>
      <dgm:t>
        <a:bodyPr/>
        <a:lstStyle/>
        <a:p>
          <a:endParaRPr lang="en-US"/>
        </a:p>
      </dgm:t>
    </dgm:pt>
    <dgm:pt modelId="{4C8423CC-6F7D-47A0-A773-FFCA7324921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Leia a próxima aula.</a:t>
          </a:r>
          <a:endParaRPr lang="en-US"/>
        </a:p>
      </dgm:t>
    </dgm:pt>
    <dgm:pt modelId="{D702CE2D-2F14-4040-AD11-A447CCD3C88B}" type="parTrans" cxnId="{A3F4AF06-8053-4928-8E2E-EA56353407DF}">
      <dgm:prSet/>
      <dgm:spPr/>
      <dgm:t>
        <a:bodyPr/>
        <a:lstStyle/>
        <a:p>
          <a:endParaRPr lang="en-US"/>
        </a:p>
      </dgm:t>
    </dgm:pt>
    <dgm:pt modelId="{CCED54B8-04EC-4F32-9743-DB67A9E077E5}" type="sibTrans" cxnId="{A3F4AF06-8053-4928-8E2E-EA56353407DF}">
      <dgm:prSet/>
      <dgm:spPr/>
      <dgm:t>
        <a:bodyPr/>
        <a:lstStyle/>
        <a:p>
          <a:endParaRPr lang="en-US"/>
        </a:p>
      </dgm:t>
    </dgm:pt>
    <dgm:pt modelId="{590F70B6-D6B5-4975-9AE5-49D2F4D1D13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Seja “COLABORATIVO”:</a:t>
          </a:r>
          <a:endParaRPr lang="en-US"/>
        </a:p>
      </dgm:t>
    </dgm:pt>
    <dgm:pt modelId="{9B1AA533-7BBB-4330-833B-F6C60DF4B850}" type="parTrans" cxnId="{A29DE1B4-10AD-4D20-8689-F66569CA09AA}">
      <dgm:prSet/>
      <dgm:spPr/>
      <dgm:t>
        <a:bodyPr/>
        <a:lstStyle/>
        <a:p>
          <a:endParaRPr lang="en-US"/>
        </a:p>
      </dgm:t>
    </dgm:pt>
    <dgm:pt modelId="{C0E5B698-2621-4CB9-AA21-CB1D7CBC2117}" type="sibTrans" cxnId="{A29DE1B4-10AD-4D20-8689-F66569CA09AA}">
      <dgm:prSet/>
      <dgm:spPr/>
      <dgm:t>
        <a:bodyPr/>
        <a:lstStyle/>
        <a:p>
          <a:endParaRPr lang="en-US"/>
        </a:p>
      </dgm:t>
    </dgm:pt>
    <dgm:pt modelId="{BC866F93-7D18-47AD-825F-9B6CB5D71D7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Traga assuntos relevantes para a sala de aula.</a:t>
          </a:r>
          <a:endParaRPr lang="en-US"/>
        </a:p>
      </dgm:t>
    </dgm:pt>
    <dgm:pt modelId="{ACD705D7-982E-413C-8DB8-B4D657C5DD28}" type="parTrans" cxnId="{7CF23040-3A80-47BD-B737-83067071B3A9}">
      <dgm:prSet/>
      <dgm:spPr/>
      <dgm:t>
        <a:bodyPr/>
        <a:lstStyle/>
        <a:p>
          <a:endParaRPr lang="en-US"/>
        </a:p>
      </dgm:t>
    </dgm:pt>
    <dgm:pt modelId="{804EEBC7-D4EC-4D0D-9DA4-7BE710600893}" type="sibTrans" cxnId="{7CF23040-3A80-47BD-B737-83067071B3A9}">
      <dgm:prSet/>
      <dgm:spPr/>
      <dgm:t>
        <a:bodyPr/>
        <a:lstStyle/>
        <a:p>
          <a:endParaRPr lang="en-US"/>
        </a:p>
      </dgm:t>
    </dgm:pt>
    <dgm:pt modelId="{A9E2C06A-4806-4EF5-9F6C-D48E3B54B07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Participe da aula.</a:t>
          </a:r>
          <a:endParaRPr lang="en-US"/>
        </a:p>
      </dgm:t>
    </dgm:pt>
    <dgm:pt modelId="{3EC038EF-AADC-4A5D-A410-285DDB9E0835}" type="parTrans" cxnId="{231A304B-AA6D-4B28-BBA9-00F5E63B5F66}">
      <dgm:prSet/>
      <dgm:spPr/>
      <dgm:t>
        <a:bodyPr/>
        <a:lstStyle/>
        <a:p>
          <a:endParaRPr lang="en-US"/>
        </a:p>
      </dgm:t>
    </dgm:pt>
    <dgm:pt modelId="{CEABC5CC-9285-473E-B98A-2D7CF517ADF4}" type="sibTrans" cxnId="{231A304B-AA6D-4B28-BBA9-00F5E63B5F66}">
      <dgm:prSet/>
      <dgm:spPr/>
      <dgm:t>
        <a:bodyPr/>
        <a:lstStyle/>
        <a:p>
          <a:endParaRPr lang="en-US"/>
        </a:p>
      </dgm:t>
    </dgm:pt>
    <dgm:pt modelId="{1B556537-03F5-400E-8592-C5AA4BF91D6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Proponha discussões relevantes sobre o conteúdo.</a:t>
          </a:r>
          <a:endParaRPr lang="en-US"/>
        </a:p>
      </dgm:t>
    </dgm:pt>
    <dgm:pt modelId="{1051E03D-180B-4D6D-A9CA-45AB8CF06F87}" type="parTrans" cxnId="{F350665C-7F2D-4AB4-8AF0-AF42DF4961B3}">
      <dgm:prSet/>
      <dgm:spPr/>
      <dgm:t>
        <a:bodyPr/>
        <a:lstStyle/>
        <a:p>
          <a:endParaRPr lang="en-US"/>
        </a:p>
      </dgm:t>
    </dgm:pt>
    <dgm:pt modelId="{9BBC677B-C154-40F8-9FC3-88BB50A82C4F}" type="sibTrans" cxnId="{F350665C-7F2D-4AB4-8AF0-AF42DF4961B3}">
      <dgm:prSet/>
      <dgm:spPr/>
      <dgm:t>
        <a:bodyPr/>
        <a:lstStyle/>
        <a:p>
          <a:endParaRPr lang="en-US"/>
        </a:p>
      </dgm:t>
    </dgm:pt>
    <dgm:pt modelId="{F35E6337-0349-463E-8D59-7597ED34F53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 dirty="0"/>
            <a:t>Prof. </a:t>
          </a:r>
          <a:r>
            <a:rPr lang="pt-BR" i="0" baseline="0"/>
            <a:t>Wilson Lourenço</a:t>
          </a:r>
          <a:endParaRPr lang="en-US" dirty="0"/>
        </a:p>
      </dgm:t>
    </dgm:pt>
    <dgm:pt modelId="{49CCBD71-3A2C-4816-A850-9716E9B3EC4F}" type="parTrans" cxnId="{FFF05B42-8B6B-4D5B-B48D-CFD6AE4ADC95}">
      <dgm:prSet/>
      <dgm:spPr/>
      <dgm:t>
        <a:bodyPr/>
        <a:lstStyle/>
        <a:p>
          <a:endParaRPr lang="en-US"/>
        </a:p>
      </dgm:t>
    </dgm:pt>
    <dgm:pt modelId="{AA16D9A3-2AAC-4446-AB1F-22633E5BDC08}" type="sibTrans" cxnId="{FFF05B42-8B6B-4D5B-B48D-CFD6AE4ADC95}">
      <dgm:prSet/>
      <dgm:spPr/>
      <dgm:t>
        <a:bodyPr/>
        <a:lstStyle/>
        <a:p>
          <a:endParaRPr lang="en-US"/>
        </a:p>
      </dgm:t>
    </dgm:pt>
    <dgm:pt modelId="{E54BC2A6-3BF8-42DA-B2E4-6941BFB43468}" type="pres">
      <dgm:prSet presAssocID="{E19D57C2-61F3-4CAE-86FC-9877568750F2}" presName="root" presStyleCnt="0">
        <dgm:presLayoutVars>
          <dgm:dir/>
          <dgm:resizeHandles val="exact"/>
        </dgm:presLayoutVars>
      </dgm:prSet>
      <dgm:spPr/>
    </dgm:pt>
    <dgm:pt modelId="{E7031F54-44EF-492F-A7D8-5855C2483882}" type="pres">
      <dgm:prSet presAssocID="{FC8F0B3C-8A58-47FA-8323-5043B0CB397D}" presName="compNode" presStyleCnt="0"/>
      <dgm:spPr/>
    </dgm:pt>
    <dgm:pt modelId="{F571DAC3-D789-4DA4-B3A6-2C95466D059F}" type="pres">
      <dgm:prSet presAssocID="{FC8F0B3C-8A58-47FA-8323-5043B0CB397D}" presName="bgRect" presStyleLbl="bgShp" presStyleIdx="0" presStyleCnt="4"/>
      <dgm:spPr/>
    </dgm:pt>
    <dgm:pt modelId="{BF95EC1D-C44F-4CE2-9478-F64D3C86E435}" type="pres">
      <dgm:prSet presAssocID="{FC8F0B3C-8A58-47FA-8323-5043B0CB397D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3FAD64F-76ED-4F72-AF48-40898DF5F11D}" type="pres">
      <dgm:prSet presAssocID="{FC8F0B3C-8A58-47FA-8323-5043B0CB397D}" presName="spaceRect" presStyleCnt="0"/>
      <dgm:spPr/>
    </dgm:pt>
    <dgm:pt modelId="{0EA88FF3-8A29-4C94-9004-F76BFA363316}" type="pres">
      <dgm:prSet presAssocID="{FC8F0B3C-8A58-47FA-8323-5043B0CB397D}" presName="parTx" presStyleLbl="revTx" presStyleIdx="0" presStyleCnt="7">
        <dgm:presLayoutVars>
          <dgm:chMax val="0"/>
          <dgm:chPref val="0"/>
        </dgm:presLayoutVars>
      </dgm:prSet>
      <dgm:spPr/>
    </dgm:pt>
    <dgm:pt modelId="{E8390496-05C3-4EFA-B2D7-56FDDEA47C53}" type="pres">
      <dgm:prSet presAssocID="{FC8F0B3C-8A58-47FA-8323-5043B0CB397D}" presName="desTx" presStyleLbl="revTx" presStyleIdx="1" presStyleCnt="7">
        <dgm:presLayoutVars/>
      </dgm:prSet>
      <dgm:spPr/>
    </dgm:pt>
    <dgm:pt modelId="{36586E29-B123-4438-9F6D-C4E989ED0E2E}" type="pres">
      <dgm:prSet presAssocID="{50393804-0EB8-4DA2-8362-9CAEC9D517C8}" presName="sibTrans" presStyleCnt="0"/>
      <dgm:spPr/>
    </dgm:pt>
    <dgm:pt modelId="{99BAA1A5-DD9F-4B7B-81DF-30CA31C71343}" type="pres">
      <dgm:prSet presAssocID="{21676AC3-652C-4BE3-A44C-AE6CA3B20F92}" presName="compNode" presStyleCnt="0"/>
      <dgm:spPr/>
    </dgm:pt>
    <dgm:pt modelId="{8DBF959C-2B85-43F3-A666-67490181D6AA}" type="pres">
      <dgm:prSet presAssocID="{21676AC3-652C-4BE3-A44C-AE6CA3B20F92}" presName="bgRect" presStyleLbl="bgShp" presStyleIdx="1" presStyleCnt="4"/>
      <dgm:spPr/>
    </dgm:pt>
    <dgm:pt modelId="{730BD866-6034-46A8-A5CB-BA65ED704B78}" type="pres">
      <dgm:prSet presAssocID="{21676AC3-652C-4BE3-A44C-AE6CA3B20F92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09E7BCE8-62F9-4640-9F24-FBA46CFA8D5D}" type="pres">
      <dgm:prSet presAssocID="{21676AC3-652C-4BE3-A44C-AE6CA3B20F92}" presName="spaceRect" presStyleCnt="0"/>
      <dgm:spPr/>
    </dgm:pt>
    <dgm:pt modelId="{DD0E11F9-E82A-4F7F-B25D-B726E336AB00}" type="pres">
      <dgm:prSet presAssocID="{21676AC3-652C-4BE3-A44C-AE6CA3B20F92}" presName="parTx" presStyleLbl="revTx" presStyleIdx="2" presStyleCnt="7">
        <dgm:presLayoutVars>
          <dgm:chMax val="0"/>
          <dgm:chPref val="0"/>
        </dgm:presLayoutVars>
      </dgm:prSet>
      <dgm:spPr/>
    </dgm:pt>
    <dgm:pt modelId="{FB8BA8C4-1ECF-4FBD-B6BB-E46739961EEA}" type="pres">
      <dgm:prSet presAssocID="{21676AC3-652C-4BE3-A44C-AE6CA3B20F92}" presName="desTx" presStyleLbl="revTx" presStyleIdx="3" presStyleCnt="7">
        <dgm:presLayoutVars/>
      </dgm:prSet>
      <dgm:spPr/>
    </dgm:pt>
    <dgm:pt modelId="{A073D176-2FB1-4907-A60A-2556FC423244}" type="pres">
      <dgm:prSet presAssocID="{98742E9E-3041-4FBB-AC7D-C5FBCC673AB2}" presName="sibTrans" presStyleCnt="0"/>
      <dgm:spPr/>
    </dgm:pt>
    <dgm:pt modelId="{6AEC076F-74F4-4B43-AB59-E5E656523A86}" type="pres">
      <dgm:prSet presAssocID="{590F70B6-D6B5-4975-9AE5-49D2F4D1D133}" presName="compNode" presStyleCnt="0"/>
      <dgm:spPr/>
    </dgm:pt>
    <dgm:pt modelId="{7EAA1772-92CF-43A4-AFE2-7136E3D0669E}" type="pres">
      <dgm:prSet presAssocID="{590F70B6-D6B5-4975-9AE5-49D2F4D1D133}" presName="bgRect" presStyleLbl="bgShp" presStyleIdx="2" presStyleCnt="4"/>
      <dgm:spPr/>
    </dgm:pt>
    <dgm:pt modelId="{9F187182-93FB-48C8-BB8E-A58071AB40A5}" type="pres">
      <dgm:prSet presAssocID="{590F70B6-D6B5-4975-9AE5-49D2F4D1D133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21519FAE-76CA-4726-BFDA-3C21832E2896}" type="pres">
      <dgm:prSet presAssocID="{590F70B6-D6B5-4975-9AE5-49D2F4D1D133}" presName="spaceRect" presStyleCnt="0"/>
      <dgm:spPr/>
    </dgm:pt>
    <dgm:pt modelId="{68B48159-3507-4A16-B1C7-24CA847F4DA1}" type="pres">
      <dgm:prSet presAssocID="{590F70B6-D6B5-4975-9AE5-49D2F4D1D133}" presName="parTx" presStyleLbl="revTx" presStyleIdx="4" presStyleCnt="7">
        <dgm:presLayoutVars>
          <dgm:chMax val="0"/>
          <dgm:chPref val="0"/>
        </dgm:presLayoutVars>
      </dgm:prSet>
      <dgm:spPr/>
    </dgm:pt>
    <dgm:pt modelId="{9045D367-7B02-4E72-B369-70E54B295C88}" type="pres">
      <dgm:prSet presAssocID="{590F70B6-D6B5-4975-9AE5-49D2F4D1D133}" presName="desTx" presStyleLbl="revTx" presStyleIdx="5" presStyleCnt="7">
        <dgm:presLayoutVars/>
      </dgm:prSet>
      <dgm:spPr/>
    </dgm:pt>
    <dgm:pt modelId="{D3896047-0977-4B53-B0A6-96468E5B93F8}" type="pres">
      <dgm:prSet presAssocID="{C0E5B698-2621-4CB9-AA21-CB1D7CBC2117}" presName="sibTrans" presStyleCnt="0"/>
      <dgm:spPr/>
    </dgm:pt>
    <dgm:pt modelId="{C657E31D-6669-42D8-82BF-32AA564AE6E6}" type="pres">
      <dgm:prSet presAssocID="{F35E6337-0349-463E-8D59-7597ED34F533}" presName="compNode" presStyleCnt="0"/>
      <dgm:spPr/>
    </dgm:pt>
    <dgm:pt modelId="{9E3057F4-4A86-4A43-88BE-94C2C7D1637B}" type="pres">
      <dgm:prSet presAssocID="{F35E6337-0349-463E-8D59-7597ED34F533}" presName="bgRect" presStyleLbl="bgShp" presStyleIdx="3" presStyleCnt="4"/>
      <dgm:spPr/>
    </dgm:pt>
    <dgm:pt modelId="{F8B72AF3-0697-42E2-9187-322F3ABA2FF3}" type="pres">
      <dgm:prSet presAssocID="{F35E6337-0349-463E-8D59-7597ED34F533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AABB8E0C-5CBE-4B07-96D7-3F97B6514132}" type="pres">
      <dgm:prSet presAssocID="{F35E6337-0349-463E-8D59-7597ED34F533}" presName="spaceRect" presStyleCnt="0"/>
      <dgm:spPr/>
    </dgm:pt>
    <dgm:pt modelId="{B7A3E462-0312-4470-8812-F3C77F7C20EA}" type="pres">
      <dgm:prSet presAssocID="{F35E6337-0349-463E-8D59-7597ED34F533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B317F06-FBB8-44D3-A2D1-ECC41CF34F97}" type="presOf" srcId="{1B556537-03F5-400E-8592-C5AA4BF91D67}" destId="{9045D367-7B02-4E72-B369-70E54B295C88}" srcOrd="0" destOrd="2" presId="urn:microsoft.com/office/officeart/2018/2/layout/IconVerticalSolidList"/>
    <dgm:cxn modelId="{A3F4AF06-8053-4928-8E2E-EA56353407DF}" srcId="{21676AC3-652C-4BE3-A44C-AE6CA3B20F92}" destId="{4C8423CC-6F7D-47A0-A773-FFCA73249215}" srcOrd="0" destOrd="0" parTransId="{D702CE2D-2F14-4040-AD11-A447CCD3C88B}" sibTransId="{CCED54B8-04EC-4F32-9743-DB67A9E077E5}"/>
    <dgm:cxn modelId="{5DA68707-03AA-45CF-AAEA-F73480AC335B}" type="presOf" srcId="{BC866F93-7D18-47AD-825F-9B6CB5D71D75}" destId="{9045D367-7B02-4E72-B369-70E54B295C88}" srcOrd="0" destOrd="0" presId="urn:microsoft.com/office/officeart/2018/2/layout/IconVerticalSolidList"/>
    <dgm:cxn modelId="{6D063D09-D93B-4F5B-A496-8C37E7AE8A40}" srcId="{E19D57C2-61F3-4CAE-86FC-9877568750F2}" destId="{FC8F0B3C-8A58-47FA-8323-5043B0CB397D}" srcOrd="0" destOrd="0" parTransId="{769DC76B-6F2A-4260-AE9D-F7EFAF973361}" sibTransId="{50393804-0EB8-4DA2-8362-9CAEC9D517C8}"/>
    <dgm:cxn modelId="{99AD000A-D966-4663-B7C5-11D13DA2E064}" type="presOf" srcId="{F35E6337-0349-463E-8D59-7597ED34F533}" destId="{B7A3E462-0312-4470-8812-F3C77F7C20EA}" srcOrd="0" destOrd="0" presId="urn:microsoft.com/office/officeart/2018/2/layout/IconVerticalSolidList"/>
    <dgm:cxn modelId="{AE57490F-EBCD-4B7E-9835-45BF93C692F8}" srcId="{E19D57C2-61F3-4CAE-86FC-9877568750F2}" destId="{21676AC3-652C-4BE3-A44C-AE6CA3B20F92}" srcOrd="1" destOrd="0" parTransId="{1A355A3A-AB27-4E1A-981A-9EB5BF5E9B38}" sibTransId="{98742E9E-3041-4FBB-AC7D-C5FBCC673AB2}"/>
    <dgm:cxn modelId="{35B67026-F611-4A29-A93B-5A2DD835D513}" srcId="{FC8F0B3C-8A58-47FA-8323-5043B0CB397D}" destId="{A2916A62-D766-4461-A178-1EFC97167569}" srcOrd="1" destOrd="0" parTransId="{83EB45F2-0D6F-470F-86DB-7BB570D17FA2}" sibTransId="{10631BDC-3D0F-4B24-94FA-17E4C15FF263}"/>
    <dgm:cxn modelId="{5D74DB35-EFFD-488E-A4A0-1F0EBE068218}" type="presOf" srcId="{FC8F0B3C-8A58-47FA-8323-5043B0CB397D}" destId="{0EA88FF3-8A29-4C94-9004-F76BFA363316}" srcOrd="0" destOrd="0" presId="urn:microsoft.com/office/officeart/2018/2/layout/IconVerticalSolidList"/>
    <dgm:cxn modelId="{DD74193A-618B-478B-8247-0B01B671246E}" type="presOf" srcId="{4C8423CC-6F7D-47A0-A773-FFCA73249215}" destId="{FB8BA8C4-1ECF-4FBD-B6BB-E46739961EEA}" srcOrd="0" destOrd="0" presId="urn:microsoft.com/office/officeart/2018/2/layout/IconVerticalSolidList"/>
    <dgm:cxn modelId="{7CF23040-3A80-47BD-B737-83067071B3A9}" srcId="{590F70B6-D6B5-4975-9AE5-49D2F4D1D133}" destId="{BC866F93-7D18-47AD-825F-9B6CB5D71D75}" srcOrd="0" destOrd="0" parTransId="{ACD705D7-982E-413C-8DB8-B4D657C5DD28}" sibTransId="{804EEBC7-D4EC-4D0D-9DA4-7BE710600893}"/>
    <dgm:cxn modelId="{F350665C-7F2D-4AB4-8AF0-AF42DF4961B3}" srcId="{590F70B6-D6B5-4975-9AE5-49D2F4D1D133}" destId="{1B556537-03F5-400E-8592-C5AA4BF91D67}" srcOrd="2" destOrd="0" parTransId="{1051E03D-180B-4D6D-A9CA-45AB8CF06F87}" sibTransId="{9BBC677B-C154-40F8-9FC3-88BB50A82C4F}"/>
    <dgm:cxn modelId="{FFF05B42-8B6B-4D5B-B48D-CFD6AE4ADC95}" srcId="{E19D57C2-61F3-4CAE-86FC-9877568750F2}" destId="{F35E6337-0349-463E-8D59-7597ED34F533}" srcOrd="3" destOrd="0" parTransId="{49CCBD71-3A2C-4816-A850-9716E9B3EC4F}" sibTransId="{AA16D9A3-2AAC-4446-AB1F-22633E5BDC08}"/>
    <dgm:cxn modelId="{231A304B-AA6D-4B28-BBA9-00F5E63B5F66}" srcId="{590F70B6-D6B5-4975-9AE5-49D2F4D1D133}" destId="{A9E2C06A-4806-4EF5-9F6C-D48E3B54B070}" srcOrd="1" destOrd="0" parTransId="{3EC038EF-AADC-4A5D-A410-285DDB9E0835}" sibTransId="{CEABC5CC-9285-473E-B98A-2D7CF517ADF4}"/>
    <dgm:cxn modelId="{82DE8E52-458A-41B3-BBE1-68D510BBEAC8}" type="presOf" srcId="{7B8E209C-1EAE-4ED5-A16E-824A4633C996}" destId="{E8390496-05C3-4EFA-B2D7-56FDDEA47C53}" srcOrd="0" destOrd="0" presId="urn:microsoft.com/office/officeart/2018/2/layout/IconVerticalSolidList"/>
    <dgm:cxn modelId="{3F6A6076-9FFF-4F9E-8863-5DA671C7D2E4}" type="presOf" srcId="{E19D57C2-61F3-4CAE-86FC-9877568750F2}" destId="{E54BC2A6-3BF8-42DA-B2E4-6941BFB43468}" srcOrd="0" destOrd="0" presId="urn:microsoft.com/office/officeart/2018/2/layout/IconVerticalSolidList"/>
    <dgm:cxn modelId="{23FD7D7F-D61C-4B3A-844C-7F0D5A1CED29}" type="presOf" srcId="{A2916A62-D766-4461-A178-1EFC97167569}" destId="{E8390496-05C3-4EFA-B2D7-56FDDEA47C53}" srcOrd="0" destOrd="1" presId="urn:microsoft.com/office/officeart/2018/2/layout/IconVerticalSolidList"/>
    <dgm:cxn modelId="{A595F1A6-7584-442F-A092-0A817B397E71}" type="presOf" srcId="{590F70B6-D6B5-4975-9AE5-49D2F4D1D133}" destId="{68B48159-3507-4A16-B1C7-24CA847F4DA1}" srcOrd="0" destOrd="0" presId="urn:microsoft.com/office/officeart/2018/2/layout/IconVerticalSolidList"/>
    <dgm:cxn modelId="{5255FBA8-B7CD-4518-BB31-66C4B1801AC1}" type="presOf" srcId="{21676AC3-652C-4BE3-A44C-AE6CA3B20F92}" destId="{DD0E11F9-E82A-4F7F-B25D-B726E336AB00}" srcOrd="0" destOrd="0" presId="urn:microsoft.com/office/officeart/2018/2/layout/IconVerticalSolidList"/>
    <dgm:cxn modelId="{A29DE1B4-10AD-4D20-8689-F66569CA09AA}" srcId="{E19D57C2-61F3-4CAE-86FC-9877568750F2}" destId="{590F70B6-D6B5-4975-9AE5-49D2F4D1D133}" srcOrd="2" destOrd="0" parTransId="{9B1AA533-7BBB-4330-833B-F6C60DF4B850}" sibTransId="{C0E5B698-2621-4CB9-AA21-CB1D7CBC2117}"/>
    <dgm:cxn modelId="{004E6DBF-7522-4B5C-B431-E2BE184CE41F}" type="presOf" srcId="{A9E2C06A-4806-4EF5-9F6C-D48E3B54B070}" destId="{9045D367-7B02-4E72-B369-70E54B295C88}" srcOrd="0" destOrd="1" presId="urn:microsoft.com/office/officeart/2018/2/layout/IconVerticalSolidList"/>
    <dgm:cxn modelId="{3510E3DD-F3D4-47DF-9080-284628E128C6}" srcId="{FC8F0B3C-8A58-47FA-8323-5043B0CB397D}" destId="{7B8E209C-1EAE-4ED5-A16E-824A4633C996}" srcOrd="0" destOrd="0" parTransId="{A3E78D3E-A3C4-4F28-AFEB-A5F403B1C740}" sibTransId="{71FD8C1B-6EFC-4AED-B827-822BDA0201E9}"/>
    <dgm:cxn modelId="{16D9D2DD-8CDA-4AC9-85E8-F833044B02A4}" type="presParOf" srcId="{E54BC2A6-3BF8-42DA-B2E4-6941BFB43468}" destId="{E7031F54-44EF-492F-A7D8-5855C2483882}" srcOrd="0" destOrd="0" presId="urn:microsoft.com/office/officeart/2018/2/layout/IconVerticalSolidList"/>
    <dgm:cxn modelId="{D6F3422A-B740-4D16-B3B6-B0EE5104B754}" type="presParOf" srcId="{E7031F54-44EF-492F-A7D8-5855C2483882}" destId="{F571DAC3-D789-4DA4-B3A6-2C95466D059F}" srcOrd="0" destOrd="0" presId="urn:microsoft.com/office/officeart/2018/2/layout/IconVerticalSolidList"/>
    <dgm:cxn modelId="{1BC893A5-A1CC-406A-9216-56EAD9229240}" type="presParOf" srcId="{E7031F54-44EF-492F-A7D8-5855C2483882}" destId="{BF95EC1D-C44F-4CE2-9478-F64D3C86E435}" srcOrd="1" destOrd="0" presId="urn:microsoft.com/office/officeart/2018/2/layout/IconVerticalSolidList"/>
    <dgm:cxn modelId="{653D0B2E-5078-450D-90BB-B85FE1E7EE5F}" type="presParOf" srcId="{E7031F54-44EF-492F-A7D8-5855C2483882}" destId="{33FAD64F-76ED-4F72-AF48-40898DF5F11D}" srcOrd="2" destOrd="0" presId="urn:microsoft.com/office/officeart/2018/2/layout/IconVerticalSolidList"/>
    <dgm:cxn modelId="{F6722E59-63A2-4B32-B2A4-A4BE1BEE30E0}" type="presParOf" srcId="{E7031F54-44EF-492F-A7D8-5855C2483882}" destId="{0EA88FF3-8A29-4C94-9004-F76BFA363316}" srcOrd="3" destOrd="0" presId="urn:microsoft.com/office/officeart/2018/2/layout/IconVerticalSolidList"/>
    <dgm:cxn modelId="{2191135A-495A-44C1-9765-013A03EC8139}" type="presParOf" srcId="{E7031F54-44EF-492F-A7D8-5855C2483882}" destId="{E8390496-05C3-4EFA-B2D7-56FDDEA47C53}" srcOrd="4" destOrd="0" presId="urn:microsoft.com/office/officeart/2018/2/layout/IconVerticalSolidList"/>
    <dgm:cxn modelId="{28CB6F50-543D-4A60-9D70-F2B59B041002}" type="presParOf" srcId="{E54BC2A6-3BF8-42DA-B2E4-6941BFB43468}" destId="{36586E29-B123-4438-9F6D-C4E989ED0E2E}" srcOrd="1" destOrd="0" presId="urn:microsoft.com/office/officeart/2018/2/layout/IconVerticalSolidList"/>
    <dgm:cxn modelId="{D01AC5E2-AB3F-45CA-B732-B91E2253BA88}" type="presParOf" srcId="{E54BC2A6-3BF8-42DA-B2E4-6941BFB43468}" destId="{99BAA1A5-DD9F-4B7B-81DF-30CA31C71343}" srcOrd="2" destOrd="0" presId="urn:microsoft.com/office/officeart/2018/2/layout/IconVerticalSolidList"/>
    <dgm:cxn modelId="{0F28950E-C6DC-4DB1-B10C-34F2F460EB2C}" type="presParOf" srcId="{99BAA1A5-DD9F-4B7B-81DF-30CA31C71343}" destId="{8DBF959C-2B85-43F3-A666-67490181D6AA}" srcOrd="0" destOrd="0" presId="urn:microsoft.com/office/officeart/2018/2/layout/IconVerticalSolidList"/>
    <dgm:cxn modelId="{A27A2F5E-712E-4E40-8FF5-36DA07FA3AC5}" type="presParOf" srcId="{99BAA1A5-DD9F-4B7B-81DF-30CA31C71343}" destId="{730BD866-6034-46A8-A5CB-BA65ED704B78}" srcOrd="1" destOrd="0" presId="urn:microsoft.com/office/officeart/2018/2/layout/IconVerticalSolidList"/>
    <dgm:cxn modelId="{D2F6646E-A07B-4F3E-9EAE-E39C1F211059}" type="presParOf" srcId="{99BAA1A5-DD9F-4B7B-81DF-30CA31C71343}" destId="{09E7BCE8-62F9-4640-9F24-FBA46CFA8D5D}" srcOrd="2" destOrd="0" presId="urn:microsoft.com/office/officeart/2018/2/layout/IconVerticalSolidList"/>
    <dgm:cxn modelId="{57EA9091-7E68-4C49-866A-AB4FBF4E7CAC}" type="presParOf" srcId="{99BAA1A5-DD9F-4B7B-81DF-30CA31C71343}" destId="{DD0E11F9-E82A-4F7F-B25D-B726E336AB00}" srcOrd="3" destOrd="0" presId="urn:microsoft.com/office/officeart/2018/2/layout/IconVerticalSolidList"/>
    <dgm:cxn modelId="{E0869495-B7B9-40C3-AB9F-9FEBF46DBBF0}" type="presParOf" srcId="{99BAA1A5-DD9F-4B7B-81DF-30CA31C71343}" destId="{FB8BA8C4-1ECF-4FBD-B6BB-E46739961EEA}" srcOrd="4" destOrd="0" presId="urn:microsoft.com/office/officeart/2018/2/layout/IconVerticalSolidList"/>
    <dgm:cxn modelId="{CBB433A8-5CE1-4E19-93AC-8746584552AB}" type="presParOf" srcId="{E54BC2A6-3BF8-42DA-B2E4-6941BFB43468}" destId="{A073D176-2FB1-4907-A60A-2556FC423244}" srcOrd="3" destOrd="0" presId="urn:microsoft.com/office/officeart/2018/2/layout/IconVerticalSolidList"/>
    <dgm:cxn modelId="{716FF3C1-9514-45FF-9ECD-464590AD803F}" type="presParOf" srcId="{E54BC2A6-3BF8-42DA-B2E4-6941BFB43468}" destId="{6AEC076F-74F4-4B43-AB59-E5E656523A86}" srcOrd="4" destOrd="0" presId="urn:microsoft.com/office/officeart/2018/2/layout/IconVerticalSolidList"/>
    <dgm:cxn modelId="{622C92DD-5A4C-4776-8E76-DE9C11F95E14}" type="presParOf" srcId="{6AEC076F-74F4-4B43-AB59-E5E656523A86}" destId="{7EAA1772-92CF-43A4-AFE2-7136E3D0669E}" srcOrd="0" destOrd="0" presId="urn:microsoft.com/office/officeart/2018/2/layout/IconVerticalSolidList"/>
    <dgm:cxn modelId="{FA2E4317-8135-4BF6-A043-F194061A9B94}" type="presParOf" srcId="{6AEC076F-74F4-4B43-AB59-E5E656523A86}" destId="{9F187182-93FB-48C8-BB8E-A58071AB40A5}" srcOrd="1" destOrd="0" presId="urn:microsoft.com/office/officeart/2018/2/layout/IconVerticalSolidList"/>
    <dgm:cxn modelId="{9A04043D-F75E-4D68-A312-9622A5BDD874}" type="presParOf" srcId="{6AEC076F-74F4-4B43-AB59-E5E656523A86}" destId="{21519FAE-76CA-4726-BFDA-3C21832E2896}" srcOrd="2" destOrd="0" presId="urn:microsoft.com/office/officeart/2018/2/layout/IconVerticalSolidList"/>
    <dgm:cxn modelId="{4EAE44C6-4B9E-4B37-AD42-89C557AB3B3B}" type="presParOf" srcId="{6AEC076F-74F4-4B43-AB59-E5E656523A86}" destId="{68B48159-3507-4A16-B1C7-24CA847F4DA1}" srcOrd="3" destOrd="0" presId="urn:microsoft.com/office/officeart/2018/2/layout/IconVerticalSolidList"/>
    <dgm:cxn modelId="{8BAD4FA6-F267-4FA2-921B-2554A6532DC2}" type="presParOf" srcId="{6AEC076F-74F4-4B43-AB59-E5E656523A86}" destId="{9045D367-7B02-4E72-B369-70E54B295C88}" srcOrd="4" destOrd="0" presId="urn:microsoft.com/office/officeart/2018/2/layout/IconVerticalSolidList"/>
    <dgm:cxn modelId="{59A297B5-25FF-4978-B5E3-F504F9601A43}" type="presParOf" srcId="{E54BC2A6-3BF8-42DA-B2E4-6941BFB43468}" destId="{D3896047-0977-4B53-B0A6-96468E5B93F8}" srcOrd="5" destOrd="0" presId="urn:microsoft.com/office/officeart/2018/2/layout/IconVerticalSolidList"/>
    <dgm:cxn modelId="{EC74294B-421B-444D-BD0B-6D2AADB6590E}" type="presParOf" srcId="{E54BC2A6-3BF8-42DA-B2E4-6941BFB43468}" destId="{C657E31D-6669-42D8-82BF-32AA564AE6E6}" srcOrd="6" destOrd="0" presId="urn:microsoft.com/office/officeart/2018/2/layout/IconVerticalSolidList"/>
    <dgm:cxn modelId="{21EB8DFA-3270-47E1-8F1C-FF28542012AD}" type="presParOf" srcId="{C657E31D-6669-42D8-82BF-32AA564AE6E6}" destId="{9E3057F4-4A86-4A43-88BE-94C2C7D1637B}" srcOrd="0" destOrd="0" presId="urn:microsoft.com/office/officeart/2018/2/layout/IconVerticalSolidList"/>
    <dgm:cxn modelId="{D6C308BC-FC06-4E6F-A104-6249F19C1757}" type="presParOf" srcId="{C657E31D-6669-42D8-82BF-32AA564AE6E6}" destId="{F8B72AF3-0697-42E2-9187-322F3ABA2FF3}" srcOrd="1" destOrd="0" presId="urn:microsoft.com/office/officeart/2018/2/layout/IconVerticalSolidList"/>
    <dgm:cxn modelId="{2BE17583-0AE8-422B-A3EC-02FC23CBC4D9}" type="presParOf" srcId="{C657E31D-6669-42D8-82BF-32AA564AE6E6}" destId="{AABB8E0C-5CBE-4B07-96D7-3F97B6514132}" srcOrd="2" destOrd="0" presId="urn:microsoft.com/office/officeart/2018/2/layout/IconVerticalSolidList"/>
    <dgm:cxn modelId="{A99C74AF-74A0-4839-A8EF-14EC544BE037}" type="presParOf" srcId="{C657E31D-6669-42D8-82BF-32AA564AE6E6}" destId="{B7A3E462-0312-4470-8812-F3C77F7C20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1DAC3-D789-4DA4-B3A6-2C95466D059F}">
      <dsp:nvSpPr>
        <dsp:cNvPr id="0" name=""/>
        <dsp:cNvSpPr/>
      </dsp:nvSpPr>
      <dsp:spPr>
        <a:xfrm>
          <a:off x="0" y="3777"/>
          <a:ext cx="6072064" cy="8791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5EC1D-C44F-4CE2-9478-F64D3C86E435}">
      <dsp:nvSpPr>
        <dsp:cNvPr id="0" name=""/>
        <dsp:cNvSpPr/>
      </dsp:nvSpPr>
      <dsp:spPr>
        <a:xfrm>
          <a:off x="265934" y="201579"/>
          <a:ext cx="483516" cy="48351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88FF3-8A29-4C94-9004-F76BFA363316}">
      <dsp:nvSpPr>
        <dsp:cNvPr id="0" name=""/>
        <dsp:cNvSpPr/>
      </dsp:nvSpPr>
      <dsp:spPr>
        <a:xfrm>
          <a:off x="1015384" y="3777"/>
          <a:ext cx="2732428" cy="879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040" tIns="93040" rIns="93040" bIns="9304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/>
            <a:t>Seja “CURIOSO”:</a:t>
          </a:r>
          <a:endParaRPr lang="en-US" sz="2200" kern="1200"/>
        </a:p>
      </dsp:txBody>
      <dsp:txXfrm>
        <a:off x="1015384" y="3777"/>
        <a:ext cx="2732428" cy="879121"/>
      </dsp:txXfrm>
    </dsp:sp>
    <dsp:sp modelId="{E8390496-05C3-4EFA-B2D7-56FDDEA47C53}">
      <dsp:nvSpPr>
        <dsp:cNvPr id="0" name=""/>
        <dsp:cNvSpPr/>
      </dsp:nvSpPr>
      <dsp:spPr>
        <a:xfrm>
          <a:off x="3747813" y="3777"/>
          <a:ext cx="2323257" cy="879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040" tIns="93040" rIns="93040" bIns="9304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Procure revisar o que foi estudado.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Pesquise as referências bibliográficas.</a:t>
          </a:r>
          <a:endParaRPr lang="en-US" sz="1100" kern="1200"/>
        </a:p>
      </dsp:txBody>
      <dsp:txXfrm>
        <a:off x="3747813" y="3777"/>
        <a:ext cx="2323257" cy="879121"/>
      </dsp:txXfrm>
    </dsp:sp>
    <dsp:sp modelId="{8DBF959C-2B85-43F3-A666-67490181D6AA}">
      <dsp:nvSpPr>
        <dsp:cNvPr id="0" name=""/>
        <dsp:cNvSpPr/>
      </dsp:nvSpPr>
      <dsp:spPr>
        <a:xfrm>
          <a:off x="0" y="1102678"/>
          <a:ext cx="6072064" cy="8791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BD866-6034-46A8-A5CB-BA65ED704B78}">
      <dsp:nvSpPr>
        <dsp:cNvPr id="0" name=""/>
        <dsp:cNvSpPr/>
      </dsp:nvSpPr>
      <dsp:spPr>
        <a:xfrm>
          <a:off x="265934" y="1300480"/>
          <a:ext cx="483516" cy="48351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E11F9-E82A-4F7F-B25D-B726E336AB00}">
      <dsp:nvSpPr>
        <dsp:cNvPr id="0" name=""/>
        <dsp:cNvSpPr/>
      </dsp:nvSpPr>
      <dsp:spPr>
        <a:xfrm>
          <a:off x="1015384" y="1102678"/>
          <a:ext cx="2732428" cy="879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040" tIns="93040" rIns="93040" bIns="9304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/>
            <a:t>Seja “ANTENADO”:</a:t>
          </a:r>
          <a:endParaRPr lang="en-US" sz="2200" kern="1200"/>
        </a:p>
      </dsp:txBody>
      <dsp:txXfrm>
        <a:off x="1015384" y="1102678"/>
        <a:ext cx="2732428" cy="879121"/>
      </dsp:txXfrm>
    </dsp:sp>
    <dsp:sp modelId="{FB8BA8C4-1ECF-4FBD-B6BB-E46739961EEA}">
      <dsp:nvSpPr>
        <dsp:cNvPr id="0" name=""/>
        <dsp:cNvSpPr/>
      </dsp:nvSpPr>
      <dsp:spPr>
        <a:xfrm>
          <a:off x="3747813" y="1102678"/>
          <a:ext cx="2323257" cy="879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040" tIns="93040" rIns="93040" bIns="9304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Leia a próxima aula.</a:t>
          </a:r>
          <a:endParaRPr lang="en-US" sz="1100" kern="1200"/>
        </a:p>
      </dsp:txBody>
      <dsp:txXfrm>
        <a:off x="3747813" y="1102678"/>
        <a:ext cx="2323257" cy="879121"/>
      </dsp:txXfrm>
    </dsp:sp>
    <dsp:sp modelId="{7EAA1772-92CF-43A4-AFE2-7136E3D0669E}">
      <dsp:nvSpPr>
        <dsp:cNvPr id="0" name=""/>
        <dsp:cNvSpPr/>
      </dsp:nvSpPr>
      <dsp:spPr>
        <a:xfrm>
          <a:off x="0" y="2201580"/>
          <a:ext cx="6072064" cy="8791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87182-93FB-48C8-BB8E-A58071AB40A5}">
      <dsp:nvSpPr>
        <dsp:cNvPr id="0" name=""/>
        <dsp:cNvSpPr/>
      </dsp:nvSpPr>
      <dsp:spPr>
        <a:xfrm>
          <a:off x="265934" y="2399382"/>
          <a:ext cx="483516" cy="483516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48159-3507-4A16-B1C7-24CA847F4DA1}">
      <dsp:nvSpPr>
        <dsp:cNvPr id="0" name=""/>
        <dsp:cNvSpPr/>
      </dsp:nvSpPr>
      <dsp:spPr>
        <a:xfrm>
          <a:off x="1015384" y="2201580"/>
          <a:ext cx="2732428" cy="879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040" tIns="93040" rIns="93040" bIns="9304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/>
            <a:t>Seja “COLABORATIVO”:</a:t>
          </a:r>
          <a:endParaRPr lang="en-US" sz="2200" kern="1200"/>
        </a:p>
      </dsp:txBody>
      <dsp:txXfrm>
        <a:off x="1015384" y="2201580"/>
        <a:ext cx="2732428" cy="879121"/>
      </dsp:txXfrm>
    </dsp:sp>
    <dsp:sp modelId="{9045D367-7B02-4E72-B369-70E54B295C88}">
      <dsp:nvSpPr>
        <dsp:cNvPr id="0" name=""/>
        <dsp:cNvSpPr/>
      </dsp:nvSpPr>
      <dsp:spPr>
        <a:xfrm>
          <a:off x="3747813" y="2201580"/>
          <a:ext cx="2323257" cy="879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040" tIns="93040" rIns="93040" bIns="9304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Traga assuntos relevantes para a sala de aula.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Participe da aula.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Proponha discussões relevantes sobre o conteúdo.</a:t>
          </a:r>
          <a:endParaRPr lang="en-US" sz="1100" kern="1200"/>
        </a:p>
      </dsp:txBody>
      <dsp:txXfrm>
        <a:off x="3747813" y="2201580"/>
        <a:ext cx="2323257" cy="879121"/>
      </dsp:txXfrm>
    </dsp:sp>
    <dsp:sp modelId="{9E3057F4-4A86-4A43-88BE-94C2C7D1637B}">
      <dsp:nvSpPr>
        <dsp:cNvPr id="0" name=""/>
        <dsp:cNvSpPr/>
      </dsp:nvSpPr>
      <dsp:spPr>
        <a:xfrm>
          <a:off x="0" y="3300481"/>
          <a:ext cx="6072064" cy="8791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B72AF3-0697-42E2-9187-322F3ABA2FF3}">
      <dsp:nvSpPr>
        <dsp:cNvPr id="0" name=""/>
        <dsp:cNvSpPr/>
      </dsp:nvSpPr>
      <dsp:spPr>
        <a:xfrm>
          <a:off x="265934" y="3498283"/>
          <a:ext cx="483516" cy="483516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3E462-0312-4470-8812-F3C77F7C20EA}">
      <dsp:nvSpPr>
        <dsp:cNvPr id="0" name=""/>
        <dsp:cNvSpPr/>
      </dsp:nvSpPr>
      <dsp:spPr>
        <a:xfrm>
          <a:off x="1015384" y="3300481"/>
          <a:ext cx="5055686" cy="879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040" tIns="93040" rIns="93040" bIns="9304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 dirty="0"/>
            <a:t>Prof. </a:t>
          </a:r>
          <a:r>
            <a:rPr lang="pt-BR" sz="2200" i="0" kern="1200" baseline="0"/>
            <a:t>Wilson Lourenço</a:t>
          </a:r>
          <a:endParaRPr lang="en-US" sz="2200" kern="1200" dirty="0"/>
        </a:p>
      </dsp:txBody>
      <dsp:txXfrm>
        <a:off x="1015384" y="3300481"/>
        <a:ext cx="5055686" cy="8791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46EC5-EB76-4973-9A1C-F6A289870216}" type="datetimeFigureOut">
              <a:rPr lang="pt-BR" smtClean="0"/>
              <a:pPr/>
              <a:t>08/01/2023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73B4B-3DB9-43DD-B376-6877A38DDAA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81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9" name="Group 8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1392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989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08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052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514350"/>
            <a:ext cx="7200900" cy="4289648"/>
          </a:xfr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00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66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514350"/>
            <a:ext cx="7200900" cy="4289648"/>
          </a:xfr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27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4000" cap="all" baseline="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47535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78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40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66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45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736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7606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347614"/>
            <a:ext cx="7200900" cy="3456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4368" y="48567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tx2"/>
                </a:solidFill>
              </a:defRPr>
            </a:lvl1pPr>
          </a:lstStyle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953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802" r:id="rId13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2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just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Arial" panose="020B0604020202020204" pitchFamily="34" charset="0"/>
        <a:buChar char="•"/>
        <a:defRPr sz="2800" i="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0664" indent="-342900" algn="just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Arial" panose="020B0604020202020204" pitchFamily="34" charset="0"/>
        <a:buChar char="•"/>
        <a:defRPr sz="2400" i="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6414" indent="-285750" algn="just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Arial" panose="020B0604020202020204" pitchFamily="34" charset="0"/>
        <a:buChar char="•"/>
        <a:defRPr sz="2000" i="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69314" indent="-285750" algn="just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Arial" panose="020B0604020202020204" pitchFamily="34" charset="0"/>
        <a:buChar char="•"/>
        <a:defRPr sz="2000" i="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2214" indent="-285750" algn="just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Arial" panose="020B0604020202020204" pitchFamily="34" charset="0"/>
        <a:buChar char="•"/>
        <a:defRPr sz="2000" i="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beans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frs.edu.br/caxias/setor-de-ti-tem-novo-horario-de-atendimento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frs.edu.br/caxias/setor-de-ti-tem-novo-horario-de-atendimento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frs.edu.br/caxias/setor-de-ti-tem-novo-horario-de-atendimento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3.png"/><Relationship Id="rId7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48.xml"/><Relationship Id="rId5" Type="http://schemas.openxmlformats.org/officeDocument/2006/relationships/image" Target="../media/image5.png"/><Relationship Id="rId10" Type="http://schemas.openxmlformats.org/officeDocument/2006/relationships/slide" Target="slide42.xml"/><Relationship Id="rId4" Type="http://schemas.openxmlformats.org/officeDocument/2006/relationships/image" Target="../media/image4.png"/><Relationship Id="rId9" Type="http://schemas.openxmlformats.org/officeDocument/2006/relationships/slide" Target="slide3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frs.edu.br/caxias/setor-de-ti-tem-novo-horario-de-atendimento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ifrs.edu.br/caxias/setor-de-ti-tem-novo-horario-de-atendimento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ifrs.edu.br/caxias/setor-de-ti-tem-novo-horario-de-atendimento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ifrs.edu.br/caxias/setor-de-ti-tem-novo-horario-de-atendimento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7CE861-A97E-4573-8E72-7E9179653A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14"/>
          <a:stretch/>
        </p:blipFill>
        <p:spPr>
          <a:xfrm>
            <a:off x="20" y="10"/>
            <a:ext cx="9143980" cy="514447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E4760E7-CF76-4F83-BDEE-E1D0AD084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866670" y="844061"/>
            <a:ext cx="7400611" cy="344491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C83D2193-4EB4-4B66-809A-11739B551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4643" y="558351"/>
            <a:ext cx="2456751" cy="3306366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F617DA9-C721-47E1-9474-09F0F8800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113971" y="1264239"/>
            <a:ext cx="2456260" cy="3306366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ABE9C3-1324-4605-997D-C2FA54306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1" cy="157367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2"/>
                </a:solidFill>
              </a:rPr>
              <a:t>Programação orientada a objetos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CEA43B-7B43-4404-90EE-C77833BD6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9929" y="2967209"/>
            <a:ext cx="5123755" cy="81467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>
                <a:solidFill>
                  <a:srgbClr val="FFFFFF"/>
                </a:solidFill>
              </a:rPr>
              <a:t>Prof. Wilson Lourenço</a:t>
            </a:r>
          </a:p>
          <a:p>
            <a:pPr>
              <a:spcAft>
                <a:spcPts val="600"/>
              </a:spcAft>
            </a:pPr>
            <a:r>
              <a:rPr lang="pt-BR">
                <a:solidFill>
                  <a:srgbClr val="FFFFFF"/>
                </a:solidFill>
              </a:rPr>
              <a:t>wilson.slourenco@sp.senac.br</a:t>
            </a:r>
          </a:p>
        </p:txBody>
      </p:sp>
    </p:spTree>
    <p:extLst>
      <p:ext uri="{BB962C8B-B14F-4D97-AF65-F5344CB8AC3E}">
        <p14:creationId xmlns:p14="http://schemas.microsoft.com/office/powerpoint/2010/main" val="4289329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DE4E4B12-96E6-4410-8B69-1B4857D1F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especificação </a:t>
            </a:r>
            <a:r>
              <a:rPr lang="pt-BR" dirty="0" err="1"/>
              <a:t>JavaBeans</a:t>
            </a:r>
            <a:r>
              <a:rPr lang="pt-BR" dirty="0"/>
              <a:t> é muito grande e mais informações sobre essa vasta área que é a base dos componentes escritos em Java pode ser encontrada em: </a:t>
            </a:r>
            <a:r>
              <a:rPr lang="pt-BR" dirty="0">
                <a:hlinkClick r:id="rId2"/>
              </a:rPr>
              <a:t>http://docs.oracle.com/javase/tutorial/javabeans/</a:t>
            </a:r>
            <a:endParaRPr lang="pt-BR" dirty="0"/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6D7D454-A58A-4248-B70B-7C65A384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180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CDAEBAD-F3BE-433C-BEE5-D8EB4DF7B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A3957AE-A940-4E68-87B4-0E45E7C91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760C852-3FFF-4139-9954-94B7B6788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7" name="Imagem 6" descr="Uma imagem contendo eletrônico, circuito&#10;&#10;Descrição gerada automaticamente">
            <a:extLst>
              <a:ext uri="{FF2B5EF4-FFF2-40B4-BE49-F238E27FC236}">
                <a16:creationId xmlns:a16="http://schemas.microsoft.com/office/drawing/2014/main" id="{4886AE76-F8FB-4DEB-9E7D-BA6AB8098E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261" b="8453"/>
          <a:stretch/>
        </p:blipFill>
        <p:spPr>
          <a:xfrm>
            <a:off x="20" y="10"/>
            <a:ext cx="9143980" cy="514447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8D972A3-BC4D-42D0-B5E6-18AF3B9A5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93" y="0"/>
            <a:ext cx="9143999" cy="51435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C08C121-C8A4-4D89-BF57-08D98660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4643" y="558351"/>
            <a:ext cx="2456751" cy="3306366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EB1E1686-FA28-4AC0-BDBD-F301BFEBD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113971" y="1264239"/>
            <a:ext cx="2456260" cy="3306366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4A13A4-F33A-40C4-A9EC-6A619313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346" y="1341340"/>
            <a:ext cx="6270921" cy="15736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br>
              <a:rPr lang="en-US" sz="2900" dirty="0">
                <a:solidFill>
                  <a:schemeClr val="bg2"/>
                </a:solidFill>
              </a:rPr>
            </a:br>
            <a:r>
              <a:rPr lang="en-US" sz="2900">
                <a:solidFill>
                  <a:schemeClr val="bg2"/>
                </a:solidFill>
              </a:rPr>
              <a:t>Comunicando</a:t>
            </a:r>
            <a:r>
              <a:rPr lang="en-US" sz="2900" dirty="0">
                <a:solidFill>
                  <a:schemeClr val="bg2"/>
                </a:solidFill>
              </a:rPr>
              <a:t>-se com o </a:t>
            </a:r>
            <a:r>
              <a:rPr lang="en-US" sz="2900">
                <a:solidFill>
                  <a:schemeClr val="bg2"/>
                </a:solidFill>
              </a:rPr>
              <a:t>Servidor</a:t>
            </a:r>
            <a:r>
              <a:rPr lang="en-US" sz="2900" dirty="0">
                <a:solidFill>
                  <a:schemeClr val="bg2"/>
                </a:solidFill>
              </a:rPr>
              <a:t> de Banco de Dados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B5098B-EF50-42D9-A966-E1213554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2773F99-396A-4C95-9F7B-91965C8CEDE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611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E5201A5-45BB-45A2-86C6-9F449F9CB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Execute as seguintes etapas.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Execute o XAMP</a:t>
            </a:r>
          </a:p>
          <a:p>
            <a:pPr lvl="1"/>
            <a:r>
              <a:rPr lang="pt-BR" dirty="0"/>
              <a:t>Inicie o serviço Apache</a:t>
            </a:r>
          </a:p>
          <a:p>
            <a:pPr lvl="1"/>
            <a:r>
              <a:rPr lang="pt-BR" dirty="0"/>
              <a:t>Inicie o serviço MySQL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386438-D330-4EAC-BE60-055EC197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564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Conteúdo 1">
            <a:extLst>
              <a:ext uri="{FF2B5EF4-FFF2-40B4-BE49-F238E27FC236}">
                <a16:creationId xmlns:a16="http://schemas.microsoft.com/office/drawing/2014/main" id="{EBD9D958-C48B-4368-8F17-CA7144F3D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837" y="485775"/>
            <a:ext cx="6410325" cy="4171950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386438-D330-4EAC-BE60-055EC197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785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CDAEBAD-F3BE-433C-BEE5-D8EB4DF7B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A3957AE-A940-4E68-87B4-0E45E7C91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760C852-3FFF-4139-9954-94B7B6788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1" name="Imagem 10" descr="Uma imagem contendo eletrônico, circuito&#10;&#10;Descrição gerada automaticamente">
            <a:extLst>
              <a:ext uri="{FF2B5EF4-FFF2-40B4-BE49-F238E27FC236}">
                <a16:creationId xmlns:a16="http://schemas.microsoft.com/office/drawing/2014/main" id="{3B14BDB5-6415-4356-8D12-F1900EBE93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261" b="8453"/>
          <a:stretch/>
        </p:blipFill>
        <p:spPr>
          <a:xfrm>
            <a:off x="20" y="10"/>
            <a:ext cx="9143980" cy="514447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4219BC8-72E1-42DA-9CA0-C1C23393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93" y="0"/>
            <a:ext cx="9143999" cy="51435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66E3ED26-51B7-4773-A737-34D228CE4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4643" y="558351"/>
            <a:ext cx="2456751" cy="3306366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40EDACA3-3BD4-41EF-A3A1-ACD4F732C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113971" y="1264239"/>
            <a:ext cx="2456260" cy="3306366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4A13A4-F33A-40C4-A9EC-6A619313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346" y="1341340"/>
            <a:ext cx="6270921" cy="15736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3400">
                <a:solidFill>
                  <a:schemeClr val="bg2"/>
                </a:solidFill>
              </a:rPr>
              <a:t>Criando uma Instância do Banco de Dados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B5098B-EF50-42D9-A966-E1213554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2773F99-396A-4C95-9F7B-91965C8CEDE6}" type="slidenum">
              <a:rPr lang="en-US">
                <a:solidFill>
                  <a:schemeClr val="bg2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12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CDAEBAD-F3BE-433C-BEE5-D8EB4DF7B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A3957AE-A940-4E68-87B4-0E45E7C91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760C852-3FFF-4139-9954-94B7B6788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7" name="Imagem 6" descr="Uma imagem contendo eletrônico, circuito&#10;&#10;Descrição gerada automaticamente">
            <a:extLst>
              <a:ext uri="{FF2B5EF4-FFF2-40B4-BE49-F238E27FC236}">
                <a16:creationId xmlns:a16="http://schemas.microsoft.com/office/drawing/2014/main" id="{4886AE76-F8FB-4DEB-9E7D-BA6AB8098E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261" b="8453"/>
          <a:stretch/>
        </p:blipFill>
        <p:spPr>
          <a:xfrm>
            <a:off x="20" y="10"/>
            <a:ext cx="9143980" cy="514447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8D972A3-BC4D-42D0-B5E6-18AF3B9A5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93" y="0"/>
            <a:ext cx="9143999" cy="51435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C08C121-C8A4-4D89-BF57-08D98660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4643" y="558351"/>
            <a:ext cx="2456751" cy="3306366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EB1E1686-FA28-4AC0-BDBD-F301BFEBD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113971" y="1264239"/>
            <a:ext cx="2456260" cy="3306366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4A13A4-F33A-40C4-A9EC-6A619313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346" y="1341340"/>
            <a:ext cx="6270921" cy="15736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000">
                <a:solidFill>
                  <a:schemeClr val="bg2"/>
                </a:solidFill>
              </a:rPr>
              <a:t>Criando</a:t>
            </a:r>
            <a:r>
              <a:rPr lang="en-US" sz="5000" dirty="0">
                <a:solidFill>
                  <a:schemeClr val="bg2"/>
                </a:solidFill>
              </a:rPr>
              <a:t> um </a:t>
            </a:r>
            <a:r>
              <a:rPr lang="en-US" sz="5000">
                <a:solidFill>
                  <a:schemeClr val="bg2"/>
                </a:solidFill>
              </a:rPr>
              <a:t>Projeto</a:t>
            </a:r>
            <a:endParaRPr lang="en-US" sz="5000" dirty="0">
              <a:solidFill>
                <a:schemeClr val="bg2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B5098B-EF50-42D9-A966-E1213554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2773F99-396A-4C95-9F7B-91965C8CEDE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72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574107F-4FE5-44C4-977C-9574F7042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Crie a instância do banco de dados que será usada neste tutorial. </a:t>
            </a:r>
          </a:p>
          <a:p>
            <a:endParaRPr lang="pt-BR" dirty="0"/>
          </a:p>
          <a:p>
            <a:pPr lvl="1"/>
            <a:r>
              <a:rPr lang="pt-BR" dirty="0"/>
              <a:t>Para fazer isso, Abra o </a:t>
            </a:r>
            <a:r>
              <a:rPr lang="pt-BR" dirty="0" err="1"/>
              <a:t>Netbeans</a:t>
            </a:r>
            <a:r>
              <a:rPr lang="pt-BR" dirty="0"/>
              <a:t>, crie o projeto </a:t>
            </a:r>
            <a:r>
              <a:rPr lang="pt-BR" dirty="0" err="1"/>
              <a:t>ControleProduto</a:t>
            </a:r>
            <a:r>
              <a:rPr lang="pt-BR" dirty="0"/>
              <a:t> e procure a aba serviços.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1B613D7-74A4-439C-A32F-88997ED3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29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635B8399-4F22-4773-8925-DF2706E64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Conforme figura abaixo, clique no ícone para criar um projeto: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6B759E0-03DD-414B-A086-553BCF8E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17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C087CEF-33EC-4719-8574-2768D6152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682161"/>
            <a:ext cx="5904656" cy="2977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049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88AA49DE-CA1D-4510-82AF-38EFB567D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categorias, selecione a pasta Java e em Projetos selecione Aplicação Java e clique em Próximo: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BAD16A2-C193-4539-BE17-C70AF270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D98F749-511F-26FF-7F69-9D0BF8172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902918"/>
            <a:ext cx="3888432" cy="276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93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EFF47FF-00B6-4A0B-B70E-96932DE92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próxima tela, nomeie o projeto como </a:t>
            </a:r>
            <a:r>
              <a:rPr lang="pt-BR" b="1" dirty="0" err="1"/>
              <a:t>prjControle_de_Produtos</a:t>
            </a:r>
            <a:r>
              <a:rPr lang="pt-BR" dirty="0"/>
              <a:t>, e clique em Próximo: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B1E0194-2B43-48B6-A6D2-E4203EF7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19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D10AB11-E367-4879-4CC4-24C422F0C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967" y="1843288"/>
            <a:ext cx="3980066" cy="278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26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89F38-C5A2-4726-AC60-515E775D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0B318D-9FB0-4D1F-B896-104BE927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2</a:t>
            </a:fld>
            <a:endParaRPr lang="pt-BR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6" name="Zoom do Resumo 5">
                <a:extLst>
                  <a:ext uri="{FF2B5EF4-FFF2-40B4-BE49-F238E27FC236}">
                    <a16:creationId xmlns:a16="http://schemas.microsoft.com/office/drawing/2014/main" id="{E625B6EA-9C89-4722-A5D8-9F123C573C4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95925574"/>
                  </p:ext>
                </p:extLst>
              </p:nvPr>
            </p:nvGraphicFramePr>
            <p:xfrm>
              <a:off x="1028700" y="1347788"/>
              <a:ext cx="7200900" cy="3455987"/>
            </p:xfrm>
            <a:graphic>
              <a:graphicData uri="http://schemas.microsoft.com/office/powerpoint/2016/summaryzoom">
                <psuz:summaryZm>
                  <psuz:summaryZmObj sectionId="{A27D0F9D-324E-45F6-AED9-B8BB99FBD4B0}">
                    <psuz:zmPr id="{06DCE4BB-F2EB-42FB-9F20-2730EAC879D9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79035" y="472338"/>
                          <a:ext cx="2160270" cy="12151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740CF32-A8ED-4C29-A3F3-D9B6B2A25C97}">
                    <psuz:zmPr id="{08A95B4D-A5EC-487F-A74F-72E3C2DD536D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520315" y="472338"/>
                          <a:ext cx="2160270" cy="12151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865B484F-5578-4E6F-890F-87570F2036B5}">
                    <psuz:zmPr id="{1E18704E-5E98-428E-8063-5718EA4D6C4F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761595" y="472338"/>
                          <a:ext cx="2160270" cy="12151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86C5CFB-54E9-425C-A270-F4C4EA9A2094}">
                    <psuz:zmPr id="{8FB52D49-B533-4E8F-AC5A-02F04540BF65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79035" y="1768499"/>
                          <a:ext cx="2160270" cy="12151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7F229CF-7780-4298-9A8F-D6779FBB358F}">
                    <psuz:zmPr id="{4B8FC270-6B1B-4F85-9037-3C89CB2CCA69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520315" y="1768499"/>
                          <a:ext cx="2160270" cy="12151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6" name="Zoom do Resumo 5">
                <a:extLst>
                  <a:ext uri="{FF2B5EF4-FFF2-40B4-BE49-F238E27FC236}">
                    <a16:creationId xmlns:a16="http://schemas.microsoft.com/office/drawing/2014/main" id="{E625B6EA-9C89-4722-A5D8-9F123C573C41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1028700" y="1347788"/>
                <a:ext cx="7200900" cy="3455987"/>
                <a:chOff x="1028700" y="1347788"/>
                <a:chExt cx="7200900" cy="3455987"/>
              </a:xfrm>
            </p:grpSpPr>
            <p:pic>
              <p:nvPicPr>
                <p:cNvPr id="3" name="Imagem 3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307735" y="1820126"/>
                  <a:ext cx="2160270" cy="121515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" name="Imagem 5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49015" y="1820126"/>
                  <a:ext cx="2160270" cy="121515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Imagem 7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90295" y="1820126"/>
                  <a:ext cx="2160270" cy="121515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Imagem 8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07735" y="3116287"/>
                  <a:ext cx="2160270" cy="121515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Imagem 9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49015" y="3116287"/>
                  <a:ext cx="2160270" cy="121515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2419091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574107F-4FE5-44C4-977C-9574F7042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0" indent="0">
              <a:buNone/>
            </a:pPr>
            <a:r>
              <a:rPr lang="pt-BR" dirty="0"/>
              <a:t>Clique com o botão direito do mouse em banco de dados e clique em Nova Conexão: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1B613D7-74A4-439C-A32F-88997ED3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730C1C-80B8-4CEB-A59D-F346820E3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355726"/>
            <a:ext cx="442701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87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1F1AE13A-8CB2-47BF-9A1A-264239E6F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3748" y="1379720"/>
            <a:ext cx="4536504" cy="3411752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1B613D7-74A4-439C-A32F-88997ED3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9E2D061-887B-4F68-B0F9-E303B9A11FD2}"/>
              </a:ext>
            </a:extLst>
          </p:cNvPr>
          <p:cNvSpPr/>
          <p:nvPr/>
        </p:nvSpPr>
        <p:spPr>
          <a:xfrm>
            <a:off x="827584" y="352028"/>
            <a:ext cx="75608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tx2"/>
                </a:solidFill>
              </a:rPr>
              <a:t>Na tela seguinte, selecione em Driver MySQL (</a:t>
            </a:r>
            <a:r>
              <a:rPr lang="pt-BR" sz="2800" dirty="0" err="1">
                <a:solidFill>
                  <a:schemeClr val="tx2"/>
                </a:solidFill>
              </a:rPr>
              <a:t>Connector</a:t>
            </a:r>
            <a:r>
              <a:rPr lang="pt-BR" sz="2800" dirty="0">
                <a:solidFill>
                  <a:schemeClr val="tx2"/>
                </a:solidFill>
              </a:rPr>
              <a:t>/J driver) e clique em próximo:</a:t>
            </a:r>
          </a:p>
        </p:txBody>
      </p:sp>
    </p:spTree>
    <p:extLst>
      <p:ext uri="{BB962C8B-B14F-4D97-AF65-F5344CB8AC3E}">
        <p14:creationId xmlns:p14="http://schemas.microsoft.com/office/powerpoint/2010/main" val="92088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1B613D7-74A4-439C-A32F-88997ED3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9E2D061-887B-4F68-B0F9-E303B9A11FD2}"/>
              </a:ext>
            </a:extLst>
          </p:cNvPr>
          <p:cNvSpPr/>
          <p:nvPr/>
        </p:nvSpPr>
        <p:spPr>
          <a:xfrm>
            <a:off x="827584" y="352028"/>
            <a:ext cx="75608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tx2"/>
                </a:solidFill>
              </a:rPr>
              <a:t>Na próxima tela, clique em testar conexão, se tudo deu certo, clique em Finalizar: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831CA5B-C372-4E89-ACE7-216483490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493" y="1437055"/>
            <a:ext cx="4475013" cy="335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77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58BDCEE-EF57-4AF5-BF53-5BAF54A93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Agora, vamos criar a base de dados </a:t>
            </a:r>
            <a:r>
              <a:rPr lang="pt-BR" dirty="0" err="1"/>
              <a:t>DBEstoque</a:t>
            </a:r>
            <a:r>
              <a:rPr lang="pt-BR" dirty="0"/>
              <a:t>, clique com o botão direito no servidor MySQL e selecione Criar Banco de Dados: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62E053C-CBC6-4798-8350-FB011A8D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23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2141989-5BC4-4A25-A52A-71F5B68C6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333" y="2211710"/>
            <a:ext cx="3409883" cy="25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44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58BDCEE-EF57-4AF5-BF53-5BAF54A93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Na caixa de diálogo que é exibida, digite </a:t>
            </a:r>
            <a:r>
              <a:rPr lang="pt-BR" dirty="0" err="1"/>
              <a:t>DBEstoque</a:t>
            </a:r>
            <a:r>
              <a:rPr lang="pt-BR" dirty="0"/>
              <a:t>, selecione a opção “Conceder Acesso Total a” e, em seguida, selecione </a:t>
            </a:r>
            <a:r>
              <a:rPr lang="pt-BR" dirty="0" err="1"/>
              <a:t>root@localhost</a:t>
            </a:r>
            <a:r>
              <a:rPr lang="pt-BR" dirty="0"/>
              <a:t> no campo </a:t>
            </a:r>
            <a:r>
              <a:rPr lang="pt-BR" dirty="0" err="1"/>
              <a:t>drop-down</a:t>
            </a:r>
            <a:r>
              <a:rPr lang="pt-BR" dirty="0"/>
              <a:t> e clique em OK.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62E053C-CBC6-4798-8350-FB011A8D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24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61FB3F7-C5F4-5B3E-E35C-DB357855D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857" y="2715766"/>
            <a:ext cx="5096586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37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58BDCEE-EF57-4AF5-BF53-5BAF54A93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Isso permite que a conta root no host </a:t>
            </a:r>
            <a:r>
              <a:rPr lang="pt-BR" dirty="0" err="1"/>
              <a:t>localhost</a:t>
            </a:r>
            <a:r>
              <a:rPr lang="pt-BR" dirty="0"/>
              <a:t> acesse o banco de dados. </a:t>
            </a:r>
          </a:p>
          <a:p>
            <a:r>
              <a:rPr lang="pt-BR" dirty="0"/>
              <a:t>Posteriormente, ao criar um pool de conexões no servidor, você precisará fornecer a conta root como credencial de nome de usuário para conceder ao servidor o acesso ao banco de dados.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62E053C-CBC6-4798-8350-FB011A8D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296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C509419-A46F-4DF3-A8A7-6FDD99A46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pt-BR" dirty="0"/>
              <a:t>Quando você faz isso, o banco de dados chamado </a:t>
            </a:r>
            <a:r>
              <a:rPr lang="pt-BR" dirty="0" err="1"/>
              <a:t>DBEstoque</a:t>
            </a:r>
            <a:r>
              <a:rPr lang="pt-BR" dirty="0"/>
              <a:t> é criado, e a conexão ao banco de dados é estabelecida automaticamente. </a:t>
            </a:r>
          </a:p>
          <a:p>
            <a:pPr marL="0" indent="0">
              <a:buNone/>
            </a:pPr>
            <a:endParaRPr lang="pt-BR" dirty="0"/>
          </a:p>
          <a:p>
            <a:pPr lvl="1"/>
            <a:r>
              <a:rPr lang="pt-BR" sz="2000" dirty="0"/>
              <a:t>As conexões são exibidas na janela Serviços usando um nó de conexão (     ).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813AC3E-C967-49EA-9E82-22481E86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26</a:t>
            </a:fld>
            <a:endParaRPr lang="pt-BR"/>
          </a:p>
        </p:txBody>
      </p:sp>
      <p:pic>
        <p:nvPicPr>
          <p:cNvPr id="10" name="Imagem 9" descr="Nó de conexão do banco de dados">
            <a:extLst>
              <a:ext uri="{FF2B5EF4-FFF2-40B4-BE49-F238E27FC236}">
                <a16:creationId xmlns:a16="http://schemas.microsoft.com/office/drawing/2014/main" id="{393375DB-A6C3-449E-A793-A542153D4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075806"/>
            <a:ext cx="288032" cy="270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3364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813AC3E-C967-49EA-9E82-22481E86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27</a:t>
            </a:fld>
            <a:endParaRPr lang="pt-BR"/>
          </a:p>
        </p:txBody>
      </p:sp>
      <p:pic>
        <p:nvPicPr>
          <p:cNvPr id="10" name="Imagem 9" descr="Nó de conexão do banco de dados">
            <a:extLst>
              <a:ext uri="{FF2B5EF4-FFF2-40B4-BE49-F238E27FC236}">
                <a16:creationId xmlns:a16="http://schemas.microsoft.com/office/drawing/2014/main" id="{393375DB-A6C3-449E-A793-A542153D4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859" y="2787774"/>
            <a:ext cx="288032" cy="270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E1BA9F4-FB6F-B268-3698-B4370325A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337" y="737931"/>
            <a:ext cx="6449325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78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5B8DDC14-2F8C-41D2-9A79-90BAA411A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/>
              <a:t>Observação:</a:t>
            </a:r>
            <a:r>
              <a:rPr lang="pt-BR" dirty="0"/>
              <a:t> os nós de conexão são mantidos na janela Serviços. </a:t>
            </a:r>
          </a:p>
          <a:p>
            <a:r>
              <a:rPr lang="pt-BR" dirty="0"/>
              <a:t>Se você reiniciar o IDE, o nó de conexão será exibido com uma linha serrilhada       ( ), indicando que a conexão está interrompida. </a:t>
            </a:r>
          </a:p>
          <a:p>
            <a:r>
              <a:rPr lang="pt-BR" dirty="0"/>
              <a:t>Para conectar-se novamente ao banco de dados, certifique-se de que o servidor do banco de dados está sendo executado e, em seguida, clique com o botão direito do mouse no nó e selecione Conectar.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B840983-DF0C-47C2-95E1-7CA31525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28</a:t>
            </a:fld>
            <a:endParaRPr lang="pt-BR"/>
          </a:p>
        </p:txBody>
      </p:sp>
      <p:pic>
        <p:nvPicPr>
          <p:cNvPr id="7" name="Imagem 6" descr="Nó de conexão do banco de dados - desconectado">
            <a:extLst>
              <a:ext uri="{FF2B5EF4-FFF2-40B4-BE49-F238E27FC236}">
                <a16:creationId xmlns:a16="http://schemas.microsoft.com/office/drawing/2014/main" id="{B162EC2A-2930-473A-BA8B-A0C3DB3DE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8" y="2139702"/>
            <a:ext cx="306626" cy="2874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1997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678B914-E125-4E70-90D0-02BC6FAF1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pt-BR" dirty="0"/>
              <a:t>Expanda o nó de conexão do banco de dados </a:t>
            </a:r>
            <a:r>
              <a:rPr lang="pt-BR" dirty="0" err="1"/>
              <a:t>DBEstoque</a:t>
            </a:r>
            <a:r>
              <a:rPr lang="pt-BR" dirty="0"/>
              <a:t>. </a:t>
            </a:r>
          </a:p>
          <a:p>
            <a:r>
              <a:rPr lang="pt-BR" dirty="0"/>
              <a:t>A conexão contém o esquema default do banco de dados, e dentro dele existem nós para tabelas, </a:t>
            </a:r>
            <a:r>
              <a:rPr lang="pt-BR" dirty="0" err="1"/>
              <a:t>views</a:t>
            </a:r>
            <a:r>
              <a:rPr lang="pt-BR" dirty="0"/>
              <a:t> e procedimentos. </a:t>
            </a:r>
          </a:p>
          <a:p>
            <a:r>
              <a:rPr lang="pt-BR" dirty="0"/>
              <a:t>Atualmente, eles estão vazios, pois ainda não criamos nada.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646B783-4070-44E7-96E0-CE1ECE76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1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1">
            <a:extLst>
              <a:ext uri="{FF2B5EF4-FFF2-40B4-BE49-F238E27FC236}">
                <a16:creationId xmlns:a16="http://schemas.microsoft.com/office/drawing/2014/main" id="{3CDAEBAD-F3BE-433C-BEE5-D8EB4DF7B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A3957AE-A940-4E68-87B4-0E45E7C91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760C852-3FFF-4139-9954-94B7B6788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7" name="Imagem 6" descr="Uma imagem contendo eletrônico, circuito&#10;&#10;Descrição gerada automaticamente">
            <a:extLst>
              <a:ext uri="{FF2B5EF4-FFF2-40B4-BE49-F238E27FC236}">
                <a16:creationId xmlns:a16="http://schemas.microsoft.com/office/drawing/2014/main" id="{4886AE76-F8FB-4DEB-9E7D-BA6AB8098E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261" b="8453"/>
          <a:stretch/>
        </p:blipFill>
        <p:spPr>
          <a:xfrm>
            <a:off x="20" y="10"/>
            <a:ext cx="9143980" cy="5144472"/>
          </a:xfrm>
          <a:prstGeom prst="rect">
            <a:avLst/>
          </a:prstGeom>
        </p:spPr>
      </p:pic>
      <p:sp>
        <p:nvSpPr>
          <p:cNvPr id="10" name="Rectangle 15">
            <a:extLst>
              <a:ext uri="{FF2B5EF4-FFF2-40B4-BE49-F238E27FC236}">
                <a16:creationId xmlns:a16="http://schemas.microsoft.com/office/drawing/2014/main" id="{A8D972A3-BC4D-42D0-B5E6-18AF3B9A5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93" y="0"/>
            <a:ext cx="9143999" cy="51435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DC08C121-C8A4-4D89-BF57-08D98660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4643" y="558351"/>
            <a:ext cx="2456751" cy="3306366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EB1E1686-FA28-4AC0-BDBD-F301BFEBD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113971" y="1264239"/>
            <a:ext cx="2456260" cy="3306366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4A13A4-F33A-40C4-A9EC-6A619313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346" y="1341340"/>
            <a:ext cx="6270921" cy="15736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6700">
                <a:solidFill>
                  <a:schemeClr val="bg2"/>
                </a:solidFill>
              </a:rPr>
              <a:t>Introdução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B5098B-EF50-42D9-A966-E1213554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2773F99-396A-4C95-9F7B-91965C8CEDE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655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5EC9A0FC-0372-4648-81A7-5994519FC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Neste estágio, você já criou a conexão ao servidor MySQL a partir do IDE e um novo banco de dados chamado </a:t>
            </a:r>
            <a:r>
              <a:rPr lang="pt-BR" dirty="0" err="1"/>
              <a:t>DBEstoque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/>
              <a:t>Além disso, você criou o projeto Java na IDE.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F89231F-C703-47AB-A153-E5C1AB9A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092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5EC9A0FC-0372-4648-81A7-5994519FC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Agora que o ambiente de desenvolvimento está pronto, você pode começar a esboçar o modelo de dados da aplicação.</a:t>
            </a:r>
          </a:p>
          <a:p>
            <a:r>
              <a:rPr lang="pt-BR" dirty="0"/>
              <a:t>Clique na base </a:t>
            </a:r>
            <a:r>
              <a:rPr lang="pt-BR" dirty="0" err="1"/>
              <a:t>DBEstoque</a:t>
            </a:r>
            <a:r>
              <a:rPr lang="pt-BR" dirty="0"/>
              <a:t>, copie e cole o script do próximo slide na aba SQL do </a:t>
            </a:r>
            <a:r>
              <a:rPr lang="pt-BR" dirty="0" err="1"/>
              <a:t>Xampp</a:t>
            </a:r>
            <a:r>
              <a:rPr lang="pt-BR" dirty="0"/>
              <a:t>, e clique em executar.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F89231F-C703-47AB-A153-E5C1AB9A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938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E5201A5-45BB-45A2-86C6-9F449F9CB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CREATE TABLE produtos(</a:t>
            </a:r>
          </a:p>
          <a:p>
            <a:pPr marL="397764" lvl="1" indent="0">
              <a:buNone/>
            </a:pPr>
            <a:r>
              <a:rPr lang="pt-BR" dirty="0"/>
              <a:t>id </a:t>
            </a:r>
            <a:r>
              <a:rPr lang="pt-BR" dirty="0" err="1"/>
              <a:t>int</a:t>
            </a:r>
            <a:r>
              <a:rPr lang="pt-BR" dirty="0"/>
              <a:t> PRIMARY KEY </a:t>
            </a:r>
            <a:r>
              <a:rPr lang="pt-BR" dirty="0" err="1"/>
              <a:t>auto_increment</a:t>
            </a:r>
            <a:r>
              <a:rPr lang="pt-BR" dirty="0"/>
              <a:t>,</a:t>
            </a:r>
          </a:p>
          <a:p>
            <a:pPr marL="397764" lvl="1" indent="0">
              <a:buNone/>
            </a:pPr>
            <a:r>
              <a:rPr lang="pt-BR" dirty="0"/>
              <a:t>nome </a:t>
            </a:r>
            <a:r>
              <a:rPr lang="pt-BR" dirty="0" err="1"/>
              <a:t>varchar</a:t>
            </a:r>
            <a:r>
              <a:rPr lang="pt-BR" dirty="0"/>
              <a:t>(80)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,</a:t>
            </a:r>
          </a:p>
          <a:p>
            <a:pPr marL="397764" lvl="1" indent="0">
              <a:buNone/>
            </a:pPr>
            <a:r>
              <a:rPr lang="pt-BR" dirty="0"/>
              <a:t>quantidade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,</a:t>
            </a:r>
          </a:p>
          <a:p>
            <a:pPr marL="397764" lvl="1" indent="0">
              <a:buNone/>
            </a:pPr>
            <a:r>
              <a:rPr lang="pt-BR" dirty="0" err="1"/>
              <a:t>preco</a:t>
            </a:r>
            <a:r>
              <a:rPr lang="pt-BR" dirty="0"/>
              <a:t> </a:t>
            </a:r>
            <a:r>
              <a:rPr lang="pt-BR" dirty="0" err="1"/>
              <a:t>double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);</a:t>
            </a:r>
            <a:endParaRPr lang="pt-BR" sz="1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386438-D330-4EAC-BE60-055EC197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779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F89231F-C703-47AB-A153-E5C1AB9A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33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35DC7E5-B573-3DF9-0811-DA8F582CD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62" y="915566"/>
            <a:ext cx="7956376" cy="30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52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21D77CD-1B0F-43AD-8CD7-DBAFC2077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Voltando ao </a:t>
            </a:r>
            <a:r>
              <a:rPr lang="pt-BR" dirty="0" err="1"/>
              <a:t>Netbeans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A IDE se conecta ao servidor de banco de dados MySQL e;</a:t>
            </a:r>
          </a:p>
          <a:p>
            <a:r>
              <a:rPr lang="pt-BR" dirty="0"/>
              <a:t>Lista as instâncias do bancos de dados que são mantidas pelo servidor.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3F43B61-1BD1-4477-9F26-CD5B8A92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2757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3F43B61-1BD1-4477-9F26-CD5B8A92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35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15ED2CA-0578-CF21-AFF5-069DD8D35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243" y="384639"/>
            <a:ext cx="5701514" cy="437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163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21D77CD-1B0F-43AD-8CD7-DBAFC2077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expandir o nó Drivers, você também poderá ver que o IDE contém o driver JDBC/Conector para MySQL.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3F43B61-1BD1-4477-9F26-CD5B8A92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36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20BBFDB-5377-57D1-C079-25C6321A3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489" y="1866240"/>
            <a:ext cx="5203021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59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57C8DA2-4961-4F76-9B9C-E9188FF4E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Sua tela deve ser igual essa: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C07DECE-9555-4633-AFC0-7222C3F3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37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ECDC920-6CBA-29CF-30B9-E8DFC4DD5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023022"/>
            <a:ext cx="5861719" cy="392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7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CDAEBAD-F3BE-433C-BEE5-D8EB4DF7B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A3957AE-A940-4E68-87B4-0E45E7C91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760C852-3FFF-4139-9954-94B7B6788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7" name="Imagem 6" descr="Uma imagem contendo eletrônico, circuito&#10;&#10;Descrição gerada automaticamente">
            <a:extLst>
              <a:ext uri="{FF2B5EF4-FFF2-40B4-BE49-F238E27FC236}">
                <a16:creationId xmlns:a16="http://schemas.microsoft.com/office/drawing/2014/main" id="{4886AE76-F8FB-4DEB-9E7D-BA6AB8098E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261" b="8453"/>
          <a:stretch/>
        </p:blipFill>
        <p:spPr>
          <a:xfrm>
            <a:off x="20" y="10"/>
            <a:ext cx="9143980" cy="514447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4219BC8-72E1-42DA-9CA0-C1C23393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93" y="0"/>
            <a:ext cx="9143999" cy="51435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66E3ED26-51B7-4773-A737-34D228CE4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4643" y="558351"/>
            <a:ext cx="2456751" cy="3306366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40EDACA3-3BD4-41EF-A3A1-ACD4F732C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113971" y="1264239"/>
            <a:ext cx="2456260" cy="3306366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4A13A4-F33A-40C4-A9EC-6A619313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346" y="1341340"/>
            <a:ext cx="6270921" cy="15736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3400" dirty="0" err="1">
                <a:solidFill>
                  <a:schemeClr val="bg2"/>
                </a:solidFill>
              </a:rPr>
              <a:t>Adicionando</a:t>
            </a:r>
            <a:r>
              <a:rPr lang="en-US" sz="3400" dirty="0">
                <a:solidFill>
                  <a:schemeClr val="bg2"/>
                </a:solidFill>
              </a:rPr>
              <a:t> o driver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B5098B-EF50-42D9-A966-E1213554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2773F99-396A-4C95-9F7B-91965C8CEDE6}" type="slidenum">
              <a:rPr lang="en-US">
                <a:solidFill>
                  <a:schemeClr val="bg2"/>
                </a:solidFill>
              </a:rPr>
              <a:pPr>
                <a:spcAft>
                  <a:spcPts val="600"/>
                </a:spcAft>
              </a:pPr>
              <a:t>38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6377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E86BF13-C403-4A3B-B1E1-7B6236D79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aba Projetos, clique com o botão direito em bibliotecas e clique em Adicionar JAR/Pasta: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0A81EF-8E04-46A7-BDEC-A4DAB5C2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39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02C2BA-25A9-F0AE-78DD-FA38A6054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067694"/>
            <a:ext cx="3200847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44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D35AF77-3D11-40C8-B90B-3C8028FC5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aplicação que vamos desenvolver envolve vários conceitos, tecnologias e componentes de ferramentas.</a:t>
            </a:r>
          </a:p>
          <a:p>
            <a:r>
              <a:rPr lang="pt-BR" dirty="0"/>
              <a:t>Conceitos:</a:t>
            </a:r>
          </a:p>
          <a:p>
            <a:pPr lvl="1"/>
            <a:r>
              <a:rPr lang="pt-BR" dirty="0"/>
              <a:t>Desenvolvimento de front-</a:t>
            </a:r>
            <a:r>
              <a:rPr lang="pt-BR" dirty="0" err="1"/>
              <a:t>end</a:t>
            </a:r>
            <a:endParaRPr lang="pt-BR" sz="2000" dirty="0"/>
          </a:p>
          <a:p>
            <a:pPr lvl="1"/>
            <a:r>
              <a:rPr lang="pt-BR" dirty="0"/>
              <a:t>Estrutura do projeto</a:t>
            </a:r>
            <a:endParaRPr lang="pt-BR" sz="2000" dirty="0"/>
          </a:p>
          <a:p>
            <a:pPr lvl="1"/>
            <a:r>
              <a:rPr lang="pt-BR" dirty="0"/>
              <a:t>Conectividade de banco de dados</a:t>
            </a:r>
          </a:p>
          <a:p>
            <a:pPr lvl="1"/>
            <a:r>
              <a:rPr lang="pt-BR" sz="2000" dirty="0"/>
              <a:t>Padrões de design, incluindo Controlador de View de Modelo (MVC) </a:t>
            </a:r>
            <a:endParaRPr lang="pt-BR" sz="1800" dirty="0"/>
          </a:p>
          <a:p>
            <a:pPr lvl="1"/>
            <a:endParaRPr lang="pt-BR" sz="2000" dirty="0"/>
          </a:p>
          <a:p>
            <a:pPr lvl="1"/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F454B06-AFD9-46AA-AC86-95A9FCD5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9166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80D1C4D3-0460-4127-8290-1CEB0638E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Selecione o conector </a:t>
            </a:r>
            <a:r>
              <a:rPr lang="pt-BR" dirty="0" err="1"/>
              <a:t>mysql</a:t>
            </a:r>
            <a:r>
              <a:rPr lang="pt-BR" dirty="0"/>
              <a:t>-conector-java e clique em Abrir: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5B0AF40-9A8D-4678-ACE8-FD2F2BFB4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40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2864214-9CD8-6393-F14F-EEA49DB8A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419622"/>
            <a:ext cx="5961806" cy="3312114"/>
          </a:xfrm>
          <a:prstGeom prst="rect">
            <a:avLst/>
          </a:prstGeom>
        </p:spPr>
      </p:pic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2C95CB02-E40F-330A-D142-9C9605B374FC}"/>
              </a:ext>
            </a:extLst>
          </p:cNvPr>
          <p:cNvSpPr/>
          <p:nvPr/>
        </p:nvSpPr>
        <p:spPr>
          <a:xfrm rot="19443846">
            <a:off x="4232435" y="2039202"/>
            <a:ext cx="948812" cy="377474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63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D093A2E-3621-499D-9DE8-1355B4F67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conector deve aparecer na pasta/pacote Bibliotecas na aba Projetos: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BC159C9-3B55-41EF-84A8-487B1641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41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EA12641-C12B-CF61-CA0E-22E1EF608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450730"/>
            <a:ext cx="2981741" cy="3353268"/>
          </a:xfrm>
          <a:prstGeom prst="rect">
            <a:avLst/>
          </a:prstGeom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6ED7EE61-88D6-42A5-B211-3FB8326702A5}"/>
              </a:ext>
            </a:extLst>
          </p:cNvPr>
          <p:cNvSpPr/>
          <p:nvPr/>
        </p:nvSpPr>
        <p:spPr>
          <a:xfrm rot="19443846">
            <a:off x="5024522" y="2039202"/>
            <a:ext cx="948812" cy="377474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18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CDAEBAD-F3BE-433C-BEE5-D8EB4DF7B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A3957AE-A940-4E68-87B4-0E45E7C91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760C852-3FFF-4139-9954-94B7B6788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7" name="Imagem 6" descr="Uma imagem contendo eletrônico, circuito&#10;&#10;Descrição gerada automaticamente">
            <a:extLst>
              <a:ext uri="{FF2B5EF4-FFF2-40B4-BE49-F238E27FC236}">
                <a16:creationId xmlns:a16="http://schemas.microsoft.com/office/drawing/2014/main" id="{4886AE76-F8FB-4DEB-9E7D-BA6AB8098E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261" b="8453"/>
          <a:stretch/>
        </p:blipFill>
        <p:spPr>
          <a:xfrm>
            <a:off x="20" y="10"/>
            <a:ext cx="9143980" cy="514447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8D972A3-BC4D-42D0-B5E6-18AF3B9A5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93" y="0"/>
            <a:ext cx="9143999" cy="51435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C08C121-C8A4-4D89-BF57-08D98660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4643" y="558351"/>
            <a:ext cx="2456751" cy="3306366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EB1E1686-FA28-4AC0-BDBD-F301BFEBD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113971" y="1264239"/>
            <a:ext cx="2456260" cy="3306366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4A13A4-F33A-40C4-A9EC-6A619313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345" y="1707654"/>
            <a:ext cx="6270921" cy="15736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000" dirty="0" err="1">
                <a:solidFill>
                  <a:schemeClr val="bg2"/>
                </a:solidFill>
              </a:rPr>
              <a:t>Criando</a:t>
            </a:r>
            <a:r>
              <a:rPr lang="en-US" sz="5000" dirty="0">
                <a:solidFill>
                  <a:schemeClr val="bg2"/>
                </a:solidFill>
              </a:rPr>
              <a:t> </a:t>
            </a:r>
            <a:r>
              <a:rPr lang="en-US" sz="5000" dirty="0" err="1">
                <a:solidFill>
                  <a:schemeClr val="bg2"/>
                </a:solidFill>
              </a:rPr>
              <a:t>os</a:t>
            </a:r>
            <a:r>
              <a:rPr lang="en-US" sz="5000" dirty="0">
                <a:solidFill>
                  <a:schemeClr val="bg2"/>
                </a:solidFill>
              </a:rPr>
              <a:t> </a:t>
            </a:r>
            <a:r>
              <a:rPr lang="en-US" sz="5000" dirty="0" err="1">
                <a:solidFill>
                  <a:schemeClr val="bg2"/>
                </a:solidFill>
              </a:rPr>
              <a:t>pacotes</a:t>
            </a:r>
            <a:endParaRPr lang="en-US" sz="5000" dirty="0">
              <a:solidFill>
                <a:schemeClr val="bg2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B5098B-EF50-42D9-A966-E1213554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2773F99-396A-4C95-9F7B-91965C8CEDE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6725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FC339D4-FA59-4ABD-BB10-F1625553D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514350"/>
            <a:ext cx="7200900" cy="1193304"/>
          </a:xfrm>
        </p:spPr>
        <p:txBody>
          <a:bodyPr/>
          <a:lstStyle/>
          <a:p>
            <a:r>
              <a:rPr lang="pt-BR" dirty="0"/>
              <a:t>Primeiro remova o pacote </a:t>
            </a:r>
            <a:r>
              <a:rPr lang="pt-BR" dirty="0" err="1"/>
              <a:t>prjControle_de_produtos</a:t>
            </a:r>
            <a:r>
              <a:rPr lang="pt-BR" dirty="0"/>
              <a:t>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369C7C0-2054-49F9-B2F4-D9190F30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43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2FC5BE2-7F44-0F76-3848-45508D115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678611"/>
            <a:ext cx="5700763" cy="284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640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FC339D4-FA59-4ABD-BB10-F1625553D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514350"/>
            <a:ext cx="7200900" cy="1193304"/>
          </a:xfrm>
        </p:spPr>
        <p:txBody>
          <a:bodyPr/>
          <a:lstStyle/>
          <a:p>
            <a:r>
              <a:rPr lang="pt-BR" dirty="0"/>
              <a:t>Clique em </a:t>
            </a:r>
            <a:r>
              <a:rPr lang="pt-BR" dirty="0" err="1"/>
              <a:t>Refatorar</a:t>
            </a:r>
            <a:r>
              <a:rPr lang="pt-BR" dirty="0"/>
              <a:t>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369C7C0-2054-49F9-B2F4-D9190F30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44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8A8DCB1-FDCA-39C5-B957-E68BAA9E2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997" y="1707654"/>
            <a:ext cx="4114005" cy="22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200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FC339D4-FA59-4ABD-BB10-F1625553D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514350"/>
            <a:ext cx="7200900" cy="1193304"/>
          </a:xfrm>
        </p:spPr>
        <p:txBody>
          <a:bodyPr/>
          <a:lstStyle/>
          <a:p>
            <a:r>
              <a:rPr lang="pt-BR" dirty="0"/>
              <a:t>Agora vamos criar novos pacotes: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369C7C0-2054-49F9-B2F4-D9190F30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45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A48482-8D2B-CC9D-E4F6-E19B5B3A3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679" y="1309511"/>
            <a:ext cx="6382641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76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FC339D4-FA59-4ABD-BB10-F1625553D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514350"/>
            <a:ext cx="7200900" cy="1193304"/>
          </a:xfrm>
        </p:spPr>
        <p:txBody>
          <a:bodyPr/>
          <a:lstStyle/>
          <a:p>
            <a:r>
              <a:rPr lang="pt-BR" dirty="0"/>
              <a:t>Escreva </a:t>
            </a:r>
            <a:r>
              <a:rPr lang="pt-BR" dirty="0" err="1"/>
              <a:t>dao</a:t>
            </a:r>
            <a:r>
              <a:rPr lang="pt-BR" dirty="0"/>
              <a:t> em Nome do Pacote e clique em finalizar: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369C7C0-2054-49F9-B2F4-D9190F30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46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4A8A11A-14B0-7D71-6D62-3437B5A99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27" y="1547101"/>
            <a:ext cx="4348645" cy="308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346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FC339D4-FA59-4ABD-BB10-F1625553D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514350"/>
            <a:ext cx="7200900" cy="119330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Repita os passos dos dois slides anteriores para criar os pacotes </a:t>
            </a:r>
            <a:r>
              <a:rPr lang="pt-BR" dirty="0" err="1"/>
              <a:t>factory</a:t>
            </a:r>
            <a:r>
              <a:rPr lang="pt-BR" dirty="0"/>
              <a:t>, modelo e view: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369C7C0-2054-49F9-B2F4-D9190F30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47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1717EF4-3893-6656-70A9-66434572D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869976"/>
            <a:ext cx="4448842" cy="253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719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CDAEBAD-F3BE-433C-BEE5-D8EB4DF7B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A3957AE-A940-4E68-87B4-0E45E7C91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760C852-3FFF-4139-9954-94B7B6788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7" name="Imagem 6" descr="Uma imagem contendo eletrônico, circuito&#10;&#10;Descrição gerada automaticamente">
            <a:extLst>
              <a:ext uri="{FF2B5EF4-FFF2-40B4-BE49-F238E27FC236}">
                <a16:creationId xmlns:a16="http://schemas.microsoft.com/office/drawing/2014/main" id="{4886AE76-F8FB-4DEB-9E7D-BA6AB8098E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261" b="8453"/>
          <a:stretch/>
        </p:blipFill>
        <p:spPr>
          <a:xfrm>
            <a:off x="20" y="10"/>
            <a:ext cx="9143980" cy="514447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4219BC8-72E1-42DA-9CA0-C1C23393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93" y="0"/>
            <a:ext cx="9143999" cy="51435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66E3ED26-51B7-4773-A737-34D228CE4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4643" y="558351"/>
            <a:ext cx="2456751" cy="3306366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40EDACA3-3BD4-41EF-A3A1-ACD4F732C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113971" y="1264239"/>
            <a:ext cx="2456260" cy="3306366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4A13A4-F33A-40C4-A9EC-6A619313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346" y="1341340"/>
            <a:ext cx="6270921" cy="15736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dirty="0" err="1">
                <a:solidFill>
                  <a:schemeClr val="bg2"/>
                </a:solidFill>
              </a:rPr>
              <a:t>Construindo</a:t>
            </a:r>
            <a:r>
              <a:rPr lang="en-US" dirty="0">
                <a:solidFill>
                  <a:schemeClr val="bg2"/>
                </a:solidFill>
              </a:rPr>
              <a:t> as </a:t>
            </a:r>
            <a:r>
              <a:rPr lang="en-US" dirty="0" err="1">
                <a:solidFill>
                  <a:schemeClr val="bg2"/>
                </a:solidFill>
              </a:rPr>
              <a:t>intefaces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B5098B-EF50-42D9-A966-E1213554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2773F99-396A-4C95-9F7B-91965C8CEDE6}" type="slidenum">
              <a:rPr lang="en-US">
                <a:solidFill>
                  <a:schemeClr val="bg2"/>
                </a:solidFill>
              </a:rPr>
              <a:pPr>
                <a:spcAft>
                  <a:spcPts val="600"/>
                </a:spcAft>
              </a:pPr>
              <a:t>48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8796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A6335AD3-FC54-42CB-8D17-72F76745B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Clique com o botão direito no pacote view, vá em novo/</a:t>
            </a:r>
            <a:r>
              <a:rPr lang="pt-BR" dirty="0" err="1"/>
              <a:t>Form</a:t>
            </a:r>
            <a:r>
              <a:rPr lang="pt-BR" dirty="0"/>
              <a:t> </a:t>
            </a:r>
            <a:r>
              <a:rPr lang="pt-BR" dirty="0" err="1"/>
              <a:t>jFrame</a:t>
            </a:r>
            <a:r>
              <a:rPr lang="pt-BR" dirty="0"/>
              <a:t>: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B43A39C-AB3D-4A15-AD10-B138BCBE5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49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DE45BAA-5A9E-16A0-06C7-5D5F63F15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52" y="1635646"/>
            <a:ext cx="4505396" cy="28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42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0D599E5-28A1-4B99-9CF0-A55AB4505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Ferramentas de Desenvolvimento: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NetBeans IDE</a:t>
            </a:r>
          </a:p>
          <a:p>
            <a:pPr lvl="1"/>
            <a:r>
              <a:rPr lang="pt-BR" dirty="0" err="1"/>
              <a:t>Xampp</a:t>
            </a:r>
            <a:r>
              <a:rPr lang="pt-BR" dirty="0"/>
              <a:t>(MySQL) 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748AC26-C875-4DB4-A46B-BB9779FE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6519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A6335AD3-FC54-42CB-8D17-72F76745B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Aumente o tamanho na propriedade </a:t>
            </a:r>
            <a:r>
              <a:rPr lang="pt-BR" i="1" dirty="0" err="1"/>
              <a:t>preferredSize</a:t>
            </a:r>
            <a:r>
              <a:rPr lang="pt-BR" dirty="0"/>
              <a:t> do </a:t>
            </a:r>
            <a:r>
              <a:rPr lang="pt-BR" dirty="0" err="1"/>
              <a:t>jFrame</a:t>
            </a:r>
            <a:r>
              <a:rPr lang="pt-BR" dirty="0"/>
              <a:t>: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B43A39C-AB3D-4A15-AD10-B138BCBE5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50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6716B1-0CB2-EF17-7614-D72BD0939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35646"/>
            <a:ext cx="6213892" cy="284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32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5D73D634-A8B8-4C65-934A-0D5F1EB49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Menus Swing, clique arraste e solte na tela uma Barra de Menu: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245B805-51BB-45B3-B2B5-F43C3871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51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DBF4E58-8791-8C6D-EBB8-7E4356B5D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923678"/>
            <a:ext cx="3496163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927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6CCCF5F-0F23-4718-B559-0F2ED172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barra de menu, vem com dois menus (File e </a:t>
            </a:r>
            <a:r>
              <a:rPr lang="pt-BR" dirty="0" err="1"/>
              <a:t>Edit</a:t>
            </a:r>
            <a:r>
              <a:rPr lang="pt-BR" dirty="0"/>
              <a:t>), delete um e altere a propriedade </a:t>
            </a:r>
            <a:r>
              <a:rPr lang="pt-BR" i="1" dirty="0" err="1"/>
              <a:t>Text</a:t>
            </a:r>
            <a:r>
              <a:rPr lang="pt-BR" dirty="0"/>
              <a:t> do outro para Produtos: 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72DA68A-3D84-4F99-9180-5102E5A5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52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198811-2E5C-27E8-B92F-099D36E9D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098" y="2067694"/>
            <a:ext cx="5508104" cy="252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398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EE92BA2-487F-41FD-A06D-E58D2D8E9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Clicando com o botão direito no menu, acrescente dois “Item de Menu”: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9A6900F-34EC-40E4-8CF1-C05486E1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53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C284639-1F34-EB16-4466-4C7A69FB7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667106"/>
            <a:ext cx="5510987" cy="313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73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0987B71-0FAB-461B-8311-39AA43E6E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514349"/>
            <a:ext cx="7287716" cy="4286033"/>
          </a:xfrm>
        </p:spPr>
        <p:txBody>
          <a:bodyPr/>
          <a:lstStyle/>
          <a:p>
            <a:r>
              <a:rPr lang="pt-BR" dirty="0"/>
              <a:t>Selecione um Item de menu por vez e altere a sua propriedade </a:t>
            </a:r>
            <a:r>
              <a:rPr lang="pt-BR" i="1" dirty="0" err="1"/>
              <a:t>Text</a:t>
            </a:r>
            <a:r>
              <a:rPr lang="pt-BR" dirty="0"/>
              <a:t> para Lista de Produtos e Créditos respectivamente: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61DE035-378E-4F2F-9940-A93C7AFD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54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2A41C50-5135-2CE6-7430-DF1404EC9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942854"/>
            <a:ext cx="4608512" cy="265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346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0987B71-0FAB-461B-8311-39AA43E6E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514349"/>
            <a:ext cx="7287716" cy="1121297"/>
          </a:xfrm>
        </p:spPr>
        <p:txBody>
          <a:bodyPr/>
          <a:lstStyle/>
          <a:p>
            <a:r>
              <a:rPr lang="pt-BR" dirty="0"/>
              <a:t>Clique arraste e solte um Painel da área de trabalho(</a:t>
            </a:r>
            <a:r>
              <a:rPr lang="pt-BR" dirty="0" err="1"/>
              <a:t>JDesktopPane</a:t>
            </a:r>
            <a:r>
              <a:rPr lang="pt-BR" dirty="0"/>
              <a:t>):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61DE035-378E-4F2F-9940-A93C7AFD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55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5C21B94-3017-6454-769F-9BF049E85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60" y="1995686"/>
            <a:ext cx="6876256" cy="182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485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0987B71-0FAB-461B-8311-39AA43E6E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514349"/>
            <a:ext cx="7287716" cy="1121297"/>
          </a:xfrm>
        </p:spPr>
        <p:txBody>
          <a:bodyPr/>
          <a:lstStyle/>
          <a:p>
            <a:r>
              <a:rPr lang="pt-BR" dirty="0"/>
              <a:t>Esse deve ser o resultado: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61DE035-378E-4F2F-9940-A93C7AFD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56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E7A1D0B-C390-5C24-BD7D-7A37FC99B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075" y="987574"/>
            <a:ext cx="598866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708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53F65EA0-EA7B-485C-B1AC-BBC110DFD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Agora vamos desenhar a tela de produtos, clique com o botão direito em Novo/Outros: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EB0359D-E99F-4674-A6B7-21268B31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57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C9C48EE-C25A-6261-04F0-79BB3441D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779662"/>
            <a:ext cx="4752528" cy="294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855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7642603-04AA-4B17-93EF-4B3DFB46F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514350"/>
            <a:ext cx="7200900" cy="1121296"/>
          </a:xfrm>
        </p:spPr>
        <p:txBody>
          <a:bodyPr/>
          <a:lstStyle/>
          <a:p>
            <a:r>
              <a:rPr lang="pt-BR" dirty="0"/>
              <a:t>Selecione </a:t>
            </a:r>
            <a:r>
              <a:rPr lang="pt-BR" dirty="0" err="1"/>
              <a:t>Form</a:t>
            </a:r>
            <a:r>
              <a:rPr lang="pt-BR" dirty="0"/>
              <a:t> </a:t>
            </a:r>
            <a:r>
              <a:rPr lang="pt-BR" dirty="0" err="1"/>
              <a:t>JInternalFrame</a:t>
            </a:r>
            <a:r>
              <a:rPr lang="pt-BR" dirty="0"/>
              <a:t> e clique em próximo: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20BCF4E-9D4F-4732-97DB-645FCDA3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58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404587-0385-97CF-763C-3143CDCDF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966" y="1635646"/>
            <a:ext cx="4098367" cy="288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739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7642603-04AA-4B17-93EF-4B3DFB46F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514350"/>
            <a:ext cx="7200900" cy="1121296"/>
          </a:xfrm>
        </p:spPr>
        <p:txBody>
          <a:bodyPr/>
          <a:lstStyle/>
          <a:p>
            <a:r>
              <a:rPr lang="pt-BR" dirty="0"/>
              <a:t>Selecione </a:t>
            </a:r>
            <a:r>
              <a:rPr lang="pt-BR" dirty="0" err="1"/>
              <a:t>Form</a:t>
            </a:r>
            <a:r>
              <a:rPr lang="pt-BR" dirty="0"/>
              <a:t> </a:t>
            </a:r>
            <a:r>
              <a:rPr lang="pt-BR" dirty="0" err="1"/>
              <a:t>JInternalFrame</a:t>
            </a:r>
            <a:r>
              <a:rPr lang="pt-BR" dirty="0"/>
              <a:t> e clique em próximo: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20BCF4E-9D4F-4732-97DB-645FCDA3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59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006179E-4221-8AB0-B03F-B494BA799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563638"/>
            <a:ext cx="6031293" cy="330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2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0E075-925E-45AA-A95A-60A1E8A5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618" y="514350"/>
            <a:ext cx="4632582" cy="1114425"/>
          </a:xfrm>
        </p:spPr>
        <p:txBody>
          <a:bodyPr>
            <a:normAutofit/>
          </a:bodyPr>
          <a:lstStyle/>
          <a:p>
            <a:r>
              <a:rPr lang="pt-BR" dirty="0"/>
              <a:t>JAVABEANS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84AF7E-20E4-4FF4-898D-1922C1EF3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5618" y="1714500"/>
            <a:ext cx="4632582" cy="2686050"/>
          </a:xfrm>
        </p:spPr>
        <p:txBody>
          <a:bodyPr>
            <a:normAutofit/>
          </a:bodyPr>
          <a:lstStyle/>
          <a:p>
            <a:r>
              <a:rPr lang="pt-BR" sz="1800" dirty="0"/>
              <a:t>O que são </a:t>
            </a:r>
            <a:r>
              <a:rPr lang="pt-BR" sz="1800" dirty="0" err="1"/>
              <a:t>Javabeans</a:t>
            </a:r>
            <a:r>
              <a:rPr lang="pt-BR" sz="1800" dirty="0"/>
              <a:t>? A pergunta que não quer calar pode ser respondida muito facilmente uma vez que uma das maiores confusões feitas aí fora é entre </a:t>
            </a:r>
            <a:r>
              <a:rPr lang="pt-BR" sz="1800" dirty="0" err="1"/>
              <a:t>Javabeans</a:t>
            </a:r>
            <a:r>
              <a:rPr lang="pt-BR" sz="1800" dirty="0"/>
              <a:t> e Enterprise Java </a:t>
            </a:r>
            <a:r>
              <a:rPr lang="pt-BR" sz="1800" dirty="0" err="1"/>
              <a:t>Beans</a:t>
            </a:r>
            <a:r>
              <a:rPr lang="pt-BR" sz="1800" dirty="0"/>
              <a:t> (EJB).</a:t>
            </a:r>
          </a:p>
          <a:p>
            <a:r>
              <a:rPr lang="pt-BR" sz="1800" dirty="0" err="1"/>
              <a:t>Javabeans</a:t>
            </a:r>
            <a:r>
              <a:rPr lang="pt-BR" sz="1800" dirty="0"/>
              <a:t> são classes que possuem o construtor sem argumentos e métodos de acesso do tipo </a:t>
            </a:r>
            <a:r>
              <a:rPr lang="pt-BR" sz="1800" dirty="0" err="1"/>
              <a:t>get</a:t>
            </a:r>
            <a:r>
              <a:rPr lang="pt-BR" sz="1800" dirty="0"/>
              <a:t> e set!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7CDCBA-A8DA-4D65-A72E-F9CF1D63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4552" y="4840039"/>
            <a:ext cx="1197219" cy="30346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2773F99-396A-4C95-9F7B-91965C8CEDE6}" type="slidenum">
              <a:rPr lang="pt-BR" smtClean="0"/>
              <a:pPr>
                <a:spcAft>
                  <a:spcPts val="600"/>
                </a:spcAft>
              </a:pPr>
              <a:t>6</a:t>
            </a:fld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A6DD99-94BA-4A03-938B-E7D64CF52A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098" r="1" b="1"/>
          <a:stretch/>
        </p:blipFill>
        <p:spPr>
          <a:xfrm>
            <a:off x="20" y="10"/>
            <a:ext cx="3280138" cy="514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11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7642603-04AA-4B17-93EF-4B3DFB46F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514350"/>
            <a:ext cx="7200900" cy="1121296"/>
          </a:xfrm>
        </p:spPr>
        <p:txBody>
          <a:bodyPr/>
          <a:lstStyle/>
          <a:p>
            <a:r>
              <a:rPr lang="pt-BR" dirty="0"/>
              <a:t>Agora tente desenhar os demais objetos dessa tela: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20BCF4E-9D4F-4732-97DB-645FCDA3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60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E00EE3B-CF61-FE90-7B2F-86A5EC6B2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491630"/>
            <a:ext cx="5775201" cy="336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2220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7642603-04AA-4B17-93EF-4B3DFB46F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514350"/>
            <a:ext cx="7200900" cy="1121296"/>
          </a:xfrm>
        </p:spPr>
        <p:txBody>
          <a:bodyPr/>
          <a:lstStyle/>
          <a:p>
            <a:r>
              <a:rPr lang="pt-BR" dirty="0"/>
              <a:t>Crie a tela de Créditos e faça ela abrir ao clicar no submenu Créditos: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20BCF4E-9D4F-4732-97DB-645FCDA3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61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3114A2-FA80-E944-6883-0873DE070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491630"/>
            <a:ext cx="5842445" cy="336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579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E6ECA5C-1B89-4311-A532-6D5F5DB0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479778"/>
            <a:ext cx="1643668" cy="4183380"/>
          </a:xfrm>
        </p:spPr>
        <p:txBody>
          <a:bodyPr anchor="ctr">
            <a:normAutofit/>
          </a:bodyPr>
          <a:lstStyle/>
          <a:p>
            <a:pPr algn="ctr"/>
            <a:r>
              <a:rPr lang="pt-BR" dirty="0"/>
              <a:t>Dicas para Estudo</a:t>
            </a:r>
          </a:p>
        </p:txBody>
      </p:sp>
      <p:graphicFrame>
        <p:nvGraphicFramePr>
          <p:cNvPr id="6" name="Espaço Reservado para Conteúdo 3">
            <a:extLst>
              <a:ext uri="{FF2B5EF4-FFF2-40B4-BE49-F238E27FC236}">
                <a16:creationId xmlns:a16="http://schemas.microsoft.com/office/drawing/2014/main" id="{2B31429B-49F4-43CE-A18B-FEF58772E6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148092"/>
              </p:ext>
            </p:extLst>
          </p:nvPr>
        </p:nvGraphicFramePr>
        <p:xfrm>
          <a:off x="2483768" y="479778"/>
          <a:ext cx="6072064" cy="4183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B0C8AE0-0ECE-4A5C-A8B6-3EF98D6B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7260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2">
            <a:extLst>
              <a:ext uri="{FF2B5EF4-FFF2-40B4-BE49-F238E27FC236}">
                <a16:creationId xmlns:a16="http://schemas.microsoft.com/office/drawing/2014/main" id="{F22DBF2E-B7C2-41EC-A944-7B3CA583DB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1645" y="1394531"/>
            <a:ext cx="7162936" cy="23279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670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E61F9A3-EC66-402C-B5EF-24AB71506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Já os </a:t>
            </a:r>
            <a:r>
              <a:rPr lang="pt-BR" dirty="0" err="1"/>
              <a:t>EJBs</a:t>
            </a:r>
            <a:r>
              <a:rPr lang="pt-BR" dirty="0"/>
              <a:t> costumam ser </a:t>
            </a:r>
            <a:r>
              <a:rPr lang="pt-BR" dirty="0" err="1"/>
              <a:t>javabeans</a:t>
            </a:r>
            <a:r>
              <a:rPr lang="pt-BR" dirty="0"/>
              <a:t> com características mais avançadas.</a:t>
            </a:r>
          </a:p>
          <a:p>
            <a:r>
              <a:rPr lang="pt-BR" dirty="0"/>
              <a:t>Podemos usar </a:t>
            </a:r>
            <a:r>
              <a:rPr lang="pt-BR" dirty="0" err="1"/>
              <a:t>beans</a:t>
            </a:r>
            <a:r>
              <a:rPr lang="pt-BR" dirty="0"/>
              <a:t> em diversas situações, como em classes que representam nosso modelo de dados.</a:t>
            </a:r>
          </a:p>
          <a:p>
            <a:r>
              <a:rPr lang="pt-BR" dirty="0"/>
              <a:t>A seguir, um exemplo de uma classe </a:t>
            </a:r>
            <a:r>
              <a:rPr lang="pt-BR" dirty="0" err="1"/>
              <a:t>JavaBean</a:t>
            </a:r>
            <a:r>
              <a:rPr lang="pt-BR" dirty="0"/>
              <a:t> que seria equivalente ao nosso modelo de entidade do banco de dados: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1C7408-265A-4F77-94E9-CFB2B025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26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AA97120-64A8-490B-AEE9-08CE4ED75B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19147" y="360386"/>
            <a:ext cx="4305704" cy="4419226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67D4A7B-7BC0-4162-8C13-9B816939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4552" y="4747588"/>
            <a:ext cx="1197219" cy="30346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2773F99-396A-4C95-9F7B-91965C8CEDE6}" type="slidenum">
              <a:rPr lang="pt-BR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8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588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5B24DC5-5757-436C-B55D-91617C1517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18716" y="360386"/>
            <a:ext cx="6106566" cy="4419226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F9E619A-2FE7-4425-8CF6-55ED34FB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4552" y="4747588"/>
            <a:ext cx="1197219" cy="30346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2773F99-396A-4C95-9F7B-91965C8CEDE6}" type="slidenum">
              <a:rPr lang="pt-BR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9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0228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object type=&quot;3&quot; unique_id=&quot;10004&quot;&gt;&lt;property id=&quot;20148&quot; value=&quot;5&quot;/&gt;&lt;property id=&quot;20300&quot; value=&quot;Slide 2&quot;/&gt;&lt;property id=&quot;20307&quot; value=&quot;257&quot;/&gt;&lt;/object&gt;&lt;object type=&quot;3&quot; unique_id=&quot;10005&quot;&gt;&lt;property id=&quot;20148&quot; value=&quot;5&quot;/&gt;&lt;property id=&quot;20300&quot; value=&quot;Slide 3&quot;/&gt;&lt;property id=&quot;20307&quot; value=&quot;259&quot;/&gt;&lt;/object&gt;&lt;object type=&quot;3&quot; unique_id=&quot;10006&quot;&gt;&lt;property id=&quot;20148&quot; value=&quot;5&quot;/&gt;&lt;property id=&quot;20300&quot; value=&quot;Slide 4&quot;/&gt;&lt;property id=&quot;20307&quot; value=&quot;260&quot;/&gt;&lt;/object&gt;&lt;object type=&quot;3&quot; unique_id=&quot;10007&quot;&gt;&lt;property id=&quot;20148&quot; value=&quot;5&quot;/&gt;&lt;property id=&quot;20300&quot; value=&quot;Slide 5&quot;/&gt;&lt;property id=&quot;20307&quot; value=&quot;261&quot;/&gt;&lt;/object&gt;&lt;object type=&quot;3&quot; unique_id=&quot;10008&quot;&gt;&lt;property id=&quot;20148&quot; value=&quot;5&quot;/&gt;&lt;property id=&quot;20300&quot; value=&quot;Slide 6&quot;/&gt;&lt;property id=&quot;20307&quot; value=&quot;262&quot;/&gt;&lt;/object&gt;&lt;object type=&quot;3&quot; unique_id=&quot;10009&quot;&gt;&lt;property id=&quot;20148&quot; value=&quot;5&quot;/&gt;&lt;property id=&quot;20300&quot; value=&quot;Slide 7&quot;/&gt;&lt;property id=&quot;20307&quot; value=&quot;263&quot;/&gt;&lt;/object&gt;&lt;object type=&quot;3&quot; unique_id=&quot;10041&quot;&gt;&lt;property id=&quot;20148&quot; value=&quot;5&quot;/&gt;&lt;property id=&quot;20300&quot; value=&quot;Slide 8&quot;/&gt;&lt;property id=&quot;20307&quot; value=&quot;265&quot;/&gt;&lt;/object&gt;&lt;object type=&quot;3&quot; unique_id=&quot;10042&quot;&gt;&lt;property id=&quot;20148&quot; value=&quot;5&quot;/&gt;&lt;property id=&quot;20300&quot; value=&quot;Slide 9&quot;/&gt;&lt;property id=&quot;20307&quot; value=&quot;264&quot;/&gt;&lt;/object&gt;&lt;/object&gt;&lt;object type=&quot;8&quot; unique_id=&quot;1002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Cortar">
  <a:themeElements>
    <a:clrScheme name="Personalizada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335B7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</TotalTime>
  <Words>1221</Words>
  <Application>Microsoft Office PowerPoint</Application>
  <PresentationFormat>Apresentação na tela (16:9)</PresentationFormat>
  <Paragraphs>172</Paragraphs>
  <Slides>63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63</vt:i4>
      </vt:variant>
    </vt:vector>
  </HeadingPairs>
  <TitlesOfParts>
    <vt:vector size="67" baseType="lpstr">
      <vt:lpstr>Arial</vt:lpstr>
      <vt:lpstr>Calibri</vt:lpstr>
      <vt:lpstr>Franklin Gothic Book</vt:lpstr>
      <vt:lpstr>Cortar</vt:lpstr>
      <vt:lpstr>Programação orientada a objetos</vt:lpstr>
      <vt:lpstr>Agenda</vt:lpstr>
      <vt:lpstr>Introdução</vt:lpstr>
      <vt:lpstr>Apresentação do PowerPoint</vt:lpstr>
      <vt:lpstr>Apresentação do PowerPoint</vt:lpstr>
      <vt:lpstr>JAVABEANS </vt:lpstr>
      <vt:lpstr>Apresentação do PowerPoint</vt:lpstr>
      <vt:lpstr>Apresentação do PowerPoint</vt:lpstr>
      <vt:lpstr>Apresentação do PowerPoint</vt:lpstr>
      <vt:lpstr>Apresentação do PowerPoint</vt:lpstr>
      <vt:lpstr> Comunicando-se com o Servidor de Banco de Dados</vt:lpstr>
      <vt:lpstr>Apresentação do PowerPoint</vt:lpstr>
      <vt:lpstr>Apresentação do PowerPoint</vt:lpstr>
      <vt:lpstr>Criando uma Instância do Banco de Dados</vt:lpstr>
      <vt:lpstr>Criando um Projeto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Adicionando o driver</vt:lpstr>
      <vt:lpstr>Apresentação do PowerPoint</vt:lpstr>
      <vt:lpstr>Apresentação do PowerPoint</vt:lpstr>
      <vt:lpstr>Apresentação do PowerPoint</vt:lpstr>
      <vt:lpstr>Criando os pacotes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Construindo as intefaces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Dicas para Estudo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Web</dc:title>
  <dc:creator>Wilson Lourenço</dc:creator>
  <cp:lastModifiedBy>Cesar Eduardo do Amaral</cp:lastModifiedBy>
  <cp:revision>98</cp:revision>
  <dcterms:created xsi:type="dcterms:W3CDTF">2020-08-17T01:08:41Z</dcterms:created>
  <dcterms:modified xsi:type="dcterms:W3CDTF">2023-01-08T17:12:33Z</dcterms:modified>
</cp:coreProperties>
</file>