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67" r:id="rId23"/>
    <p:sldId id="269" r:id="rId24"/>
    <p:sldId id="27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command-line/myc-targets.tsv" TargetMode="External"/><Relationship Id="rId2" Type="http://schemas.openxmlformats.org/officeDocument/2006/relationships/hyperlink" Target="https://funcgen2019.buschlab.org/downloads/command-line/example.t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AD72-30E5-0844-BA74-DFF7EE4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67069"/>
            <a:ext cx="7556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98E0A-AF77-1346-B807-B4DC8422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703391"/>
            <a:ext cx="6223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EF60-71D9-6F4E-A6CD-4DCF8FC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742028"/>
            <a:ext cx="7124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up genes)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EF46C-CE25-9646-B470-896BA8E5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73363"/>
            <a:ext cx="11353800" cy="21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&amp;&amp;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77AE-C69D-024B-8948-88C15D6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93995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A548-37AB-774B-BC04-3935BC8E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262022"/>
            <a:ext cx="7124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9AAF-4966-3C48-8B26-E68FE2EC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3686175"/>
            <a:ext cx="5156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3B4A-7960-9C44-81E3-AAEBE4E4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3544865"/>
            <a:ext cx="905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-k4 means sort by the 4</a:t>
            </a:r>
            <a:r>
              <a:rPr lang="en-US" baseline="30000" dirty="0"/>
              <a:t>th</a:t>
            </a:r>
            <a:r>
              <a:rPr lang="en-US" dirty="0"/>
              <a:t> column (log</a:t>
            </a:r>
            <a:r>
              <a:rPr lang="en-US" baseline="-25000" dirty="0"/>
              <a:t>2</a:t>
            </a:r>
            <a:r>
              <a:rPr lang="en-US" dirty="0"/>
              <a:t> fold change)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926D5-5A5B-C846-AEDC-4A2EA423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2745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370B-FC68-F949-B6F7-2958236C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757808"/>
            <a:ext cx="10071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A3622-0231-AA4A-8FC4-C33A5369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3210742"/>
            <a:ext cx="11445025" cy="3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BA4C9-6E7F-404C-BFC0-19B0E284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" y="4240685"/>
            <a:ext cx="11230377" cy="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94B85-B03F-3046-982B-A6430CEE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966364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myc-targets.tsv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D060C-893A-414C-AD96-8946EAD3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32" y="4414055"/>
            <a:ext cx="5562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89EBB-CCEA-0142-8BBD-0CEDBAB4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1" y="3808442"/>
            <a:ext cx="11011437" cy="1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09892-6FBF-E84B-8DE8-7EA3F23E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9" y="3983232"/>
            <a:ext cx="11363362" cy="14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probably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11D0-1AFD-6449-B83A-B0EE050A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641316"/>
            <a:ext cx="8623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data used here can be downloaded from:</a:t>
            </a:r>
          </a:p>
          <a:p>
            <a:pPr lvl="1"/>
            <a:r>
              <a:rPr lang="en-US" dirty="0">
                <a:hlinkClick r:id="rId2"/>
              </a:rPr>
              <a:t>https://funcgen2019.buschlab.org/downloads/command-line/example.tsv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https://funcgen2019.buschlab.org/downloads/command-line/myc-targets.tsv</a:t>
            </a:r>
            <a:endParaRPr lang="en-US" dirty="0"/>
          </a:p>
          <a:p>
            <a:r>
              <a:rPr lang="en-US" dirty="0"/>
              <a:t>Both files are also available on </a:t>
            </a:r>
            <a:r>
              <a:rPr lang="en-US" dirty="0" err="1"/>
              <a:t>penelopeprime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Mutants homozygous for two neural crest transcription factors are compared to wild-type siblings</a:t>
            </a:r>
            <a:br>
              <a:rPr lang="en-US" dirty="0"/>
            </a:br>
            <a:r>
              <a:rPr lang="en-US" sz="1800" dirty="0"/>
              <a:t>(“The gene regulatory basis of genetic compensation during neural crest induction”)</a:t>
            </a:r>
          </a:p>
          <a:p>
            <a:r>
              <a:rPr lang="en-US" dirty="0"/>
              <a:t>Columns are: </a:t>
            </a: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 and description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A1F8-25FE-3D47-95C5-DF18A4C2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4" y="2342367"/>
            <a:ext cx="10622806" cy="283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C8F5-7D90-B447-AB92-C1C26B2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567069"/>
            <a:ext cx="8013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05D70-0041-A54D-882B-EFEA088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567069"/>
            <a:ext cx="8089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1138</Words>
  <Application>Microsoft Macintosh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52</cp:revision>
  <cp:lastPrinted>2018-10-16T09:04:12Z</cp:lastPrinted>
  <dcterms:created xsi:type="dcterms:W3CDTF">2018-10-15T14:29:53Z</dcterms:created>
  <dcterms:modified xsi:type="dcterms:W3CDTF">2019-11-08T14:55:38Z</dcterms:modified>
</cp:coreProperties>
</file>