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fin.org/ZDB-GENE-990415-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19.buschlab.org/downloads/zfa-term-enrichment/zfa.obo" TargetMode="External"/><Relationship Id="rId2" Type="http://schemas.openxmlformats.org/officeDocument/2006/relationships/hyperlink" Target="https://funcgen2019.buschlab.org/downloads/zfa-term-enrichment/ensembl.i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ontologizer.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Anatomical Term Enrichment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900-00BD-AE42-94DB-C99D5660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ZFIN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E457-0E77-AD44-9557-0D06CCDC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643"/>
          </a:xfrm>
        </p:spPr>
        <p:txBody>
          <a:bodyPr/>
          <a:lstStyle/>
          <a:p>
            <a:r>
              <a:rPr lang="en-US" dirty="0"/>
              <a:t>As well as annotating genes with GO terms, ZFIN associate genes with anatomical terms (based on literature review and images submitted directly)</a:t>
            </a:r>
          </a:p>
          <a:p>
            <a:r>
              <a:rPr lang="en-US" dirty="0"/>
              <a:t>For example, rhodopsin (</a:t>
            </a:r>
            <a:r>
              <a:rPr lang="en-GB" dirty="0">
                <a:hlinkClick r:id="rId2"/>
              </a:rPr>
              <a:t>https://zfin.org/ZDB-GENE-990415-271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B3F62-A050-E94D-BA95-9028820D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5623133"/>
            <a:ext cx="101727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67978-775F-1146-AE7E-05D45111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69" y="3934205"/>
            <a:ext cx="844197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54D-CE60-1D48-8694-7589E67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DD28-C7A9-AA48-8118-3B313DB1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The zebrafish anatomy (ZFA) terms form a tree-like hierarchy, where each term can have children and parents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ED2B4-A01A-B740-A905-B3166688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75" y="3286125"/>
            <a:ext cx="6408849" cy="28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49F-A323-9C4E-AD43-4164A271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C588-220E-304F-9144-0D97A534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enrichment of terms, can’t just check each term as if they are independent of each other</a:t>
            </a:r>
          </a:p>
          <a:p>
            <a:pPr lvl="1"/>
            <a:r>
              <a:rPr lang="en-US" dirty="0"/>
              <a:t>They aren’t, so you’ll get spurious enrichments for some child terms of terms that are significantly enriched</a:t>
            </a:r>
          </a:p>
          <a:p>
            <a:r>
              <a:rPr lang="en-US" dirty="0"/>
              <a:t>Instead check for enrichment of a term in the context of the genes annotated to the term’s parents</a:t>
            </a:r>
          </a:p>
        </p:txBody>
      </p:sp>
    </p:spTree>
    <p:extLst>
      <p:ext uri="{BB962C8B-B14F-4D97-AF65-F5344CB8AC3E}">
        <p14:creationId xmlns:p14="http://schemas.microsoft.com/office/powerpoint/2010/main" val="145873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CB3-36AB-5444-A06F-25962B8C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Enrichment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B0A2D-8880-AC4B-BA74-1A198CB8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479" y="1825625"/>
            <a:ext cx="86070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9AB42-904C-844D-8A2A-7754659A6E71}"/>
              </a:ext>
            </a:extLst>
          </p:cNvPr>
          <p:cNvSpPr txBox="1"/>
          <p:nvPr/>
        </p:nvSpPr>
        <p:spPr>
          <a:xfrm>
            <a:off x="7553290" y="6311900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Grossman et al, 2007</a:t>
            </a:r>
          </a:p>
        </p:txBody>
      </p:sp>
    </p:spTree>
    <p:extLst>
      <p:ext uri="{BB962C8B-B14F-4D97-AF65-F5344CB8AC3E}">
        <p14:creationId xmlns:p14="http://schemas.microsoft.com/office/powerpoint/2010/main" val="18148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3ED9-8FF4-F146-9F95-3FB2027B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29D-78D0-3B43-885C-0ED4A9FD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ensembl.ids</a:t>
            </a:r>
            <a:r>
              <a:rPr lang="en-US" dirty="0"/>
              <a:t> file linking genes to ZFA terms:</a:t>
            </a:r>
            <a:br>
              <a:rPr lang="en-US" dirty="0"/>
            </a:br>
            <a:r>
              <a:rPr lang="en-US" dirty="0">
                <a:hlinkClick r:id="rId2"/>
              </a:rPr>
              <a:t>https://funcgen2019.buschlab.org/downloads/zfa-term-enrichment/ensembl.ids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/>
              <a:t> file describing all ZFA terms:</a:t>
            </a:r>
            <a:br>
              <a:rPr lang="en-US" dirty="0"/>
            </a:br>
            <a:r>
              <a:rPr lang="en-US" dirty="0">
                <a:hlinkClick r:id="rId3"/>
              </a:rPr>
              <a:t>https://funcgen2019.buschlab.org/downloads/zfa-term-enrichment/zfa.obo</a:t>
            </a:r>
            <a:endParaRPr lang="en-US" dirty="0"/>
          </a:p>
          <a:p>
            <a:r>
              <a:rPr lang="en-US" dirty="0"/>
              <a:t>Both files are also available on ”</a:t>
            </a:r>
            <a:r>
              <a:rPr lang="en-US" dirty="0" err="1"/>
              <a:t>penelopeprime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15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CD5B-C13F-4B47-9C09-F0CCA7B2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2BA-248F-1D4D-A51F-75215402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need a file listing all the </a:t>
            </a:r>
            <a:r>
              <a:rPr lang="en-US" dirty="0" err="1"/>
              <a:t>Ensembl</a:t>
            </a:r>
            <a:r>
              <a:rPr lang="en-US" dirty="0"/>
              <a:t> IDs (the population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 uninf_5dpf_hom_vs_sib.tsv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And a file listing all the significant </a:t>
            </a:r>
            <a:r>
              <a:rPr lang="en-US" dirty="0" err="1"/>
              <a:t>Ensembl</a:t>
            </a:r>
            <a:r>
              <a:rPr lang="en-US" dirty="0"/>
              <a:t> IDs (the study set):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 uninf_5dpf_hom_vs_sib.sig.tsv | grep ENS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0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4F7-C9DF-C342-ACDB-33FEEFB5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Ontologizer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EDCC-B4C9-8340-A27C-CD88708D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http://ontologizer.de/</a:t>
            </a:r>
            <a:r>
              <a:rPr lang="en-GB" dirty="0"/>
              <a:t> is software for testing enrichment of ontology terms</a:t>
            </a:r>
          </a:p>
          <a:p>
            <a:r>
              <a:rPr lang="en-GB" dirty="0"/>
              <a:t>The command line version is installed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ontologizer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ensembl.ids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zfa.obo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Parent-Child-Union -m Bonferroni -p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population.tsv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Will produce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table-study-Parent-Child-Union-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/>
              <a:t> containing all the ZFA terms, including significantly enriched ones</a:t>
            </a:r>
          </a:p>
        </p:txBody>
      </p:sp>
    </p:spTree>
    <p:extLst>
      <p:ext uri="{BB962C8B-B14F-4D97-AF65-F5344CB8AC3E}">
        <p14:creationId xmlns:p14="http://schemas.microsoft.com/office/powerpoint/2010/main" val="52450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EE98-32AF-964E-92ED-A7BC096E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Ontologizer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61A3-D607-4A44-A6B8-8BAA03F9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cut -f1,11,13 table-study-Parent-Child-Union-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Bonferroni.txt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'$2 &lt; 0.05'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45F3-F261-144E-8D6D-27E5C9A3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57" y="3286125"/>
            <a:ext cx="9066085" cy="28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357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Zebrafish Anatomical Term Enrichment</vt:lpstr>
      <vt:lpstr>ZFIN annotation</vt:lpstr>
      <vt:lpstr>Anatomical Hierarchy</vt:lpstr>
      <vt:lpstr>Anatomical Enrichment</vt:lpstr>
      <vt:lpstr>Anatomical Enrichment</vt:lpstr>
      <vt:lpstr>Files</vt:lpstr>
      <vt:lpstr>More Files</vt:lpstr>
      <vt:lpstr>Ontologizer</vt:lpstr>
      <vt:lpstr>Ontologizer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64</cp:revision>
  <cp:lastPrinted>2018-10-16T09:04:12Z</cp:lastPrinted>
  <dcterms:created xsi:type="dcterms:W3CDTF">2018-10-15T14:29:53Z</dcterms:created>
  <dcterms:modified xsi:type="dcterms:W3CDTF">2019-11-12T11:52:54Z</dcterms:modified>
</cp:coreProperties>
</file>