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96" d="100"/>
          <a:sy n="196" d="100"/>
        </p:scale>
        <p:origin x="114" y="-4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1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1"/>
            <a:ext cx="6520220" cy="20665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2846201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7" y="569240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4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1"/>
            <a:ext cx="6520220" cy="20665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29" y="2846201"/>
            <a:ext cx="6520220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0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2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4">
                <a:solidFill>
                  <a:schemeClr val="tx1">
                    <a:tint val="75000"/>
                  </a:schemeClr>
                </a:solidFill>
              </a:defRPr>
            </a:lvl1pPr>
            <a:lvl2pPr marL="895960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2pPr>
            <a:lvl3pPr marL="1791921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2687881" indent="0">
              <a:buNone/>
              <a:defRPr sz="3135">
                <a:solidFill>
                  <a:schemeClr val="tx1">
                    <a:tint val="75000"/>
                  </a:schemeClr>
                </a:solidFill>
              </a:defRPr>
            </a:lvl4pPr>
            <a:lvl5pPr marL="3583843" indent="0">
              <a:buNone/>
              <a:defRPr sz="3135">
                <a:solidFill>
                  <a:schemeClr val="tx1">
                    <a:tint val="75000"/>
                  </a:schemeClr>
                </a:solidFill>
              </a:defRPr>
            </a:lvl5pPr>
            <a:lvl6pPr marL="4479803" indent="0">
              <a:buNone/>
              <a:defRPr sz="3135">
                <a:solidFill>
                  <a:schemeClr val="tx1">
                    <a:tint val="75000"/>
                  </a:schemeClr>
                </a:solidFill>
              </a:defRPr>
            </a:lvl6pPr>
            <a:lvl7pPr marL="5375764" indent="0">
              <a:buNone/>
              <a:defRPr sz="3135">
                <a:solidFill>
                  <a:schemeClr val="tx1">
                    <a:tint val="75000"/>
                  </a:schemeClr>
                </a:solidFill>
              </a:defRPr>
            </a:lvl7pPr>
            <a:lvl8pPr marL="6271724" indent="0">
              <a:buNone/>
              <a:defRPr sz="3135">
                <a:solidFill>
                  <a:schemeClr val="tx1">
                    <a:tint val="75000"/>
                  </a:schemeClr>
                </a:solidFill>
              </a:defRPr>
            </a:lvl8pPr>
            <a:lvl9pPr marL="7167685" indent="0">
              <a:buNone/>
              <a:defRPr sz="3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1"/>
            <a:ext cx="6520220" cy="20665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2846201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1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569241"/>
            <a:ext cx="6520220" cy="20665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04" b="1"/>
            </a:lvl1pPr>
            <a:lvl2pPr marL="895960" indent="0">
              <a:buNone/>
              <a:defRPr sz="3920" b="1"/>
            </a:lvl2pPr>
            <a:lvl3pPr marL="1791921" indent="0">
              <a:buNone/>
              <a:defRPr sz="3527" b="1"/>
            </a:lvl3pPr>
            <a:lvl4pPr marL="2687881" indent="0">
              <a:buNone/>
              <a:defRPr sz="3135" b="1"/>
            </a:lvl4pPr>
            <a:lvl5pPr marL="3583843" indent="0">
              <a:buNone/>
              <a:defRPr sz="3135" b="1"/>
            </a:lvl5pPr>
            <a:lvl6pPr marL="4479803" indent="0">
              <a:buNone/>
              <a:defRPr sz="3135" b="1"/>
            </a:lvl6pPr>
            <a:lvl7pPr marL="5375764" indent="0">
              <a:buNone/>
              <a:defRPr sz="3135" b="1"/>
            </a:lvl7pPr>
            <a:lvl8pPr marL="6271724" indent="0">
              <a:buNone/>
              <a:defRPr sz="3135" b="1"/>
            </a:lvl8pPr>
            <a:lvl9pPr marL="7167685" indent="0">
              <a:buNone/>
              <a:defRPr sz="3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7" y="2620980"/>
            <a:ext cx="3213846" cy="1284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04" b="1"/>
            </a:lvl1pPr>
            <a:lvl2pPr marL="895960" indent="0">
              <a:buNone/>
              <a:defRPr sz="3920" b="1"/>
            </a:lvl2pPr>
            <a:lvl3pPr marL="1791921" indent="0">
              <a:buNone/>
              <a:defRPr sz="3527" b="1"/>
            </a:lvl3pPr>
            <a:lvl4pPr marL="2687881" indent="0">
              <a:buNone/>
              <a:defRPr sz="3135" b="1"/>
            </a:lvl4pPr>
            <a:lvl5pPr marL="3583843" indent="0">
              <a:buNone/>
              <a:defRPr sz="3135" b="1"/>
            </a:lvl5pPr>
            <a:lvl6pPr marL="4479803" indent="0">
              <a:buNone/>
              <a:defRPr sz="3135" b="1"/>
            </a:lvl6pPr>
            <a:lvl7pPr marL="5375764" indent="0">
              <a:buNone/>
              <a:defRPr sz="3135" b="1"/>
            </a:lvl7pPr>
            <a:lvl8pPr marL="6271724" indent="0">
              <a:buNone/>
              <a:defRPr sz="3135" b="1"/>
            </a:lvl8pPr>
            <a:lvl9pPr marL="7167685" indent="0">
              <a:buNone/>
              <a:defRPr sz="3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7" y="3905482"/>
            <a:ext cx="3213846" cy="5744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9" y="569241"/>
            <a:ext cx="6520220" cy="20665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4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1" cy="2494756"/>
          </a:xfrm>
          <a:prstGeom prst="rect">
            <a:avLst/>
          </a:prstGeom>
        </p:spPr>
        <p:txBody>
          <a:bodyPr anchor="b"/>
          <a:lstStyle>
            <a:lvl1pPr>
              <a:defRPr sz="627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6" cy="7598117"/>
          </a:xfrm>
          <a:prstGeom prst="rect">
            <a:avLst/>
          </a:prstGeom>
        </p:spPr>
        <p:txBody>
          <a:bodyPr/>
          <a:lstStyle>
            <a:lvl1pPr>
              <a:defRPr sz="6271"/>
            </a:lvl1pPr>
            <a:lvl2pPr>
              <a:defRPr sz="5487"/>
            </a:lvl2pPr>
            <a:lvl3pPr>
              <a:defRPr sz="4704"/>
            </a:lvl3pPr>
            <a:lvl4pPr>
              <a:defRPr sz="3920"/>
            </a:lvl4pPr>
            <a:lvl5pPr>
              <a:defRPr sz="3920"/>
            </a:lvl5pPr>
            <a:lvl6pPr>
              <a:defRPr sz="3920"/>
            </a:lvl6pPr>
            <a:lvl7pPr>
              <a:defRPr sz="3920"/>
            </a:lvl7pPr>
            <a:lvl8pPr>
              <a:defRPr sz="3920"/>
            </a:lvl8pPr>
            <a:lvl9pPr>
              <a:defRPr sz="3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3" y="3207544"/>
            <a:ext cx="2438191" cy="5942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35"/>
            </a:lvl1pPr>
            <a:lvl2pPr marL="895960" indent="0">
              <a:buNone/>
              <a:defRPr sz="2744"/>
            </a:lvl2pPr>
            <a:lvl3pPr marL="1791921" indent="0">
              <a:buNone/>
              <a:defRPr sz="2351"/>
            </a:lvl3pPr>
            <a:lvl4pPr marL="2687881" indent="0">
              <a:buNone/>
              <a:defRPr sz="1960"/>
            </a:lvl4pPr>
            <a:lvl5pPr marL="3583843" indent="0">
              <a:buNone/>
              <a:defRPr sz="1960"/>
            </a:lvl5pPr>
            <a:lvl6pPr marL="4479803" indent="0">
              <a:buNone/>
              <a:defRPr sz="1960"/>
            </a:lvl6pPr>
            <a:lvl7pPr marL="5375764" indent="0">
              <a:buNone/>
              <a:defRPr sz="1960"/>
            </a:lvl7pPr>
            <a:lvl8pPr marL="6271724" indent="0">
              <a:buNone/>
              <a:defRPr sz="1960"/>
            </a:lvl8pPr>
            <a:lvl9pPr marL="7167685" indent="0">
              <a:buNone/>
              <a:defRPr sz="1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1" cy="2494756"/>
          </a:xfrm>
          <a:prstGeom prst="rect">
            <a:avLst/>
          </a:prstGeom>
        </p:spPr>
        <p:txBody>
          <a:bodyPr anchor="b"/>
          <a:lstStyle>
            <a:lvl1pPr>
              <a:defRPr sz="627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6" cy="7598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271"/>
            </a:lvl1pPr>
            <a:lvl2pPr marL="895960" indent="0">
              <a:buNone/>
              <a:defRPr sz="5487"/>
            </a:lvl2pPr>
            <a:lvl3pPr marL="1791921" indent="0">
              <a:buNone/>
              <a:defRPr sz="4704"/>
            </a:lvl3pPr>
            <a:lvl4pPr marL="2687881" indent="0">
              <a:buNone/>
              <a:defRPr sz="3920"/>
            </a:lvl4pPr>
            <a:lvl5pPr marL="3583843" indent="0">
              <a:buNone/>
              <a:defRPr sz="3920"/>
            </a:lvl5pPr>
            <a:lvl6pPr marL="4479803" indent="0">
              <a:buNone/>
              <a:defRPr sz="3920"/>
            </a:lvl6pPr>
            <a:lvl7pPr marL="5375764" indent="0">
              <a:buNone/>
              <a:defRPr sz="3920"/>
            </a:lvl7pPr>
            <a:lvl8pPr marL="6271724" indent="0">
              <a:buNone/>
              <a:defRPr sz="3920"/>
            </a:lvl8pPr>
            <a:lvl9pPr marL="7167685" indent="0">
              <a:buNone/>
              <a:defRPr sz="392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3" y="3207544"/>
            <a:ext cx="2438191" cy="5942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35"/>
            </a:lvl1pPr>
            <a:lvl2pPr marL="895960" indent="0">
              <a:buNone/>
              <a:defRPr sz="2744"/>
            </a:lvl2pPr>
            <a:lvl3pPr marL="1791921" indent="0">
              <a:buNone/>
              <a:defRPr sz="2351"/>
            </a:lvl3pPr>
            <a:lvl4pPr marL="2687881" indent="0">
              <a:buNone/>
              <a:defRPr sz="1960"/>
            </a:lvl4pPr>
            <a:lvl5pPr marL="3583843" indent="0">
              <a:buNone/>
              <a:defRPr sz="1960"/>
            </a:lvl5pPr>
            <a:lvl6pPr marL="4479803" indent="0">
              <a:buNone/>
              <a:defRPr sz="1960"/>
            </a:lvl6pPr>
            <a:lvl7pPr marL="5375764" indent="0">
              <a:buNone/>
              <a:defRPr sz="1960"/>
            </a:lvl7pPr>
            <a:lvl8pPr marL="6271724" indent="0">
              <a:buNone/>
              <a:defRPr sz="1960"/>
            </a:lvl8pPr>
            <a:lvl9pPr marL="7167685" indent="0">
              <a:buNone/>
              <a:defRPr sz="1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0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511C-26A9-43A8-968E-2B06A4E6897C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4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1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2259-37B8-4042-AC99-263AB84F5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91921" rtl="0" eaLnBrk="1" latinLnBrk="0" hangingPunct="1">
        <a:lnSpc>
          <a:spcPct val="90000"/>
        </a:lnSpc>
        <a:spcBef>
          <a:spcPct val="0"/>
        </a:spcBef>
        <a:buNone/>
        <a:defRPr sz="8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980" indent="-447980" algn="l" defTabSz="1791921" rtl="0" eaLnBrk="1" latinLnBrk="0" hangingPunct="1">
        <a:lnSpc>
          <a:spcPct val="90000"/>
        </a:lnSpc>
        <a:spcBef>
          <a:spcPts val="1960"/>
        </a:spcBef>
        <a:buFont typeface="Arial" panose="020B0604020202020204" pitchFamily="34" charset="0"/>
        <a:buChar char="•"/>
        <a:defRPr sz="5487" kern="1200">
          <a:solidFill>
            <a:schemeClr val="tx1"/>
          </a:solidFill>
          <a:latin typeface="+mn-lt"/>
          <a:ea typeface="+mn-ea"/>
          <a:cs typeface="+mn-cs"/>
        </a:defRPr>
      </a:lvl1pPr>
      <a:lvl2pPr marL="1343941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2pPr>
      <a:lvl3pPr marL="2239901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3135863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4pPr>
      <a:lvl5pPr marL="4031823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5pPr>
      <a:lvl6pPr marL="4927784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6pPr>
      <a:lvl7pPr marL="5823744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7pPr>
      <a:lvl8pPr marL="6719705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8pPr>
      <a:lvl9pPr marL="7615665" indent="-447980" algn="l" defTabSz="1791921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95960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2pPr>
      <a:lvl3pPr marL="1791921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3pPr>
      <a:lvl4pPr marL="2687881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4pPr>
      <a:lvl5pPr marL="3583843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5pPr>
      <a:lvl6pPr marL="4479803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6pPr>
      <a:lvl7pPr marL="5375764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7pPr>
      <a:lvl8pPr marL="6271724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8pPr>
      <a:lvl9pPr marL="7167685" algn="l" defTabSz="1791921" rtl="0" eaLnBrk="1" latinLnBrk="0" hangingPunct="1">
        <a:defRPr sz="3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tored Data 1"/>
          <p:cNvSpPr/>
          <p:nvPr/>
        </p:nvSpPr>
        <p:spPr>
          <a:xfrm>
            <a:off x="2527875" y="905164"/>
            <a:ext cx="2486904" cy="343597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2" dirty="0">
                <a:solidFill>
                  <a:schemeClr val="tx1"/>
                </a:solidFill>
              </a:rPr>
              <a:t>FASTQ files for each run</a:t>
            </a:r>
          </a:p>
        </p:txBody>
      </p:sp>
      <p:pic>
        <p:nvPicPr>
          <p:cNvPr id="1026" name="Picture 2" descr="https://az777946.vo.msecnd.net/lab/kleinstein/software/pRESTO_raw_232047_18540_w120.png?v=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17" y="1396047"/>
            <a:ext cx="1036621" cy="4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778" y="1957983"/>
            <a:ext cx="1203098" cy="321476"/>
          </a:xfrm>
          <a:prstGeom prst="rect">
            <a:avLst/>
          </a:prstGeom>
        </p:spPr>
      </p:pic>
      <p:sp>
        <p:nvSpPr>
          <p:cNvPr id="4" name="Flowchart: Stored Data 3"/>
          <p:cNvSpPr/>
          <p:nvPr/>
        </p:nvSpPr>
        <p:spPr>
          <a:xfrm>
            <a:off x="2513455" y="2426746"/>
            <a:ext cx="2515745" cy="346459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2" dirty="0">
                <a:solidFill>
                  <a:schemeClr val="tx1"/>
                </a:solidFill>
              </a:rPr>
              <a:t>Heavy and kappa chain FASTA files for each run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07" y="2920492"/>
            <a:ext cx="1389641" cy="292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1555" y="3831009"/>
            <a:ext cx="4395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endParaRPr lang="en-GB" sz="132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lowchart: Stored Data 7"/>
          <p:cNvSpPr/>
          <p:nvPr/>
        </p:nvSpPr>
        <p:spPr>
          <a:xfrm>
            <a:off x="2727065" y="4276514"/>
            <a:ext cx="2099461" cy="346459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2" dirty="0">
                <a:solidFill>
                  <a:schemeClr val="tx1"/>
                </a:solidFill>
              </a:rPr>
              <a:t>Consolidated IMGT-style analysis files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36457" y="2799498"/>
            <a:ext cx="1113553" cy="5477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2" dirty="0">
                <a:solidFill>
                  <a:schemeClr val="tx1"/>
                </a:solidFill>
              </a:rPr>
              <a:t>IMGT rabbit germline library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72" y="6293762"/>
            <a:ext cx="1089594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ClusterGraph</a:t>
            </a:r>
            <a:endParaRPr lang="en-GB" sz="1323" dirty="0"/>
          </a:p>
        </p:txBody>
      </p:sp>
      <p:sp>
        <p:nvSpPr>
          <p:cNvPr id="11" name="TextBox 10"/>
          <p:cNvSpPr txBox="1"/>
          <p:nvPr/>
        </p:nvSpPr>
        <p:spPr>
          <a:xfrm>
            <a:off x="693251" y="5838991"/>
            <a:ext cx="984052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ClusterSeqs</a:t>
            </a:r>
            <a:endParaRPr lang="en-GB" sz="1323" dirty="0"/>
          </a:p>
        </p:txBody>
      </p:sp>
      <p:sp>
        <p:nvSpPr>
          <p:cNvPr id="12" name="TextBox 11"/>
          <p:cNvSpPr txBox="1"/>
          <p:nvPr/>
        </p:nvSpPr>
        <p:spPr>
          <a:xfrm>
            <a:off x="596913" y="5377365"/>
            <a:ext cx="1178208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NeighbourDist</a:t>
            </a:r>
            <a:endParaRPr lang="en-GB" sz="1323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9" y="6762243"/>
            <a:ext cx="1337583" cy="4064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04196" y="5838861"/>
            <a:ext cx="1144609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ClusterExtract</a:t>
            </a:r>
            <a:endParaRPr lang="en-GB" sz="1323" dirty="0"/>
          </a:p>
        </p:txBody>
      </p:sp>
      <p:sp>
        <p:nvSpPr>
          <p:cNvPr id="15" name="TextBox 14"/>
          <p:cNvSpPr txBox="1"/>
          <p:nvPr/>
        </p:nvSpPr>
        <p:spPr>
          <a:xfrm>
            <a:off x="2371148" y="6293762"/>
            <a:ext cx="1419761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23" dirty="0" err="1"/>
              <a:t>ExtractFromIMGT</a:t>
            </a:r>
            <a:endParaRPr lang="en-GB" sz="1323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355" y="7977081"/>
            <a:ext cx="1211348" cy="3095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7787" y="4932865"/>
            <a:ext cx="1096775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PlotGermline</a:t>
            </a:r>
            <a:endParaRPr lang="en-GB" sz="1323" dirty="0"/>
          </a:p>
        </p:txBody>
      </p:sp>
      <p:sp>
        <p:nvSpPr>
          <p:cNvPr id="19" name="TextBox 18"/>
          <p:cNvSpPr txBox="1"/>
          <p:nvPr/>
        </p:nvSpPr>
        <p:spPr>
          <a:xfrm>
            <a:off x="6195651" y="4932865"/>
            <a:ext cx="1031116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SpectraType</a:t>
            </a:r>
            <a:endParaRPr lang="en-GB" sz="1323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71327" y="1248761"/>
            <a:ext cx="1" cy="14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71327" y="1810696"/>
            <a:ext cx="1" cy="14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71327" y="2773205"/>
            <a:ext cx="0" cy="14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1327" y="3213047"/>
            <a:ext cx="0" cy="14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8" idx="0"/>
          </p:cNvCxnSpPr>
          <p:nvPr/>
        </p:nvCxnSpPr>
        <p:spPr>
          <a:xfrm>
            <a:off x="3771327" y="4092619"/>
            <a:ext cx="5469" cy="1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94270" y="4766263"/>
            <a:ext cx="5523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8" idx="2"/>
          </p:cNvCxnSpPr>
          <p:nvPr/>
        </p:nvCxnSpPr>
        <p:spPr>
          <a:xfrm flipH="1">
            <a:off x="3776795" y="4622973"/>
            <a:ext cx="1" cy="14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4270" y="5210637"/>
            <a:ext cx="1" cy="14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0"/>
          </p:cNvCxnSpPr>
          <p:nvPr/>
        </p:nvCxnSpPr>
        <p:spPr>
          <a:xfrm flipH="1">
            <a:off x="3076501" y="4788718"/>
            <a:ext cx="5000" cy="105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15456" y="4766135"/>
            <a:ext cx="1" cy="14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17696" y="4766134"/>
            <a:ext cx="1" cy="163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12" idx="2"/>
            <a:endCxn id="11" idx="0"/>
          </p:cNvCxnSpPr>
          <p:nvPr/>
        </p:nvCxnSpPr>
        <p:spPr>
          <a:xfrm flipH="1">
            <a:off x="1185277" y="5673280"/>
            <a:ext cx="740" cy="16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1" idx="2"/>
            <a:endCxn id="10" idx="0"/>
          </p:cNvCxnSpPr>
          <p:nvPr/>
        </p:nvCxnSpPr>
        <p:spPr>
          <a:xfrm>
            <a:off x="1185277" y="6134906"/>
            <a:ext cx="1492" cy="158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0" idx="2"/>
            <a:endCxn id="9" idx="0"/>
          </p:cNvCxnSpPr>
          <p:nvPr/>
        </p:nvCxnSpPr>
        <p:spPr>
          <a:xfrm>
            <a:off x="1186769" y="6589677"/>
            <a:ext cx="7502" cy="172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4" idx="2"/>
            <a:endCxn id="15" idx="0"/>
          </p:cNvCxnSpPr>
          <p:nvPr/>
        </p:nvCxnSpPr>
        <p:spPr>
          <a:xfrm>
            <a:off x="3076501" y="6134776"/>
            <a:ext cx="4528" cy="15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15" idx="2"/>
            <a:endCxn id="69" idx="0"/>
          </p:cNvCxnSpPr>
          <p:nvPr/>
        </p:nvCxnSpPr>
        <p:spPr>
          <a:xfrm>
            <a:off x="3081029" y="6589677"/>
            <a:ext cx="960" cy="15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0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7331" y="8955802"/>
            <a:ext cx="967394" cy="993329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213" y="8446957"/>
            <a:ext cx="1141630" cy="281795"/>
          </a:xfrm>
          <a:prstGeom prst="rect">
            <a:avLst/>
          </a:prstGeom>
        </p:spPr>
      </p:pic>
      <p:cxnSp>
        <p:nvCxnSpPr>
          <p:cNvPr id="1039" name="Straight Arrow Connector 1038"/>
          <p:cNvCxnSpPr/>
          <p:nvPr/>
        </p:nvCxnSpPr>
        <p:spPr>
          <a:xfrm flipH="1">
            <a:off x="3081028" y="8286646"/>
            <a:ext cx="1" cy="16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366" y="7632863"/>
            <a:ext cx="1059807" cy="1049144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2" y="5424635"/>
            <a:ext cx="1756280" cy="924673"/>
          </a:xfrm>
          <a:prstGeom prst="rect">
            <a:avLst/>
          </a:prstGeom>
        </p:spPr>
      </p:pic>
      <p:pic>
        <p:nvPicPr>
          <p:cNvPr id="54" name="Picture 53"/>
          <p:cNvPicPr/>
          <p:nvPr/>
        </p:nvPicPr>
        <p:blipFill>
          <a:blip r:embed="rId11"/>
          <a:stretch>
            <a:fillRect/>
          </a:stretch>
        </p:blipFill>
        <p:spPr>
          <a:xfrm>
            <a:off x="4764190" y="6469549"/>
            <a:ext cx="2563415" cy="444939"/>
          </a:xfrm>
          <a:prstGeom prst="rect">
            <a:avLst/>
          </a:prstGeom>
        </p:spPr>
      </p:pic>
      <p:cxnSp>
        <p:nvCxnSpPr>
          <p:cNvPr id="1042" name="Straight Arrow Connector 1041"/>
          <p:cNvCxnSpPr>
            <a:stCxn id="9" idx="2"/>
            <a:endCxn id="1040" idx="0"/>
          </p:cNvCxnSpPr>
          <p:nvPr/>
        </p:nvCxnSpPr>
        <p:spPr>
          <a:xfrm flipH="1">
            <a:off x="1194270" y="7168663"/>
            <a:ext cx="1" cy="464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1037" idx="2"/>
          </p:cNvCxnSpPr>
          <p:nvPr/>
        </p:nvCxnSpPr>
        <p:spPr>
          <a:xfrm>
            <a:off x="3081028" y="8728752"/>
            <a:ext cx="1" cy="22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stCxn id="18" idx="2"/>
          </p:cNvCxnSpPr>
          <p:nvPr/>
        </p:nvCxnSpPr>
        <p:spPr>
          <a:xfrm>
            <a:off x="4906175" y="5228780"/>
            <a:ext cx="9281" cy="165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19" idx="2"/>
          </p:cNvCxnSpPr>
          <p:nvPr/>
        </p:nvCxnSpPr>
        <p:spPr>
          <a:xfrm>
            <a:off x="6711209" y="5228780"/>
            <a:ext cx="6489" cy="124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>
            <a:stCxn id="11" idx="3"/>
            <a:endCxn id="14" idx="1"/>
          </p:cNvCxnSpPr>
          <p:nvPr/>
        </p:nvCxnSpPr>
        <p:spPr>
          <a:xfrm flipV="1">
            <a:off x="1677303" y="5986819"/>
            <a:ext cx="826893" cy="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Stored Data 70"/>
          <p:cNvSpPr/>
          <p:nvPr/>
        </p:nvSpPr>
        <p:spPr>
          <a:xfrm>
            <a:off x="144539" y="4250595"/>
            <a:ext cx="2099461" cy="346459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2" dirty="0" err="1">
                <a:solidFill>
                  <a:schemeClr val="tx1"/>
                </a:solidFill>
              </a:rPr>
              <a:t>mAb</a:t>
            </a:r>
            <a:r>
              <a:rPr lang="en-GB" sz="1102" dirty="0">
                <a:solidFill>
                  <a:schemeClr val="tx1"/>
                </a:solidFill>
              </a:rPr>
              <a:t> sequences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36650" y="4551922"/>
            <a:ext cx="0" cy="1435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1"/>
          </p:cNvCxnSpPr>
          <p:nvPr/>
        </p:nvCxnSpPr>
        <p:spPr>
          <a:xfrm flipV="1">
            <a:off x="227886" y="5986949"/>
            <a:ext cx="465365" cy="4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4"/>
            <a:endCxn id="5" idx="1"/>
          </p:cNvCxnSpPr>
          <p:nvPr/>
        </p:nvCxnSpPr>
        <p:spPr>
          <a:xfrm flipV="1">
            <a:off x="2150010" y="3066770"/>
            <a:ext cx="926497" cy="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1125" y="7245650"/>
            <a:ext cx="615279" cy="553059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3081028" y="7768279"/>
            <a:ext cx="0" cy="23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71327" y="2284580"/>
            <a:ext cx="1" cy="14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44563" y="587423"/>
            <a:ext cx="253528" cy="251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8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2019986" y="4885215"/>
            <a:ext cx="253528" cy="251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8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Oval 57"/>
          <p:cNvSpPr/>
          <p:nvPr/>
        </p:nvSpPr>
        <p:spPr>
          <a:xfrm>
            <a:off x="3187281" y="4885215"/>
            <a:ext cx="253528" cy="251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8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5706682" y="4885215"/>
            <a:ext cx="253528" cy="251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84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5194" y="3375361"/>
            <a:ext cx="1012265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323" dirty="0" err="1"/>
              <a:t>IgBLASTPlus</a:t>
            </a:r>
            <a:endParaRPr lang="en-GB" sz="1323" dirty="0"/>
          </a:p>
        </p:txBody>
      </p:sp>
      <p:cxnSp>
        <p:nvCxnSpPr>
          <p:cNvPr id="64" name="Straight Arrow Connector 63"/>
          <p:cNvCxnSpPr>
            <a:stCxn id="62" idx="2"/>
            <a:endCxn id="6" idx="0"/>
          </p:cNvCxnSpPr>
          <p:nvPr/>
        </p:nvCxnSpPr>
        <p:spPr>
          <a:xfrm>
            <a:off x="3771327" y="3671276"/>
            <a:ext cx="0" cy="15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1548" y="4914595"/>
            <a:ext cx="1419761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23" dirty="0" err="1"/>
              <a:t>ExtractFromIMGT</a:t>
            </a:r>
            <a:endParaRPr lang="en-GB" sz="1323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200620" y="4766137"/>
            <a:ext cx="1" cy="14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2324" y="5251786"/>
            <a:ext cx="651236" cy="546804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2" idx="3"/>
            <a:endCxn id="16" idx="1"/>
          </p:cNvCxnSpPr>
          <p:nvPr/>
        </p:nvCxnSpPr>
        <p:spPr>
          <a:xfrm flipV="1">
            <a:off x="1775121" y="5525188"/>
            <a:ext cx="127203" cy="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28760" y="6744044"/>
            <a:ext cx="1106457" cy="29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323" dirty="0" err="1"/>
              <a:t>FASTASample</a:t>
            </a:r>
            <a:endParaRPr lang="en-GB" sz="1323" dirty="0"/>
          </a:p>
        </p:txBody>
      </p:sp>
      <p:cxnSp>
        <p:nvCxnSpPr>
          <p:cNvPr id="72" name="Straight Arrow Connector 71"/>
          <p:cNvCxnSpPr>
            <a:stCxn id="69" idx="2"/>
            <a:endCxn id="17" idx="0"/>
          </p:cNvCxnSpPr>
          <p:nvPr/>
        </p:nvCxnSpPr>
        <p:spPr>
          <a:xfrm flipH="1">
            <a:off x="3078765" y="7039959"/>
            <a:ext cx="3224" cy="205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4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pt" id="{E5F709A2-03DC-4C39-BFE1-94A93BE9213B}" vid="{28FC7C8C-F56D-417F-83D5-67042BF32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119</TotalTime>
  <Words>39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13</cp:revision>
  <dcterms:created xsi:type="dcterms:W3CDTF">2016-07-13T14:20:39Z</dcterms:created>
  <dcterms:modified xsi:type="dcterms:W3CDTF">2016-07-14T13:59:09Z</dcterms:modified>
</cp:coreProperties>
</file>