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92" r:id="rId2"/>
    <p:sldMasterId id="2147483816" r:id="rId3"/>
  </p:sldMasterIdLst>
  <p:notesMasterIdLst>
    <p:notesMasterId r:id="rId15"/>
  </p:notesMasterIdLst>
  <p:sldIdLst>
    <p:sldId id="280" r:id="rId4"/>
    <p:sldId id="260" r:id="rId5"/>
    <p:sldId id="259" r:id="rId6"/>
    <p:sldId id="284" r:id="rId7"/>
    <p:sldId id="288" r:id="rId8"/>
    <p:sldId id="285" r:id="rId9"/>
    <p:sldId id="286" r:id="rId10"/>
    <p:sldId id="287" r:id="rId11"/>
    <p:sldId id="289" r:id="rId12"/>
    <p:sldId id="290" r:id="rId13"/>
    <p:sldId id="29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00"/>
    <a:srgbClr val="990033"/>
    <a:srgbClr val="3333FF"/>
    <a:srgbClr val="33CC33"/>
    <a:srgbClr val="42231E"/>
    <a:srgbClr val="660033"/>
    <a:srgbClr val="FF0000"/>
    <a:srgbClr val="000000"/>
    <a:srgbClr val="0000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62" autoAdjust="0"/>
  </p:normalViewPr>
  <p:slideViewPr>
    <p:cSldViewPr>
      <p:cViewPr>
        <p:scale>
          <a:sx n="66" d="100"/>
          <a:sy n="66" d="100"/>
        </p:scale>
        <p:origin x="-1494" y="-18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5F8262-6144-4691-9D6E-47693E682C93}" type="datetimeFigureOut">
              <a:rPr lang="en-US" smtClean="0"/>
              <a:t>2/25/2018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7C2E35-6F52-47A2-8119-ED48960F50BC}" type="slidenum">
              <a:rPr lang="en-US" smtClean="0"/>
              <a:t>‹#›</a:t>
            </a:fld>
            <a:endParaRPr lang="en-US" dirty="0"/>
          </a:p>
        </p:txBody>
      </p:sp>
    </p:spTree>
    <p:extLst>
      <p:ext uri="{BB962C8B-B14F-4D97-AF65-F5344CB8AC3E}">
        <p14:creationId xmlns:p14="http://schemas.microsoft.com/office/powerpoint/2010/main" val="1716677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9118" y="1828800"/>
            <a:ext cx="6173808"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799118" y="4800600"/>
            <a:ext cx="6173808"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11096917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4" name="Date Placeholder 3"/>
          <p:cNvSpPr>
            <a:spLocks noGrp="1"/>
          </p:cNvSpPr>
          <p:nvPr>
            <p:ph type="dt" sz="half" idx="10"/>
          </p:nvPr>
        </p:nvSpPr>
        <p:spPr/>
        <p:txBody>
          <a:bodyPr/>
          <a:lstStyle/>
          <a:p>
            <a:fld id="{03F41C87-7AD9-4845-A077-840E4A0F3F06}" type="datetimeFigureOut">
              <a:rPr lang="en-US">
                <a:solidFill>
                  <a:prstClr val="white">
                    <a:tint val="75000"/>
                  </a:prstClr>
                </a:solidFill>
              </a:rPr>
              <a:pPr/>
              <a:t>2/25/2018</a:t>
            </a:fld>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2A013F82-EE5E-44EE-A61D-E31C6657F26F}"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7225537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596" y="381001"/>
            <a:ext cx="1143298"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42162" y="381001"/>
            <a:ext cx="5544993"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4" name="Date Placeholder 3"/>
          <p:cNvSpPr>
            <a:spLocks noGrp="1"/>
          </p:cNvSpPr>
          <p:nvPr>
            <p:ph type="dt" sz="half" idx="10"/>
          </p:nvPr>
        </p:nvSpPr>
        <p:spPr/>
        <p:txBody>
          <a:bodyPr/>
          <a:lstStyle/>
          <a:p>
            <a:fld id="{03F41C87-7AD9-4845-A077-840E4A0F3F06}" type="datetimeFigureOut">
              <a:rPr lang="en-US">
                <a:solidFill>
                  <a:prstClr val="white">
                    <a:tint val="75000"/>
                  </a:prstClr>
                </a:solidFill>
              </a:rPr>
              <a:pPr/>
              <a:t>2/25/2018</a:t>
            </a:fld>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2A013F82-EE5E-44EE-A61D-E31C6657F26F}"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36053298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9118" y="1828800"/>
            <a:ext cx="6173808"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799118" y="4800600"/>
            <a:ext cx="6173808"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10558082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solidFill>
                <a:prstClr val="white">
                  <a:tint val="75000"/>
                </a:prstClr>
              </a:solidFill>
            </a:endParaRPr>
          </a:p>
        </p:txBody>
      </p:sp>
      <p:sp>
        <p:nvSpPr>
          <p:cNvPr id="4" name="Date Placeholder 3"/>
          <p:cNvSpPr>
            <a:spLocks noGrp="1"/>
          </p:cNvSpPr>
          <p:nvPr>
            <p:ph type="dt" sz="half" idx="10"/>
          </p:nvPr>
        </p:nvSpPr>
        <p:spPr/>
        <p:txBody>
          <a:bodyPr/>
          <a:lstStyle/>
          <a:p>
            <a:fld id="{03F41C87-7AD9-4845-A077-840E4A0F3F06}" type="datetimeFigureOut">
              <a:rPr lang="en-US">
                <a:solidFill>
                  <a:prstClr val="white">
                    <a:tint val="75000"/>
                  </a:prstClr>
                </a:solidFill>
              </a:rPr>
              <a:pPr/>
              <a:t>2/25/2018</a:t>
            </a:fld>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2A013F82-EE5E-44EE-A61D-E31C6657F26F}"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877276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920" y="2514600"/>
            <a:ext cx="6520997"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799127" y="5410219"/>
            <a:ext cx="6517197"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dirty="0">
              <a:solidFill>
                <a:prstClr val="white">
                  <a:tint val="75000"/>
                </a:prstClr>
              </a:solidFill>
            </a:endParaRPr>
          </a:p>
        </p:txBody>
      </p:sp>
      <p:sp>
        <p:nvSpPr>
          <p:cNvPr id="4" name="Date Placeholder 3"/>
          <p:cNvSpPr>
            <a:spLocks noGrp="1"/>
          </p:cNvSpPr>
          <p:nvPr>
            <p:ph type="dt" sz="half" idx="10"/>
          </p:nvPr>
        </p:nvSpPr>
        <p:spPr/>
        <p:txBody>
          <a:bodyPr/>
          <a:lstStyle/>
          <a:p>
            <a:fld id="{03F41C87-7AD9-4845-A077-840E4A0F3F06}" type="datetimeFigureOut">
              <a:rPr lang="en-US">
                <a:solidFill>
                  <a:prstClr val="white">
                    <a:tint val="75000"/>
                  </a:prstClr>
                </a:solidFill>
              </a:rPr>
              <a:pPr/>
              <a:t>2/25/2018</a:t>
            </a:fld>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2A013F82-EE5E-44EE-A61D-E31C6657F26F}"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4878429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28889" y="1905001"/>
            <a:ext cx="3315563"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73113" y="1905001"/>
            <a:ext cx="3315563"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solidFill>
                <a:prstClr val="white">
                  <a:tint val="75000"/>
                </a:prstClr>
              </a:solidFill>
            </a:endParaRPr>
          </a:p>
        </p:txBody>
      </p:sp>
      <p:sp>
        <p:nvSpPr>
          <p:cNvPr id="5" name="Date Placeholder 4"/>
          <p:cNvSpPr>
            <a:spLocks noGrp="1"/>
          </p:cNvSpPr>
          <p:nvPr>
            <p:ph type="dt" sz="half" idx="10"/>
          </p:nvPr>
        </p:nvSpPr>
        <p:spPr/>
        <p:txBody>
          <a:bodyPr/>
          <a:lstStyle/>
          <a:p>
            <a:fld id="{03F41C87-7AD9-4845-A077-840E4A0F3F06}" type="datetimeFigureOut">
              <a:rPr lang="en-US">
                <a:solidFill>
                  <a:prstClr val="white">
                    <a:tint val="75000"/>
                  </a:prstClr>
                </a:solidFill>
              </a:rPr>
              <a:pPr/>
              <a:t>2/25/2018</a:t>
            </a:fld>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A013F82-EE5E-44EE-A61D-E31C6657F26F}"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9439064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2106" y="1905000"/>
            <a:ext cx="3313277"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2106" y="2743201"/>
            <a:ext cx="3313277"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688617" y="1905000"/>
            <a:ext cx="3313277"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88617" y="2743201"/>
            <a:ext cx="3313277"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solidFill>
                <a:prstClr val="white">
                  <a:tint val="75000"/>
                </a:prstClr>
              </a:solidFill>
            </a:endParaRPr>
          </a:p>
        </p:txBody>
      </p:sp>
      <p:sp>
        <p:nvSpPr>
          <p:cNvPr id="7" name="Date Placeholder 6"/>
          <p:cNvSpPr>
            <a:spLocks noGrp="1"/>
          </p:cNvSpPr>
          <p:nvPr>
            <p:ph type="dt" sz="half" idx="10"/>
          </p:nvPr>
        </p:nvSpPr>
        <p:spPr/>
        <p:txBody>
          <a:bodyPr/>
          <a:lstStyle/>
          <a:p>
            <a:fld id="{03F41C87-7AD9-4845-A077-840E4A0F3F06}" type="datetimeFigureOut">
              <a:rPr lang="en-US">
                <a:solidFill>
                  <a:prstClr val="white">
                    <a:tint val="75000"/>
                  </a:prstClr>
                </a:solidFill>
              </a:rPr>
              <a:pPr/>
              <a:t>2/25/2018</a:t>
            </a:fld>
            <a:endParaRPr>
              <a:solidFill>
                <a:prstClr val="white">
                  <a:tint val="75000"/>
                </a:prstClr>
              </a:solidFill>
            </a:endParaRPr>
          </a:p>
        </p:txBody>
      </p:sp>
      <p:sp>
        <p:nvSpPr>
          <p:cNvPr id="9" name="Slide Number Placeholder 8"/>
          <p:cNvSpPr>
            <a:spLocks noGrp="1"/>
          </p:cNvSpPr>
          <p:nvPr>
            <p:ph type="sldNum" sz="quarter" idx="12"/>
          </p:nvPr>
        </p:nvSpPr>
        <p:spPr/>
        <p:txBody>
          <a:bodyPr/>
          <a:lstStyle/>
          <a:p>
            <a:fld id="{2A013F82-EE5E-44EE-A61D-E31C6657F26F}"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9948396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solidFill>
                <a:prstClr val="white">
                  <a:tint val="75000"/>
                </a:prstClr>
              </a:solidFill>
            </a:endParaRPr>
          </a:p>
        </p:txBody>
      </p:sp>
      <p:sp>
        <p:nvSpPr>
          <p:cNvPr id="3" name="Date Placeholder 2"/>
          <p:cNvSpPr>
            <a:spLocks noGrp="1"/>
          </p:cNvSpPr>
          <p:nvPr>
            <p:ph type="dt" sz="half" idx="10"/>
          </p:nvPr>
        </p:nvSpPr>
        <p:spPr/>
        <p:txBody>
          <a:bodyPr/>
          <a:lstStyle/>
          <a:p>
            <a:fld id="{03F41C87-7AD9-4845-A077-840E4A0F3F06}" type="datetimeFigureOut">
              <a:rPr lang="en-US">
                <a:solidFill>
                  <a:prstClr val="white">
                    <a:tint val="75000"/>
                  </a:prstClr>
                </a:solidFill>
              </a:rPr>
              <a:pPr/>
              <a:t>2/25/2018</a:t>
            </a:fld>
            <a:endParaRPr>
              <a:solidFill>
                <a:prstClr val="white">
                  <a:tint val="75000"/>
                </a:prstClr>
              </a:solidFill>
            </a:endParaRPr>
          </a:p>
        </p:txBody>
      </p:sp>
      <p:sp>
        <p:nvSpPr>
          <p:cNvPr id="5" name="Slide Number Placeholder 4"/>
          <p:cNvSpPr>
            <a:spLocks noGrp="1"/>
          </p:cNvSpPr>
          <p:nvPr>
            <p:ph type="sldNum" sz="quarter" idx="12"/>
          </p:nvPr>
        </p:nvSpPr>
        <p:spPr/>
        <p:txBody>
          <a:bodyPr/>
          <a:lstStyle/>
          <a:p>
            <a:fld id="{2A013F82-EE5E-44EE-A61D-E31C6657F26F}"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9191562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solidFill>
                <a:prstClr val="white">
                  <a:tint val="75000"/>
                </a:prstClr>
              </a:solidFill>
            </a:endParaRPr>
          </a:p>
        </p:txBody>
      </p:sp>
      <p:sp>
        <p:nvSpPr>
          <p:cNvPr id="2" name="Date Placeholder 1"/>
          <p:cNvSpPr>
            <a:spLocks noGrp="1"/>
          </p:cNvSpPr>
          <p:nvPr>
            <p:ph type="dt" sz="half" idx="10"/>
          </p:nvPr>
        </p:nvSpPr>
        <p:spPr/>
        <p:txBody>
          <a:bodyPr/>
          <a:lstStyle/>
          <a:p>
            <a:fld id="{03F41C87-7AD9-4845-A077-840E4A0F3F06}" type="datetimeFigureOut">
              <a:rPr lang="en-US">
                <a:solidFill>
                  <a:prstClr val="white">
                    <a:tint val="75000"/>
                  </a:prstClr>
                </a:solidFill>
              </a:rPr>
              <a:pPr/>
              <a:t>2/25/2018</a:t>
            </a:fld>
            <a:endParaRPr>
              <a:solidFill>
                <a:prstClr val="white">
                  <a:tint val="75000"/>
                </a:prstClr>
              </a:solidFill>
            </a:endParaRPr>
          </a:p>
        </p:txBody>
      </p:sp>
      <p:sp>
        <p:nvSpPr>
          <p:cNvPr id="4" name="Slide Number Placeholder 3"/>
          <p:cNvSpPr>
            <a:spLocks noGrp="1"/>
          </p:cNvSpPr>
          <p:nvPr>
            <p:ph type="sldNum" sz="quarter" idx="12"/>
          </p:nvPr>
        </p:nvSpPr>
        <p:spPr/>
        <p:txBody>
          <a:bodyPr/>
          <a:lstStyle/>
          <a:p>
            <a:fld id="{2A013F82-EE5E-44EE-A61D-E31C6657F26F}"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1811548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1910" y="1905000"/>
            <a:ext cx="2698158"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799127" y="4648200"/>
            <a:ext cx="268674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3714528" y="685800"/>
            <a:ext cx="480185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5" name="Date Placeholder 4"/>
          <p:cNvSpPr>
            <a:spLocks noGrp="1"/>
          </p:cNvSpPr>
          <p:nvPr>
            <p:ph type="dt" sz="half" idx="10"/>
          </p:nvPr>
        </p:nvSpPr>
        <p:spPr/>
        <p:txBody>
          <a:bodyPr/>
          <a:lstStyle/>
          <a:p>
            <a:fld id="{03F41C87-7AD9-4845-A077-840E4A0F3F06}" type="datetimeFigureOut">
              <a:rPr lang="en-US">
                <a:solidFill>
                  <a:prstClr val="white">
                    <a:tint val="75000"/>
                  </a:prstClr>
                </a:solidFill>
              </a:rPr>
              <a:pPr/>
              <a:t>2/25/2018</a:t>
            </a:fld>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A013F82-EE5E-44EE-A61D-E31C6657F26F}"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38615465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solidFill>
                <a:prstClr val="white">
                  <a:tint val="75000"/>
                </a:prstClr>
              </a:solidFill>
            </a:endParaRPr>
          </a:p>
        </p:txBody>
      </p:sp>
      <p:sp>
        <p:nvSpPr>
          <p:cNvPr id="4" name="Date Placeholder 3"/>
          <p:cNvSpPr>
            <a:spLocks noGrp="1"/>
          </p:cNvSpPr>
          <p:nvPr>
            <p:ph type="dt" sz="half" idx="10"/>
          </p:nvPr>
        </p:nvSpPr>
        <p:spPr/>
        <p:txBody>
          <a:bodyPr/>
          <a:lstStyle/>
          <a:p>
            <a:fld id="{03F41C87-7AD9-4845-A077-840E4A0F3F06}" type="datetimeFigureOut">
              <a:rPr lang="en-US">
                <a:solidFill>
                  <a:prstClr val="white">
                    <a:tint val="75000"/>
                  </a:prstClr>
                </a:solidFill>
              </a:rPr>
              <a:pPr/>
              <a:t>2/25/2018</a:t>
            </a:fld>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2A013F82-EE5E-44EE-A61D-E31C6657F26F}"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960934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1910" y="1905000"/>
            <a:ext cx="2698158"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799127" y="4648200"/>
            <a:ext cx="268674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3714528" y="685800"/>
            <a:ext cx="4801850"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solidFill>
                <a:prstClr val="white">
                  <a:tint val="75000"/>
                </a:prstClr>
              </a:solidFill>
            </a:endParaRPr>
          </a:p>
        </p:txBody>
      </p:sp>
      <p:sp>
        <p:nvSpPr>
          <p:cNvPr id="5" name="Date Placeholder 4"/>
          <p:cNvSpPr>
            <a:spLocks noGrp="1"/>
          </p:cNvSpPr>
          <p:nvPr>
            <p:ph type="dt" sz="half" idx="10"/>
          </p:nvPr>
        </p:nvSpPr>
        <p:spPr/>
        <p:txBody>
          <a:bodyPr/>
          <a:lstStyle/>
          <a:p>
            <a:fld id="{03F41C87-7AD9-4845-A077-840E4A0F3F06}" type="datetimeFigureOut">
              <a:rPr lang="en-US">
                <a:solidFill>
                  <a:prstClr val="white">
                    <a:tint val="75000"/>
                  </a:prstClr>
                </a:solidFill>
              </a:rPr>
              <a:pPr/>
              <a:t>2/25/2018</a:t>
            </a:fld>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A013F82-EE5E-44EE-A61D-E31C6657F26F}"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30078670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4" name="Date Placeholder 3"/>
          <p:cNvSpPr>
            <a:spLocks noGrp="1"/>
          </p:cNvSpPr>
          <p:nvPr>
            <p:ph type="dt" sz="half" idx="10"/>
          </p:nvPr>
        </p:nvSpPr>
        <p:spPr/>
        <p:txBody>
          <a:bodyPr/>
          <a:lstStyle/>
          <a:p>
            <a:fld id="{03F41C87-7AD9-4845-A077-840E4A0F3F06}" type="datetimeFigureOut">
              <a:rPr lang="en-US">
                <a:solidFill>
                  <a:prstClr val="white">
                    <a:tint val="75000"/>
                  </a:prstClr>
                </a:solidFill>
              </a:rPr>
              <a:pPr/>
              <a:t>2/25/2018</a:t>
            </a:fld>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2A013F82-EE5E-44EE-A61D-E31C6657F26F}"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3051907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596" y="381001"/>
            <a:ext cx="1143298"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42116" y="381001"/>
            <a:ext cx="5544993"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4" name="Date Placeholder 3"/>
          <p:cNvSpPr>
            <a:spLocks noGrp="1"/>
          </p:cNvSpPr>
          <p:nvPr>
            <p:ph type="dt" sz="half" idx="10"/>
          </p:nvPr>
        </p:nvSpPr>
        <p:spPr/>
        <p:txBody>
          <a:bodyPr/>
          <a:lstStyle/>
          <a:p>
            <a:fld id="{03F41C87-7AD9-4845-A077-840E4A0F3F06}" type="datetimeFigureOut">
              <a:rPr lang="en-US">
                <a:solidFill>
                  <a:prstClr val="white">
                    <a:tint val="75000"/>
                  </a:prstClr>
                </a:solidFill>
              </a:rPr>
              <a:pPr/>
              <a:t>2/25/2018</a:t>
            </a:fld>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2A013F82-EE5E-44EE-A61D-E31C6657F26F}"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32307841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723FF747-7345-4739-8F8F-A5C7D77999C1}" type="datetimeFigureOut">
              <a:rPr lang="en-US" smtClean="0"/>
              <a:t>2/25/2018</a:t>
            </a:fld>
            <a:endParaRPr lang="en-US" dirty="0"/>
          </a:p>
        </p:txBody>
      </p:sp>
      <p:sp>
        <p:nvSpPr>
          <p:cNvPr id="8" name="Slide Number Placeholder 7"/>
          <p:cNvSpPr>
            <a:spLocks noGrp="1"/>
          </p:cNvSpPr>
          <p:nvPr>
            <p:ph type="sldNum" sz="quarter" idx="11"/>
          </p:nvPr>
        </p:nvSpPr>
        <p:spPr/>
        <p:txBody>
          <a:bodyPr/>
          <a:lstStyle/>
          <a:p>
            <a:fld id="{A92C18E2-DC99-4A14-A093-A6D8F85AA72E}"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723FF747-7345-4739-8F8F-A5C7D77999C1}" type="datetimeFigureOut">
              <a:rPr lang="en-US" smtClean="0"/>
              <a:t>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2C18E2-DC99-4A14-A093-A6D8F85AA72E}"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3FF747-7345-4739-8F8F-A5C7D77999C1}" type="datetimeFigureOut">
              <a:rPr lang="en-US" smtClean="0"/>
              <a:t>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2C18E2-DC99-4A14-A093-A6D8F85AA72E}" type="slidenum">
              <a:rPr lang="en-US" smtClean="0"/>
              <a:t>‹#›</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723FF747-7345-4739-8F8F-A5C7D77999C1}" type="datetimeFigureOut">
              <a:rPr lang="en-US" smtClean="0"/>
              <a:t>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2C18E2-DC99-4A14-A093-A6D8F85AA72E}" type="slidenum">
              <a:rPr lang="en-US" smtClean="0"/>
              <a:t>‹#›</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23FF747-7345-4739-8F8F-A5C7D77999C1}" type="datetimeFigureOut">
              <a:rPr lang="en-US" smtClean="0"/>
              <a:t>2/25/2018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92C18E2-DC99-4A14-A093-A6D8F85AA72E}" type="slidenum">
              <a:rPr lang="en-US" smtClean="0"/>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23FF747-7345-4739-8F8F-A5C7D77999C1}" type="datetimeFigureOut">
              <a:rPr lang="en-US" smtClean="0"/>
              <a:t>2/25/2018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92C18E2-DC99-4A14-A093-A6D8F85AA72E}"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FF747-7345-4739-8F8F-A5C7D77999C1}" type="datetimeFigureOut">
              <a:rPr lang="en-US" smtClean="0"/>
              <a:t>2/25/2018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92C18E2-DC99-4A14-A093-A6D8F85AA72E}"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920" y="2514600"/>
            <a:ext cx="6520997"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799173" y="5410311"/>
            <a:ext cx="6517197"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dirty="0">
              <a:solidFill>
                <a:prstClr val="white">
                  <a:tint val="75000"/>
                </a:prstClr>
              </a:solidFill>
            </a:endParaRPr>
          </a:p>
        </p:txBody>
      </p:sp>
      <p:sp>
        <p:nvSpPr>
          <p:cNvPr id="4" name="Date Placeholder 3"/>
          <p:cNvSpPr>
            <a:spLocks noGrp="1"/>
          </p:cNvSpPr>
          <p:nvPr>
            <p:ph type="dt" sz="half" idx="10"/>
          </p:nvPr>
        </p:nvSpPr>
        <p:spPr/>
        <p:txBody>
          <a:bodyPr/>
          <a:lstStyle/>
          <a:p>
            <a:fld id="{03F41C87-7AD9-4845-A077-840E4A0F3F06}" type="datetimeFigureOut">
              <a:rPr lang="en-US">
                <a:solidFill>
                  <a:prstClr val="white">
                    <a:tint val="75000"/>
                  </a:prstClr>
                </a:solidFill>
              </a:rPr>
              <a:pPr/>
              <a:t>2/25/2018</a:t>
            </a:fld>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2A013F82-EE5E-44EE-A61D-E31C6657F26F}"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33309487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3FF747-7345-4739-8F8F-A5C7D77999C1}" type="datetimeFigureOut">
              <a:rPr lang="en-US" smtClean="0"/>
              <a:t>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2C18E2-DC99-4A14-A093-A6D8F85AA72E}"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3FF747-7345-4739-8F8F-A5C7D77999C1}" type="datetimeFigureOut">
              <a:rPr lang="en-US" smtClean="0"/>
              <a:t>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2C18E2-DC99-4A14-A093-A6D8F85AA72E}"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3FF747-7345-4739-8F8F-A5C7D77999C1}" type="datetimeFigureOut">
              <a:rPr lang="en-US" smtClean="0"/>
              <a:t>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2C18E2-DC99-4A14-A093-A6D8F85AA72E}"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3FF747-7345-4739-8F8F-A5C7D77999C1}" type="datetimeFigureOut">
              <a:rPr lang="en-US" smtClean="0"/>
              <a:t>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2C18E2-DC99-4A14-A093-A6D8F85AA72E}"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28935" y="1905001"/>
            <a:ext cx="3315563"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73159" y="1905001"/>
            <a:ext cx="3315563"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solidFill>
                <a:prstClr val="white">
                  <a:tint val="75000"/>
                </a:prstClr>
              </a:solidFill>
            </a:endParaRPr>
          </a:p>
        </p:txBody>
      </p:sp>
      <p:sp>
        <p:nvSpPr>
          <p:cNvPr id="5" name="Date Placeholder 4"/>
          <p:cNvSpPr>
            <a:spLocks noGrp="1"/>
          </p:cNvSpPr>
          <p:nvPr>
            <p:ph type="dt" sz="half" idx="10"/>
          </p:nvPr>
        </p:nvSpPr>
        <p:spPr/>
        <p:txBody>
          <a:bodyPr/>
          <a:lstStyle/>
          <a:p>
            <a:fld id="{03F41C87-7AD9-4845-A077-840E4A0F3F06}" type="datetimeFigureOut">
              <a:rPr lang="en-US">
                <a:solidFill>
                  <a:prstClr val="white">
                    <a:tint val="75000"/>
                  </a:prstClr>
                </a:solidFill>
              </a:rPr>
              <a:pPr/>
              <a:t>2/25/2018</a:t>
            </a:fld>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A013F82-EE5E-44EE-A61D-E31C6657F26F}"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40347722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2106" y="1905000"/>
            <a:ext cx="3313277"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2106" y="2743201"/>
            <a:ext cx="3313277"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688617" y="1905000"/>
            <a:ext cx="3313277"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88617" y="2743201"/>
            <a:ext cx="3313277"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solidFill>
                <a:prstClr val="white">
                  <a:tint val="75000"/>
                </a:prstClr>
              </a:solidFill>
            </a:endParaRPr>
          </a:p>
        </p:txBody>
      </p:sp>
      <p:sp>
        <p:nvSpPr>
          <p:cNvPr id="7" name="Date Placeholder 6"/>
          <p:cNvSpPr>
            <a:spLocks noGrp="1"/>
          </p:cNvSpPr>
          <p:nvPr>
            <p:ph type="dt" sz="half" idx="10"/>
          </p:nvPr>
        </p:nvSpPr>
        <p:spPr/>
        <p:txBody>
          <a:bodyPr/>
          <a:lstStyle/>
          <a:p>
            <a:fld id="{03F41C87-7AD9-4845-A077-840E4A0F3F06}" type="datetimeFigureOut">
              <a:rPr lang="en-US">
                <a:solidFill>
                  <a:prstClr val="white">
                    <a:tint val="75000"/>
                  </a:prstClr>
                </a:solidFill>
              </a:rPr>
              <a:pPr/>
              <a:t>2/25/2018</a:t>
            </a:fld>
            <a:endParaRPr>
              <a:solidFill>
                <a:prstClr val="white">
                  <a:tint val="75000"/>
                </a:prstClr>
              </a:solidFill>
            </a:endParaRPr>
          </a:p>
        </p:txBody>
      </p:sp>
      <p:sp>
        <p:nvSpPr>
          <p:cNvPr id="9" name="Slide Number Placeholder 8"/>
          <p:cNvSpPr>
            <a:spLocks noGrp="1"/>
          </p:cNvSpPr>
          <p:nvPr>
            <p:ph type="sldNum" sz="quarter" idx="12"/>
          </p:nvPr>
        </p:nvSpPr>
        <p:spPr/>
        <p:txBody>
          <a:bodyPr/>
          <a:lstStyle/>
          <a:p>
            <a:fld id="{2A013F82-EE5E-44EE-A61D-E31C6657F26F}"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2566411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solidFill>
                <a:prstClr val="white">
                  <a:tint val="75000"/>
                </a:prstClr>
              </a:solidFill>
            </a:endParaRPr>
          </a:p>
        </p:txBody>
      </p:sp>
      <p:sp>
        <p:nvSpPr>
          <p:cNvPr id="3" name="Date Placeholder 2"/>
          <p:cNvSpPr>
            <a:spLocks noGrp="1"/>
          </p:cNvSpPr>
          <p:nvPr>
            <p:ph type="dt" sz="half" idx="10"/>
          </p:nvPr>
        </p:nvSpPr>
        <p:spPr/>
        <p:txBody>
          <a:bodyPr/>
          <a:lstStyle/>
          <a:p>
            <a:fld id="{03F41C87-7AD9-4845-A077-840E4A0F3F06}" type="datetimeFigureOut">
              <a:rPr lang="en-US">
                <a:solidFill>
                  <a:prstClr val="white">
                    <a:tint val="75000"/>
                  </a:prstClr>
                </a:solidFill>
              </a:rPr>
              <a:pPr/>
              <a:t>2/25/2018</a:t>
            </a:fld>
            <a:endParaRPr>
              <a:solidFill>
                <a:prstClr val="white">
                  <a:tint val="75000"/>
                </a:prstClr>
              </a:solidFill>
            </a:endParaRPr>
          </a:p>
        </p:txBody>
      </p:sp>
      <p:sp>
        <p:nvSpPr>
          <p:cNvPr id="5" name="Slide Number Placeholder 4"/>
          <p:cNvSpPr>
            <a:spLocks noGrp="1"/>
          </p:cNvSpPr>
          <p:nvPr>
            <p:ph type="sldNum" sz="quarter" idx="12"/>
          </p:nvPr>
        </p:nvSpPr>
        <p:spPr/>
        <p:txBody>
          <a:bodyPr/>
          <a:lstStyle/>
          <a:p>
            <a:fld id="{2A013F82-EE5E-44EE-A61D-E31C6657F26F}"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5789079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solidFill>
                <a:prstClr val="white">
                  <a:tint val="75000"/>
                </a:prstClr>
              </a:solidFill>
            </a:endParaRPr>
          </a:p>
        </p:txBody>
      </p:sp>
      <p:sp>
        <p:nvSpPr>
          <p:cNvPr id="2" name="Date Placeholder 1"/>
          <p:cNvSpPr>
            <a:spLocks noGrp="1"/>
          </p:cNvSpPr>
          <p:nvPr>
            <p:ph type="dt" sz="half" idx="10"/>
          </p:nvPr>
        </p:nvSpPr>
        <p:spPr/>
        <p:txBody>
          <a:bodyPr/>
          <a:lstStyle/>
          <a:p>
            <a:fld id="{03F41C87-7AD9-4845-A077-840E4A0F3F06}" type="datetimeFigureOut">
              <a:rPr lang="en-US">
                <a:solidFill>
                  <a:prstClr val="white">
                    <a:tint val="75000"/>
                  </a:prstClr>
                </a:solidFill>
              </a:rPr>
              <a:pPr/>
              <a:t>2/25/2018</a:t>
            </a:fld>
            <a:endParaRPr>
              <a:solidFill>
                <a:prstClr val="white">
                  <a:tint val="75000"/>
                </a:prstClr>
              </a:solidFill>
            </a:endParaRPr>
          </a:p>
        </p:txBody>
      </p:sp>
      <p:sp>
        <p:nvSpPr>
          <p:cNvPr id="4" name="Slide Number Placeholder 3"/>
          <p:cNvSpPr>
            <a:spLocks noGrp="1"/>
          </p:cNvSpPr>
          <p:nvPr>
            <p:ph type="sldNum" sz="quarter" idx="12"/>
          </p:nvPr>
        </p:nvSpPr>
        <p:spPr/>
        <p:txBody>
          <a:bodyPr/>
          <a:lstStyle/>
          <a:p>
            <a:fld id="{2A013F82-EE5E-44EE-A61D-E31C6657F26F}"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33247488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1910" y="1905000"/>
            <a:ext cx="2698158"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799173" y="4648200"/>
            <a:ext cx="268674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3714528" y="685800"/>
            <a:ext cx="480185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5" name="Date Placeholder 4"/>
          <p:cNvSpPr>
            <a:spLocks noGrp="1"/>
          </p:cNvSpPr>
          <p:nvPr>
            <p:ph type="dt" sz="half" idx="10"/>
          </p:nvPr>
        </p:nvSpPr>
        <p:spPr/>
        <p:txBody>
          <a:bodyPr/>
          <a:lstStyle/>
          <a:p>
            <a:fld id="{03F41C87-7AD9-4845-A077-840E4A0F3F06}" type="datetimeFigureOut">
              <a:rPr lang="en-US">
                <a:solidFill>
                  <a:prstClr val="white">
                    <a:tint val="75000"/>
                  </a:prstClr>
                </a:solidFill>
              </a:rPr>
              <a:pPr/>
              <a:t>2/25/2018</a:t>
            </a:fld>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A013F82-EE5E-44EE-A61D-E31C6657F26F}"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90893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1910" y="1905000"/>
            <a:ext cx="2698158"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799173" y="4648200"/>
            <a:ext cx="268674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3714528" y="685800"/>
            <a:ext cx="4801850"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solidFill>
                <a:prstClr val="white">
                  <a:tint val="75000"/>
                </a:prstClr>
              </a:solidFill>
            </a:endParaRPr>
          </a:p>
        </p:txBody>
      </p:sp>
      <p:sp>
        <p:nvSpPr>
          <p:cNvPr id="5" name="Date Placeholder 4"/>
          <p:cNvSpPr>
            <a:spLocks noGrp="1"/>
          </p:cNvSpPr>
          <p:nvPr>
            <p:ph type="dt" sz="half" idx="10"/>
          </p:nvPr>
        </p:nvSpPr>
        <p:spPr/>
        <p:txBody>
          <a:bodyPr/>
          <a:lstStyle/>
          <a:p>
            <a:fld id="{03F41C87-7AD9-4845-A077-840E4A0F3F06}" type="datetimeFigureOut">
              <a:rPr lang="en-US">
                <a:solidFill>
                  <a:prstClr val="white">
                    <a:tint val="75000"/>
                  </a:prstClr>
                </a:solidFill>
              </a:rPr>
              <a:pPr/>
              <a:t>2/25/2018</a:t>
            </a:fld>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A013F82-EE5E-44EE-A61D-E31C6657F26F}"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3153630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2163" y="381000"/>
            <a:ext cx="6859787"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42107" y="1904999"/>
            <a:ext cx="6852578"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142107" y="6400800"/>
            <a:ext cx="4916180"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solidFill>
                <a:prstClr val="white">
                  <a:tint val="75000"/>
                </a:prstClr>
              </a:solidFill>
            </a:endParaRPr>
          </a:p>
        </p:txBody>
      </p:sp>
      <p:sp>
        <p:nvSpPr>
          <p:cNvPr id="4" name="Date Placeholder 3"/>
          <p:cNvSpPr>
            <a:spLocks noGrp="1"/>
          </p:cNvSpPr>
          <p:nvPr>
            <p:ph type="dt" sz="half" idx="2"/>
          </p:nvPr>
        </p:nvSpPr>
        <p:spPr>
          <a:xfrm>
            <a:off x="6171479" y="6400800"/>
            <a:ext cx="1087325"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solidFill>
                  <a:prstClr val="white">
                    <a:tint val="75000"/>
                  </a:prstClr>
                </a:solidFill>
              </a:rPr>
              <a:pPr/>
              <a:t>2/25/2018</a:t>
            </a:fld>
            <a:endParaRPr lang="en-US">
              <a:solidFill>
                <a:prstClr val="white">
                  <a:tint val="75000"/>
                </a:prstClr>
              </a:solidFill>
            </a:endParaRPr>
          </a:p>
        </p:txBody>
      </p:sp>
      <p:sp>
        <p:nvSpPr>
          <p:cNvPr id="6" name="Slide Number Placeholder 5"/>
          <p:cNvSpPr>
            <a:spLocks noGrp="1"/>
          </p:cNvSpPr>
          <p:nvPr>
            <p:ph type="sldNum" sz="quarter" idx="4"/>
          </p:nvPr>
        </p:nvSpPr>
        <p:spPr>
          <a:xfrm>
            <a:off x="7373078" y="6400800"/>
            <a:ext cx="628815"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45081940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3839" userDrawn="1">
          <p15:clr>
            <a:srgbClr val="F26B43"/>
          </p15:clr>
        </p15:guide>
        <p15:guide id="2" orient="horz" pos="21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2117" y="381000"/>
            <a:ext cx="6859787"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42107" y="1904999"/>
            <a:ext cx="6852578"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142107" y="6400800"/>
            <a:ext cx="4916180"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solidFill>
                <a:prstClr val="white">
                  <a:tint val="75000"/>
                </a:prstClr>
              </a:solidFill>
            </a:endParaRPr>
          </a:p>
        </p:txBody>
      </p:sp>
      <p:sp>
        <p:nvSpPr>
          <p:cNvPr id="4" name="Date Placeholder 3"/>
          <p:cNvSpPr>
            <a:spLocks noGrp="1"/>
          </p:cNvSpPr>
          <p:nvPr>
            <p:ph type="dt" sz="half" idx="2"/>
          </p:nvPr>
        </p:nvSpPr>
        <p:spPr>
          <a:xfrm>
            <a:off x="6171433" y="6400800"/>
            <a:ext cx="1087325"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solidFill>
                  <a:prstClr val="white">
                    <a:tint val="75000"/>
                  </a:prstClr>
                </a:solidFill>
              </a:rPr>
              <a:pPr/>
              <a:t>2/25/2018</a:t>
            </a:fld>
            <a:endParaRPr lang="en-US">
              <a:solidFill>
                <a:prstClr val="white">
                  <a:tint val="75000"/>
                </a:prstClr>
              </a:solidFill>
            </a:endParaRPr>
          </a:p>
        </p:txBody>
      </p:sp>
      <p:sp>
        <p:nvSpPr>
          <p:cNvPr id="6" name="Slide Number Placeholder 5"/>
          <p:cNvSpPr>
            <a:spLocks noGrp="1"/>
          </p:cNvSpPr>
          <p:nvPr>
            <p:ph type="sldNum" sz="quarter" idx="4"/>
          </p:nvPr>
        </p:nvSpPr>
        <p:spPr>
          <a:xfrm>
            <a:off x="7373078" y="6400800"/>
            <a:ext cx="628815"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05941393"/>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3839" userDrawn="1">
          <p15:clr>
            <a:srgbClr val="F26B43"/>
          </p15:clr>
        </p15:guide>
        <p15:guide id="2" orient="horz" pos="216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723FF747-7345-4739-8F8F-A5C7D77999C1}" type="datetimeFigureOut">
              <a:rPr lang="en-US" smtClean="0"/>
              <a:t>2/25/2018</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92C18E2-DC99-4A14-A093-A6D8F85AA72E}" type="slidenum">
              <a:rPr lang="en-US" smtClean="0"/>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990600" y="-457200"/>
            <a:ext cx="8762999" cy="1447800"/>
          </a:xfrm>
        </p:spPr>
        <p:txBody>
          <a:bodyPr>
            <a:normAutofit/>
          </a:bodyPr>
          <a:lstStyle/>
          <a:p>
            <a:r>
              <a:rPr lang="en-US" dirty="0" smtClean="0">
                <a:solidFill>
                  <a:srgbClr val="00B050"/>
                </a:solidFill>
              </a:rPr>
              <a:t>           FIRMA  </a:t>
            </a:r>
            <a:r>
              <a:rPr lang="en-US" dirty="0">
                <a:solidFill>
                  <a:srgbClr val="00B050"/>
                </a:solidFill>
              </a:rPr>
              <a:t>APP</a:t>
            </a:r>
          </a:p>
        </p:txBody>
      </p:sp>
      <p:sp>
        <p:nvSpPr>
          <p:cNvPr id="4" name="Subtitle 3"/>
          <p:cNvSpPr>
            <a:spLocks noGrp="1"/>
          </p:cNvSpPr>
          <p:nvPr>
            <p:ph type="subTitle" idx="1"/>
          </p:nvPr>
        </p:nvSpPr>
        <p:spPr>
          <a:xfrm>
            <a:off x="0" y="5943600"/>
            <a:ext cx="9144000" cy="1295400"/>
          </a:xfrm>
        </p:spPr>
        <p:txBody>
          <a:bodyPr>
            <a:noAutofit/>
          </a:bodyPr>
          <a:lstStyle/>
          <a:p>
            <a:r>
              <a:rPr lang="it-IT" sz="2800" b="1" dirty="0">
                <a:solidFill>
                  <a:schemeClr val="accent6"/>
                </a:solidFill>
                <a:latin typeface="Century" pitchFamily="18" charset="0"/>
              </a:rPr>
              <a:t>  </a:t>
            </a:r>
            <a:r>
              <a:rPr lang="it-IT" sz="2800" b="1" dirty="0" smtClean="0">
                <a:solidFill>
                  <a:schemeClr val="accent6"/>
                </a:solidFill>
                <a:latin typeface="Century" pitchFamily="18" charset="0"/>
              </a:rPr>
              <a:t>-------</a:t>
            </a:r>
            <a:r>
              <a:rPr lang="it-IT" sz="2800" b="1" dirty="0" smtClean="0">
                <a:solidFill>
                  <a:srgbClr val="7030A0"/>
                </a:solidFill>
                <a:latin typeface="Century" pitchFamily="18" charset="0"/>
              </a:rPr>
              <a:t>An </a:t>
            </a:r>
            <a:r>
              <a:rPr lang="it-IT" sz="2800" b="1" dirty="0">
                <a:solidFill>
                  <a:srgbClr val="7030A0"/>
                </a:solidFill>
                <a:latin typeface="Century" pitchFamily="18" charset="0"/>
              </a:rPr>
              <a:t>innovative step towards agriculture</a:t>
            </a:r>
          </a:p>
        </p:txBody>
      </p:sp>
    </p:spTree>
    <p:extLst>
      <p:ext uri="{BB962C8B-B14F-4D97-AF65-F5344CB8AC3E}">
        <p14:creationId xmlns:p14="http://schemas.microsoft.com/office/powerpoint/2010/main" val="30542639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additive="base">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DELL\Downloads\future_farms_infographic_precision_agricultur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60221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9000" r="-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4648200"/>
            <a:ext cx="6859787" cy="2188029"/>
          </a:xfrm>
          <a:effectLst>
            <a:glow rad="228600">
              <a:schemeClr val="accent6">
                <a:satMod val="175000"/>
                <a:alpha val="40000"/>
              </a:schemeClr>
            </a:glow>
            <a:outerShdw blurRad="76200" dir="18900000" sy="23000" kx="-1200000" algn="bl" rotWithShape="0">
              <a:prstClr val="black">
                <a:alpha val="20000"/>
              </a:prstClr>
            </a:outerShdw>
          </a:effectLst>
        </p:spPr>
        <p:txBody>
          <a:bodyPr>
            <a:noAutofit/>
          </a:bodyPr>
          <a:lstStyle/>
          <a:p>
            <a:pPr algn="ctr"/>
            <a:r>
              <a:rPr lang="en-US" sz="9600" dirty="0" smtClean="0">
                <a:solidFill>
                  <a:schemeClr val="bg1"/>
                </a:solidFill>
                <a:latin typeface="Cooper Black" pitchFamily="18" charset="0"/>
              </a:rPr>
              <a:t>THANK YOU</a:t>
            </a:r>
            <a:endParaRPr lang="en-US" sz="9600" dirty="0">
              <a:solidFill>
                <a:schemeClr val="bg1"/>
              </a:solidFill>
              <a:latin typeface="Cooper Black" pitchFamily="18" charset="0"/>
            </a:endParaRPr>
          </a:p>
        </p:txBody>
      </p:sp>
    </p:spTree>
    <p:extLst>
      <p:ext uri="{BB962C8B-B14F-4D97-AF65-F5344CB8AC3E}">
        <p14:creationId xmlns:p14="http://schemas.microsoft.com/office/powerpoint/2010/main" val="40140037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3352800" cy="2286000"/>
          </a:xfrm>
        </p:spPr>
        <p:txBody>
          <a:bodyPr/>
          <a:lstStyle/>
          <a:p>
            <a:pPr algn="l"/>
            <a:r>
              <a:rPr lang="en-US" b="1" dirty="0" smtClean="0">
                <a:solidFill>
                  <a:srgbClr val="FF0000"/>
                </a:solidFill>
                <a:latin typeface="Arial" pitchFamily="34" charset="0"/>
                <a:cs typeface="Arial" pitchFamily="34" charset="0"/>
              </a:rPr>
              <a:t>THEME</a:t>
            </a:r>
            <a:endParaRPr lang="en-US" dirty="0">
              <a:solidFill>
                <a:srgbClr val="FF0000"/>
              </a:solidFill>
              <a:latin typeface="Arial" pitchFamily="34" charset="0"/>
              <a:cs typeface="Arial" pitchFamily="34" charset="0"/>
            </a:endParaRPr>
          </a:p>
        </p:txBody>
      </p:sp>
      <p:sp>
        <p:nvSpPr>
          <p:cNvPr id="3" name="Content Placeholder 2"/>
          <p:cNvSpPr>
            <a:spLocks noGrp="1"/>
          </p:cNvSpPr>
          <p:nvPr>
            <p:ph idx="1"/>
          </p:nvPr>
        </p:nvSpPr>
        <p:spPr>
          <a:xfrm>
            <a:off x="228600" y="2895600"/>
            <a:ext cx="8915400" cy="3763963"/>
          </a:xfrm>
        </p:spPr>
        <p:txBody>
          <a:bodyPr>
            <a:normAutofit/>
          </a:bodyPr>
          <a:lstStyle/>
          <a:p>
            <a:pPr marL="411480">
              <a:buFont typeface="Wingdings" pitchFamily="2" charset="2"/>
              <a:buChar char="q"/>
            </a:pPr>
            <a:r>
              <a:rPr lang="en-US" b="1" dirty="0" smtClean="0">
                <a:solidFill>
                  <a:srgbClr val="00B0F0"/>
                </a:solidFill>
                <a:latin typeface="Century" pitchFamily="18" charset="0"/>
              </a:rPr>
              <a:t>The theme basically deals with the minimization of human efforts by autonomous methods which are way more accurate and efficient. </a:t>
            </a:r>
          </a:p>
          <a:p>
            <a:pPr marL="411480">
              <a:buFont typeface="Wingdings" pitchFamily="2" charset="2"/>
              <a:buChar char="q"/>
            </a:pPr>
            <a:r>
              <a:rPr lang="en-US" b="1" dirty="0" smtClean="0">
                <a:solidFill>
                  <a:srgbClr val="00B0F0"/>
                </a:solidFill>
                <a:latin typeface="Century" pitchFamily="18" charset="0"/>
              </a:rPr>
              <a:t>So there is a need for autonomous and time saving technology in agriculture to have efficient farm management.</a:t>
            </a:r>
            <a:endParaRPr lang="en-US" dirty="0">
              <a:solidFill>
                <a:srgbClr val="00B0F0"/>
              </a:solidFill>
              <a:latin typeface="Century" pitchFamily="18" charset="0"/>
            </a:endParaRPr>
          </a:p>
        </p:txBody>
      </p:sp>
      <p:pic>
        <p:nvPicPr>
          <p:cNvPr id="2050" name="Picture 2" descr="C:\Users\DELL\Downloads\Soil-Sensor-Assembly-e146708258374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356441">
            <a:off x="5214257" y="-115821"/>
            <a:ext cx="2950024" cy="3227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0492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Rot by="120000">
                                      <p:cBhvr>
                                        <p:cTn id="11" dur="100" fill="hold">
                                          <p:stCondLst>
                                            <p:cond delay="0"/>
                                          </p:stCondLst>
                                        </p:cTn>
                                        <p:tgtEl>
                                          <p:spTgt spid="2050"/>
                                        </p:tgtEl>
                                        <p:attrNameLst>
                                          <p:attrName>r</p:attrName>
                                        </p:attrNameLst>
                                      </p:cBhvr>
                                    </p:animRot>
                                    <p:animRot by="-240000">
                                      <p:cBhvr>
                                        <p:cTn id="12" dur="200" fill="hold">
                                          <p:stCondLst>
                                            <p:cond delay="200"/>
                                          </p:stCondLst>
                                        </p:cTn>
                                        <p:tgtEl>
                                          <p:spTgt spid="2050"/>
                                        </p:tgtEl>
                                        <p:attrNameLst>
                                          <p:attrName>r</p:attrName>
                                        </p:attrNameLst>
                                      </p:cBhvr>
                                    </p:animRot>
                                    <p:animRot by="240000">
                                      <p:cBhvr>
                                        <p:cTn id="13" dur="200" fill="hold">
                                          <p:stCondLst>
                                            <p:cond delay="400"/>
                                          </p:stCondLst>
                                        </p:cTn>
                                        <p:tgtEl>
                                          <p:spTgt spid="2050"/>
                                        </p:tgtEl>
                                        <p:attrNameLst>
                                          <p:attrName>r</p:attrName>
                                        </p:attrNameLst>
                                      </p:cBhvr>
                                    </p:animRot>
                                    <p:animRot by="-240000">
                                      <p:cBhvr>
                                        <p:cTn id="14" dur="200" fill="hold">
                                          <p:stCondLst>
                                            <p:cond delay="600"/>
                                          </p:stCondLst>
                                        </p:cTn>
                                        <p:tgtEl>
                                          <p:spTgt spid="2050"/>
                                        </p:tgtEl>
                                        <p:attrNameLst>
                                          <p:attrName>r</p:attrName>
                                        </p:attrNameLst>
                                      </p:cBhvr>
                                    </p:animRot>
                                    <p:animRot by="120000">
                                      <p:cBhvr>
                                        <p:cTn id="15" dur="200" fill="hold">
                                          <p:stCondLst>
                                            <p:cond delay="800"/>
                                          </p:stCondLst>
                                        </p:cTn>
                                        <p:tgtEl>
                                          <p:spTgt spid="2050"/>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 calcmode="lin" valueType="num">
                                      <p:cBhvr additive="base">
                                        <p:cTn id="2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 calcmode="lin" valueType="num">
                                      <p:cBhvr additive="base">
                                        <p:cTn id="2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3000" r="-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b="1" dirty="0" smtClean="0">
                <a:latin typeface="Algerian" pitchFamily="82" charset="0"/>
              </a:rPr>
              <a:t>PROBLEM  STATEMENT</a:t>
            </a:r>
            <a:endParaRPr lang="en-US" b="1" dirty="0">
              <a:latin typeface="Algerian" pitchFamily="82" charset="0"/>
            </a:endParaRPr>
          </a:p>
        </p:txBody>
      </p:sp>
      <p:sp>
        <p:nvSpPr>
          <p:cNvPr id="3" name="Content Placeholder 2"/>
          <p:cNvSpPr>
            <a:spLocks noGrp="1"/>
          </p:cNvSpPr>
          <p:nvPr>
            <p:ph idx="1"/>
          </p:nvPr>
        </p:nvSpPr>
        <p:spPr>
          <a:xfrm>
            <a:off x="20782" y="1676400"/>
            <a:ext cx="5465618" cy="4297371"/>
          </a:xfrm>
          <a:solidFill>
            <a:schemeClr val="accent3">
              <a:lumMod val="40000"/>
              <a:lumOff val="60000"/>
            </a:schemeClr>
          </a:solidFill>
        </p:spPr>
        <p:txBody>
          <a:bodyPr>
            <a:normAutofit fontScale="92500" lnSpcReduction="10000"/>
          </a:bodyPr>
          <a:lstStyle/>
          <a:p>
            <a:pPr>
              <a:buFont typeface="Wingdings" pitchFamily="2" charset="2"/>
              <a:buChar char="q"/>
            </a:pPr>
            <a:r>
              <a:rPr lang="en-US" sz="2800" b="1" dirty="0" smtClean="0">
                <a:solidFill>
                  <a:srgbClr val="333300"/>
                </a:solidFill>
                <a:latin typeface="Book Antiqua" pitchFamily="18" charset="0"/>
              </a:rPr>
              <a:t>In our country farmers face a lot of issues due to loss of crops, water scarcity, lack of knowledge, climatic changes, excess use of fertilizer and sometimes due to lack of proper funds.</a:t>
            </a:r>
          </a:p>
          <a:p>
            <a:pPr>
              <a:buFont typeface="Wingdings" pitchFamily="2" charset="2"/>
              <a:buChar char="q"/>
            </a:pPr>
            <a:r>
              <a:rPr lang="en-US" sz="2800" b="1" dirty="0" smtClean="0">
                <a:solidFill>
                  <a:srgbClr val="333300"/>
                </a:solidFill>
                <a:latin typeface="Book Antiqua" pitchFamily="18" charset="0"/>
              </a:rPr>
              <a:t>Through this project we are going to solve all the major issues farmers will face and provide an alternative for them.</a:t>
            </a:r>
          </a:p>
        </p:txBody>
      </p:sp>
    </p:spTree>
    <p:extLst>
      <p:ext uri="{BB962C8B-B14F-4D97-AF65-F5344CB8AC3E}">
        <p14:creationId xmlns:p14="http://schemas.microsoft.com/office/powerpoint/2010/main" val="25657405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bg/>
                                          </p:spTgt>
                                        </p:tgtEl>
                                        <p:attrNameLst>
                                          <p:attrName>style.visibility</p:attrName>
                                        </p:attrNameLst>
                                      </p:cBhvr>
                                      <p:to>
                                        <p:strVal val="visible"/>
                                      </p:to>
                                    </p:set>
                                    <p:animEffect transition="in" filter="randombar(horizontal)">
                                      <p:cBhvr>
                                        <p:cTn id="14" dur="500"/>
                                        <p:tgtEl>
                                          <p:spTgt spid="3">
                                            <p:bg/>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2400"/>
            <a:ext cx="9144000" cy="838200"/>
          </a:xfrm>
        </p:spPr>
        <p:txBody>
          <a:bodyPr/>
          <a:lstStyle/>
          <a:p>
            <a:pPr algn="ctr"/>
            <a:r>
              <a:rPr lang="en-US" dirty="0" smtClean="0"/>
              <a:t>  </a:t>
            </a:r>
            <a:r>
              <a:rPr lang="en-US" b="1" u="sng" dirty="0" smtClean="0"/>
              <a:t>SOLUTIONS</a:t>
            </a:r>
            <a:endParaRPr lang="en-US" b="1" u="sng" dirty="0"/>
          </a:p>
        </p:txBody>
      </p:sp>
      <p:sp>
        <p:nvSpPr>
          <p:cNvPr id="3" name="Content Placeholder 2"/>
          <p:cNvSpPr>
            <a:spLocks noGrp="1"/>
          </p:cNvSpPr>
          <p:nvPr>
            <p:ph idx="1"/>
          </p:nvPr>
        </p:nvSpPr>
        <p:spPr>
          <a:xfrm>
            <a:off x="152400" y="838200"/>
            <a:ext cx="8839200" cy="5257800"/>
          </a:xfrm>
        </p:spPr>
        <p:txBody>
          <a:bodyPr>
            <a:noAutofit/>
          </a:bodyPr>
          <a:lstStyle/>
          <a:p>
            <a:pPr marL="0" indent="0">
              <a:buNone/>
            </a:pPr>
            <a:r>
              <a:rPr lang="en-US" dirty="0" smtClean="0"/>
              <a:t>Through this project we are going to implement the following things </a:t>
            </a:r>
          </a:p>
          <a:p>
            <a:pPr marL="0" indent="0">
              <a:buNone/>
            </a:pPr>
            <a:endParaRPr lang="en-US" dirty="0" smtClean="0"/>
          </a:p>
          <a:p>
            <a:pPr>
              <a:buFont typeface="Wingdings" pitchFamily="2" charset="2"/>
              <a:buChar char="q"/>
            </a:pPr>
            <a:r>
              <a:rPr lang="en-US" dirty="0" smtClean="0"/>
              <a:t>Develop a tool in the app so that it responds to all climatic changes using sensors and warn the farmers.</a:t>
            </a:r>
          </a:p>
          <a:p>
            <a:pPr>
              <a:buFont typeface="Wingdings" pitchFamily="2" charset="2"/>
              <a:buChar char="q"/>
            </a:pPr>
            <a:r>
              <a:rPr lang="en-US" dirty="0" smtClean="0"/>
              <a:t>An agriculture inclusive feature through which the details of the field can be passed to the whole agriculture offices so that all the details and things which farmers don’t know about the damage can be made to know and get alerted from the office</a:t>
            </a:r>
          </a:p>
          <a:p>
            <a:pPr>
              <a:buFont typeface="Wingdings" pitchFamily="2" charset="2"/>
              <a:buChar char="q"/>
            </a:pPr>
            <a:r>
              <a:rPr lang="en-US" dirty="0" smtClean="0"/>
              <a:t>We can develop a tool inside the app in which all </a:t>
            </a:r>
            <a:r>
              <a:rPr lang="en-US" dirty="0" err="1" smtClean="0"/>
              <a:t>yojanas</a:t>
            </a:r>
            <a:r>
              <a:rPr lang="en-US" dirty="0" smtClean="0"/>
              <a:t> or mutual benefits subscribe for farmers can be updated so that farmers can get details of all of the benefits he could apply for.</a:t>
            </a:r>
          </a:p>
          <a:p>
            <a:pPr>
              <a:buFont typeface="Wingdings" pitchFamily="2" charset="2"/>
              <a:buChar char="q"/>
            </a:pPr>
            <a:r>
              <a:rPr lang="en-US" dirty="0" smtClean="0"/>
              <a:t>A tool can be developed which record all the amount spend by the farmers and all the utilities he needs so that this information can be shared by the govt. and refunds can be received </a:t>
            </a:r>
          </a:p>
          <a:p>
            <a:endParaRPr lang="en-US" dirty="0"/>
          </a:p>
        </p:txBody>
      </p:sp>
    </p:spTree>
    <p:extLst>
      <p:ext uri="{BB962C8B-B14F-4D97-AF65-F5344CB8AC3E}">
        <p14:creationId xmlns:p14="http://schemas.microsoft.com/office/powerpoint/2010/main" val="19650069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ircle(in)">
                                      <p:cBhvr>
                                        <p:cTn id="15" dur="2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circle(in)">
                                      <p:cBhvr>
                                        <p:cTn id="20" dur="20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circle(in)">
                                      <p:cBhvr>
                                        <p:cTn id="25" dur="20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circle(in)">
                                      <p:cBhvr>
                                        <p:cTn id="30" dur="20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circle(in)">
                                      <p:cBhvr>
                                        <p:cTn id="35"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DELL\Desktop\Types-of-Sensors-Featured-Im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6394"/>
            <a:ext cx="9143998" cy="6894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24715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p:cNvSpPr>
            <a:spLocks noGrp="1"/>
          </p:cNvSpPr>
          <p:nvPr>
            <p:ph idx="1"/>
          </p:nvPr>
        </p:nvSpPr>
        <p:spPr/>
        <p:txBody>
          <a:bodyPr/>
          <a:lstStyle/>
          <a:p>
            <a:endParaRPr lang="en-US" dirty="0"/>
          </a:p>
        </p:txBody>
      </p:sp>
      <p:pic>
        <p:nvPicPr>
          <p:cNvPr id="3075" name="Picture 3" descr="C:\Users\DELL\Desktop\Fig. 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9950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DELL\Desktop\Ae1262p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9" y="0"/>
            <a:ext cx="9236177" cy="723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0268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DELL\Desktop\1-s2.0-S0168169915002379-gr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8062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5258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8800"/>
            <a:ext cx="9143999"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rot="956817">
            <a:off x="1142163" y="381000"/>
            <a:ext cx="6859787" cy="1371600"/>
          </a:xfr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txBody>
          <a:bodyPr>
            <a:normAutofit/>
          </a:bodyPr>
          <a:lstStyle/>
          <a:p>
            <a:r>
              <a:rPr lang="en-US" sz="4800" dirty="0" smtClean="0">
                <a:solidFill>
                  <a:srgbClr val="3333FF"/>
                </a:solidFill>
              </a:rPr>
              <a:t>FARM APP BENEFITS</a:t>
            </a:r>
            <a:endParaRPr lang="en-US" sz="4800" dirty="0">
              <a:solidFill>
                <a:srgbClr val="3333FF"/>
              </a:solidFill>
            </a:endParaRPr>
          </a:p>
        </p:txBody>
      </p:sp>
    </p:spTree>
    <p:extLst>
      <p:ext uri="{BB962C8B-B14F-4D97-AF65-F5344CB8AC3E}">
        <p14:creationId xmlns:p14="http://schemas.microsoft.com/office/powerpoint/2010/main" val="8055289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F02895261.potx" id="{03C5CF44-0C62-41B4-B3EA-416B4807878A}" vid="{EC3ACB92-700E-4167-B3A6-412DE40A64C2}"/>
    </a:ext>
  </a:extLst>
</a:theme>
</file>

<file path=ppt/theme/theme2.xml><?xml version="1.0" encoding="utf-8"?>
<a:theme xmlns:a="http://schemas.openxmlformats.org/drawingml/2006/main" name="7_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02895261.potx" id="{03C5CF44-0C62-41B4-B3EA-416B4807878A}" vid="{EC3ACB92-700E-4167-B3A6-412DE40A64C2}"/>
    </a:ext>
  </a:extLst>
</a:theme>
</file>

<file path=ppt/theme/theme3.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381</TotalTime>
  <Words>269</Words>
  <Application>Microsoft Office PowerPoint</Application>
  <PresentationFormat>On-screen Show (4:3)</PresentationFormat>
  <Paragraphs>17</Paragraphs>
  <Slides>11</Slides>
  <Notes>0</Notes>
  <HiddenSlides>0</HiddenSlides>
  <MMClips>0</MMClips>
  <ScaleCrop>false</ScaleCrop>
  <HeadingPairs>
    <vt:vector size="4" baseType="variant">
      <vt:variant>
        <vt:lpstr>Theme</vt:lpstr>
      </vt:variant>
      <vt:variant>
        <vt:i4>3</vt:i4>
      </vt:variant>
      <vt:variant>
        <vt:lpstr>Slide Titles</vt:lpstr>
      </vt:variant>
      <vt:variant>
        <vt:i4>11</vt:i4>
      </vt:variant>
    </vt:vector>
  </HeadingPairs>
  <TitlesOfParts>
    <vt:vector size="14" baseType="lpstr">
      <vt:lpstr>Digital Blue Tunnel 16x9</vt:lpstr>
      <vt:lpstr>7_Digital Blue Tunnel 16x9</vt:lpstr>
      <vt:lpstr>Executive</vt:lpstr>
      <vt:lpstr>           FIRMA  APP</vt:lpstr>
      <vt:lpstr>THEME</vt:lpstr>
      <vt:lpstr>PROBLEM  STATEMENT</vt:lpstr>
      <vt:lpstr>  SOLUTIONS</vt:lpstr>
      <vt:lpstr>PowerPoint Presentation</vt:lpstr>
      <vt:lpstr>PowerPoint Presentation</vt:lpstr>
      <vt:lpstr>PowerPoint Presentation</vt:lpstr>
      <vt:lpstr>PowerPoint Presentation</vt:lpstr>
      <vt:lpstr>FARM APP BENEFITS</vt:lpstr>
      <vt:lpstr>PowerPoint Presentation</vt:lpstr>
      <vt:lpstr>THANK YOU</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dc:title>
  <dc:creator>priyanka singha</dc:creator>
  <cp:lastModifiedBy>priyanka singha</cp:lastModifiedBy>
  <cp:revision>36</cp:revision>
  <dcterms:created xsi:type="dcterms:W3CDTF">2018-02-23T18:30:51Z</dcterms:created>
  <dcterms:modified xsi:type="dcterms:W3CDTF">2018-02-24T20:15:33Z</dcterms:modified>
</cp:coreProperties>
</file>