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68" r:id="rId14"/>
    <p:sldId id="274" r:id="rId15"/>
    <p:sldId id="260" r:id="rId16"/>
    <p:sldId id="276" r:id="rId17"/>
    <p:sldId id="258" r:id="rId18"/>
    <p:sldId id="259" r:id="rId19"/>
    <p:sldId id="275" r:id="rId20"/>
    <p:sldId id="277" r:id="rId21"/>
    <p:sldId id="280" r:id="rId22"/>
    <p:sldId id="278" r:id="rId23"/>
    <p:sldId id="28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ialog-tool-repo001-2133.mybluemix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natural-language-classifier-toolkit.ng.bluemix.net/6a1b932f-65d9-47cc-9f7b-85179e062639/trai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83523" y="5396013"/>
            <a:ext cx="9144000" cy="1641490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TW" alt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Watson Dialog &amp; NLC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5791" y="4641988"/>
            <a:ext cx="9144000" cy="75402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Norman Kung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i.ytimg.com/vi/8o44asJt8ZA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15" y="310043"/>
            <a:ext cx="7470531" cy="42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0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Deploy on the dialog tool to test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2525541"/>
            <a:ext cx="11846560" cy="19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19" y="2540000"/>
            <a:ext cx="11513734" cy="321519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Deploy on the dialog tool to test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1">
            <a:hlinkClick r:id="rId2"/>
          </p:cNvPr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Deploy on the dialog tool to test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4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149" y="1825625"/>
            <a:ext cx="9503702" cy="4351338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Implement on your real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2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14208"/>
            <a:ext cx="12175487" cy="4537392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Implement on your real project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692400" y="2489200"/>
            <a:ext cx="731520" cy="168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71520" y="416488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trigger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5506720" y="2369066"/>
            <a:ext cx="914400" cy="20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421120" y="21844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Conversation 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6350000" y="2560320"/>
            <a:ext cx="944880" cy="151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4165"/>
            <a:ext cx="10515600" cy="1325563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265" y="395446"/>
            <a:ext cx="1323975" cy="1143000"/>
          </a:xfrm>
          <a:prstGeom prst="rect">
            <a:avLst/>
          </a:prstGeom>
        </p:spPr>
      </p:pic>
      <p:pic>
        <p:nvPicPr>
          <p:cNvPr id="2050" name="Picture 2" descr="http://cs.utdallas.edu/wp-content/uploads/2016/02/ibm-watso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31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Train your classifier</a:t>
            </a:r>
            <a:endParaRPr lang="en-US" altLang="zh-TW" sz="5400" dirty="0"/>
          </a:p>
          <a:p>
            <a:r>
              <a:rPr lang="en-US" altLang="zh-TW" sz="5400" dirty="0" smtClean="0"/>
              <a:t>Test and enforce</a:t>
            </a:r>
            <a:endParaRPr lang="en-US" altLang="zh-TW" sz="5400" dirty="0"/>
          </a:p>
          <a:p>
            <a:r>
              <a:rPr lang="en-US" altLang="zh-TW" sz="5400" dirty="0" smtClean="0"/>
              <a:t>Implement on your real project</a:t>
            </a:r>
            <a:endParaRPr lang="zh-TW" altLang="en-US" sz="54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04165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4165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304164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48" y="1629727"/>
            <a:ext cx="9043352" cy="51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4165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00" y="1825625"/>
            <a:ext cx="10109200" cy="4814157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304164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81" y="2477453"/>
            <a:ext cx="8793238" cy="369951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365124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4165"/>
            <a:ext cx="10515600" cy="1325563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 Service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39132"/>
            <a:ext cx="1260157" cy="12905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05" y="1825625"/>
            <a:ext cx="9246552" cy="45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716073"/>
            <a:ext cx="11311890" cy="233376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365124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1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65124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5546575" y="3401694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27337" y="27066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1002" y="27066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8502" y="4352606"/>
            <a:ext cx="16427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29063" y="4257040"/>
            <a:ext cx="103244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74667" y="27066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16750" y="27066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270240" y="3401694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848703" y="3359148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向下箭號 14"/>
          <p:cNvSpPr/>
          <p:nvPr/>
        </p:nvSpPr>
        <p:spPr>
          <a:xfrm>
            <a:off x="3221483" y="4311966"/>
            <a:ext cx="231740" cy="325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980783" y="3966527"/>
            <a:ext cx="680720" cy="3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3195689" y="3002439"/>
            <a:ext cx="231740" cy="325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954989" y="2657000"/>
            <a:ext cx="680720" cy="3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4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65124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124960" y="3698241"/>
            <a:ext cx="894080" cy="65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19040" y="3738880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70800" y="3718560"/>
            <a:ext cx="16427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/>
          <p:cNvCxnSpPr>
            <a:endCxn id="12" idx="1"/>
          </p:cNvCxnSpPr>
          <p:nvPr/>
        </p:nvCxnSpPr>
        <p:spPr>
          <a:xfrm>
            <a:off x="6607880" y="4338320"/>
            <a:ext cx="10629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69840" y="22748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70800" y="22748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/>
          <p:cNvCxnSpPr>
            <a:stCxn id="18" idx="3"/>
            <a:endCxn id="19" idx="1"/>
          </p:cNvCxnSpPr>
          <p:nvPr/>
        </p:nvCxnSpPr>
        <p:spPr>
          <a:xfrm>
            <a:off x="6750120" y="2904807"/>
            <a:ext cx="92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下箭號 23"/>
          <p:cNvSpPr/>
          <p:nvPr/>
        </p:nvSpPr>
        <p:spPr>
          <a:xfrm>
            <a:off x="4606105" y="3793807"/>
            <a:ext cx="231740" cy="325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4369770" y="3373122"/>
            <a:ext cx="680720" cy="3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75790" y="2139635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257040" y="2904807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向下箭號 30"/>
          <p:cNvSpPr/>
          <p:nvPr/>
        </p:nvSpPr>
        <p:spPr>
          <a:xfrm>
            <a:off x="4610470" y="2593973"/>
            <a:ext cx="231740" cy="325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4369770" y="2248534"/>
            <a:ext cx="680720" cy="3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8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65124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5546575" y="3401694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27337" y="27066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51002" y="27066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NLC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88502" y="4352606"/>
            <a:ext cx="16427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Dialog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29063" y="4257040"/>
            <a:ext cx="103244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74667" y="27066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trigger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416750" y="2706687"/>
            <a:ext cx="1680280" cy="125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Dialog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270240" y="3401694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848703" y="3359148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向下箭號 14"/>
          <p:cNvSpPr/>
          <p:nvPr/>
        </p:nvSpPr>
        <p:spPr>
          <a:xfrm>
            <a:off x="3221483" y="4311966"/>
            <a:ext cx="231740" cy="325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2980783" y="3966527"/>
            <a:ext cx="680720" cy="3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switch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833804" y="5151119"/>
            <a:ext cx="597478" cy="46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NLC</a:t>
            </a:r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3199592" y="3002439"/>
            <a:ext cx="231740" cy="325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2958892" y="2657000"/>
            <a:ext cx="680720" cy="3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switch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3806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9900" dirty="0" smtClean="0"/>
              <a:t>Thanks !</a:t>
            </a:r>
            <a:endParaRPr lang="zh-TW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72273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Build your own XML script</a:t>
            </a:r>
          </a:p>
          <a:p>
            <a:r>
              <a:rPr lang="en-US" altLang="zh-TW" sz="5400" dirty="0" smtClean="0"/>
              <a:t>Deploy on the dialog tool to test </a:t>
            </a:r>
          </a:p>
          <a:p>
            <a:r>
              <a:rPr lang="en-US" altLang="zh-TW" sz="5400" dirty="0" smtClean="0"/>
              <a:t>Implement on your real project</a:t>
            </a:r>
            <a:endParaRPr lang="zh-TW" altLang="en-US" sz="54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04165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04165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5" y="1825625"/>
            <a:ext cx="9455785" cy="47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https://github.com/as93717913/face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08" y="1690688"/>
            <a:ext cx="11140352" cy="5308445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660"/>
            <a:ext cx="12251055" cy="134743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37" y="1556499"/>
            <a:ext cx="5064442" cy="53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https://github.com/watson-developer-cloud/dialog-tool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30188"/>
            <a:ext cx="10515600" cy="1325563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Deploy on the dialog tool to test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56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93</TotalTime>
  <Words>133</Words>
  <Application>Microsoft Office PowerPoint</Application>
  <PresentationFormat>寬螢幕</PresentationFormat>
  <Paragraphs>57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Corbel</vt:lpstr>
      <vt:lpstr>Times New Roman</vt:lpstr>
      <vt:lpstr>深度</vt:lpstr>
      <vt:lpstr>IBM Watson Dialog &amp; NLC</vt:lpstr>
      <vt:lpstr>Dialog Service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NLC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Watson Dialog &amp; NLC</dc:title>
  <dc:creator>龔彥丞</dc:creator>
  <cp:lastModifiedBy>龔彥丞</cp:lastModifiedBy>
  <cp:revision>11</cp:revision>
  <dcterms:created xsi:type="dcterms:W3CDTF">2016-03-31T04:52:26Z</dcterms:created>
  <dcterms:modified xsi:type="dcterms:W3CDTF">2016-03-31T06:25:33Z</dcterms:modified>
</cp:coreProperties>
</file>