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1" r:id="rId3"/>
    <p:sldId id="257" r:id="rId4"/>
    <p:sldId id="269" r:id="rId5"/>
    <p:sldId id="258" r:id="rId6"/>
    <p:sldId id="259" r:id="rId7"/>
    <p:sldId id="264" r:id="rId8"/>
    <p:sldId id="266" r:id="rId9"/>
    <p:sldId id="265" r:id="rId10"/>
    <p:sldId id="275" r:id="rId11"/>
    <p:sldId id="262" r:id="rId12"/>
    <p:sldId id="261" r:id="rId13"/>
    <p:sldId id="263" r:id="rId14"/>
    <p:sldId id="274" r:id="rId15"/>
    <p:sldId id="276" r:id="rId16"/>
    <p:sldId id="267" r:id="rId17"/>
    <p:sldId id="277" r:id="rId18"/>
    <p:sldId id="278" r:id="rId19"/>
    <p:sldId id="279" r:id="rId20"/>
    <p:sldId id="280" r:id="rId21"/>
    <p:sldId id="285" r:id="rId22"/>
    <p:sldId id="287" r:id="rId23"/>
    <p:sldId id="289" r:id="rId24"/>
    <p:sldId id="288" r:id="rId25"/>
    <p:sldId id="284" r:id="rId26"/>
    <p:sldId id="292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grow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719668" y="3968234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CV or SD of growth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4770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6019800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age or length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Models for illustrating parameterization (based on “simple”), not to be used for estimation: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dirty="0" smtClean="0"/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dirty="0" smtClean="0"/>
              <a:t>Models for illustrating conditional and marginal age compositions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</a:t>
            </a:r>
            <a:r>
              <a:rPr lang="en-US" sz="3200" dirty="0" smtClean="0"/>
              <a:t>h and age observations m</a:t>
            </a:r>
            <a:r>
              <a:rPr lang="en-US" sz="3200" dirty="0" smtClean="0"/>
              <a:t>ay be associated with 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can be associated with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Parameterization of growth curves</a:t>
            </a:r>
          </a:p>
          <a:p>
            <a:r>
              <a:rPr lang="en-US" sz="2000" dirty="0" smtClean="0"/>
              <a:t>Overview </a:t>
            </a:r>
            <a:r>
              <a:rPr lang="en-US" sz="2000" dirty="0"/>
              <a:t>of example models</a:t>
            </a:r>
          </a:p>
          <a:p>
            <a:r>
              <a:rPr lang="en-US" sz="2000" dirty="0" smtClean="0"/>
              <a:t>Timing issues</a:t>
            </a:r>
            <a:endParaRPr lang="en-US" sz="2000" dirty="0"/>
          </a:p>
          <a:p>
            <a:r>
              <a:rPr lang="en-US" sz="2000" dirty="0" smtClean="0"/>
              <a:t>Quantities </a:t>
            </a:r>
            <a:r>
              <a:rPr lang="en-US" sz="2000" dirty="0"/>
              <a:t>that depend on growth and how they are connected</a:t>
            </a:r>
          </a:p>
          <a:p>
            <a:pPr lvl="1"/>
            <a:r>
              <a:rPr lang="en-US" sz="2000" dirty="0"/>
              <a:t>Growth curve,</a:t>
            </a:r>
          </a:p>
          <a:p>
            <a:pPr lvl="1"/>
            <a:r>
              <a:rPr lang="en-US" sz="2000" dirty="0"/>
              <a:t>Length-at-age matrix,</a:t>
            </a:r>
          </a:p>
          <a:p>
            <a:pPr lvl="1"/>
            <a:r>
              <a:rPr lang="en-US" sz="2000" dirty="0"/>
              <a:t>Length compositions,</a:t>
            </a:r>
          </a:p>
          <a:p>
            <a:pPr lvl="1"/>
            <a:r>
              <a:rPr lang="en-US" sz="2000" dirty="0"/>
              <a:t>Mean length- or weight-at-age</a:t>
            </a:r>
          </a:p>
          <a:p>
            <a:pPr lvl="1"/>
            <a:r>
              <a:rPr lang="en-US" sz="2000" dirty="0"/>
              <a:t>Conditional age-at-length compositions</a:t>
            </a:r>
          </a:p>
          <a:p>
            <a:r>
              <a:rPr lang="en-US" sz="2000" dirty="0"/>
              <a:t>Advanced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1"/>
            <a:r>
              <a:rPr lang="en-US" sz="2000" dirty="0" smtClean="0"/>
              <a:t>Alternative growth curves</a:t>
            </a:r>
          </a:p>
          <a:p>
            <a:pPr lvl="1"/>
            <a:r>
              <a:rPr lang="en-US" sz="2000" smtClean="0"/>
              <a:t>Growth platoons and growth morphs</a:t>
            </a:r>
          </a:p>
          <a:p>
            <a:pPr lvl="1"/>
            <a:r>
              <a:rPr lang="en-US" sz="2000" smtClean="0"/>
              <a:t>Time-varying </a:t>
            </a:r>
            <a:r>
              <a:rPr lang="en-US" sz="2000" dirty="0"/>
              <a:t>growth</a:t>
            </a:r>
          </a:p>
          <a:p>
            <a:pPr lvl="1"/>
            <a:r>
              <a:rPr lang="en-US" sz="2000" dirty="0" smtClean="0"/>
              <a:t>Seasonal </a:t>
            </a:r>
            <a:r>
              <a:rPr lang="en-US" sz="2000" dirty="0"/>
              <a:t>and </a:t>
            </a:r>
            <a:r>
              <a:rPr lang="en-US" sz="2000" dirty="0" smtClean="0"/>
              <a:t>spatial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</a:t>
            </a: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materials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</a:t>
            </a:r>
            <a:r>
              <a:rPr lang="en-US" dirty="0" smtClean="0"/>
              <a:t>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</a:t>
            </a:r>
            <a:r>
              <a:rPr lang="en-US" sz="2000" dirty="0" smtClean="0"/>
              <a:t>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962400" cy="5211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 </a:t>
            </a:r>
            <a:r>
              <a:rPr lang="en-US" dirty="0" smtClean="0">
                <a:solidFill>
                  <a:srgbClr val="C00000"/>
                </a:solidFill>
              </a:rPr>
              <a:t>8am </a:t>
            </a:r>
            <a:r>
              <a:rPr lang="en-US" dirty="0" smtClean="0">
                <a:solidFill>
                  <a:srgbClr val="C00000"/>
                </a:solidFill>
              </a:rPr>
              <a:t>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 = weight used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SSMethod.TA1.8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942</Words>
  <Application>Microsoft Office PowerPoint</Application>
  <PresentationFormat>On-screen Show (4:3)</PresentationFormat>
  <Paragraphs>210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Modeling growth  in stock assessments  using Stock Synthesis</vt:lpstr>
      <vt:lpstr>Outline</vt:lpstr>
      <vt:lpstr>Notes</vt:lpstr>
      <vt:lpstr>Parameterization of growth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SSMethod.TA1.8</vt:lpstr>
      <vt:lpstr>Alternatives to von Bertalanffy: Schnute/Richards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44</cp:revision>
  <dcterms:created xsi:type="dcterms:W3CDTF">2014-11-02T17:44:53Z</dcterms:created>
  <dcterms:modified xsi:type="dcterms:W3CDTF">2014-11-03T09:02:07Z</dcterms:modified>
</cp:coreProperties>
</file>