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4" r:id="rId7"/>
    <p:sldId id="266" r:id="rId8"/>
    <p:sldId id="265" r:id="rId9"/>
    <p:sldId id="262" r:id="rId10"/>
    <p:sldId id="261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0F69-9FAF-41B3-854D-48F7B2E7DB8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ylori/SSgrow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materials 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https://github.com/taylori/SSgrowth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</p:spTree>
    <p:extLst>
      <p:ext uri="{BB962C8B-B14F-4D97-AF65-F5344CB8AC3E}">
        <p14:creationId xmlns:p14="http://schemas.microsoft.com/office/powerpoint/2010/main" val="2017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120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Modeling growth  in stock assessments  using Stock Synthesis</vt:lpstr>
      <vt:lpstr>Outline</vt:lpstr>
      <vt:lpstr>Parameterization of growth</vt:lpstr>
      <vt:lpstr>Parameterization of growth</vt:lpstr>
      <vt:lpstr>Parameterization of growth</vt:lpstr>
      <vt:lpstr>Parameterization of growth</vt:lpstr>
      <vt:lpstr>Parameterization of growth</vt:lpstr>
      <vt:lpstr>Parameterization of growth</vt:lpstr>
      <vt:lpstr>Parameterization of growth</vt:lpstr>
      <vt:lpstr>Parameterization of growth</vt:lpstr>
      <vt:lpstr>Parameterization of growth</vt:lpstr>
      <vt:lpstr>Example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Taylor, Ian</cp:lastModifiedBy>
  <cp:revision>11</cp:revision>
  <dcterms:created xsi:type="dcterms:W3CDTF">2014-11-02T17:44:53Z</dcterms:created>
  <dcterms:modified xsi:type="dcterms:W3CDTF">2014-11-02T19:25:33Z</dcterms:modified>
</cp:coreProperties>
</file>