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LTU billboard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Matthew Castaldini</a:t>
            </a:r>
          </a:p>
          <a:p>
            <a:r>
              <a:rPr lang="fi-FI" dirty="0"/>
              <a:t>Kathleen Napier</a:t>
            </a:r>
          </a:p>
          <a:p>
            <a:r>
              <a:rPr lang="fi-FI" dirty="0"/>
              <a:t>Ian </a:t>
            </a:r>
            <a:r>
              <a:rPr lang="fi-FI" dirty="0" smtClean="0"/>
              <a:t>Timmis </a:t>
            </a:r>
            <a:endParaRPr lang="fi-FI" dirty="0"/>
          </a:p>
          <a:p>
            <a:r>
              <a:rPr lang="fi-FI" dirty="0"/>
              <a:t>Hanan Jalnko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Vision Statement</a:t>
            </a:r>
          </a:p>
          <a:p>
            <a:r>
              <a:rPr lang="en-US" dirty="0" smtClean="0"/>
              <a:t>Functional </a:t>
            </a:r>
            <a:r>
              <a:rPr lang="en-US" dirty="0"/>
              <a:t>Objectives</a:t>
            </a:r>
          </a:p>
          <a:p>
            <a:r>
              <a:rPr lang="en-US" dirty="0" smtClean="0"/>
              <a:t>Technology Rationale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billboards in each building at LTU are the main place to acquire information of events on campus. The major issues with this are:</a:t>
            </a:r>
          </a:p>
          <a:p>
            <a:r>
              <a:rPr lang="en-US" dirty="0" smtClean="0"/>
              <a:t>They are inconsistently updated with events on campus. (Orgs do not always post on each billboard)</a:t>
            </a:r>
          </a:p>
          <a:p>
            <a:r>
              <a:rPr lang="en-US" dirty="0" smtClean="0"/>
              <a:t>Old posters rarely get removed</a:t>
            </a:r>
          </a:p>
          <a:p>
            <a:r>
              <a:rPr lang="en-US" dirty="0" smtClean="0"/>
              <a:t>Many events do even post posters for their events</a:t>
            </a:r>
          </a:p>
          <a:p>
            <a:r>
              <a:rPr lang="en-US" dirty="0" smtClean="0"/>
              <a:t>You must be on campus to see any of this information</a:t>
            </a:r>
          </a:p>
          <a:p>
            <a:pPr marL="0" indent="0">
              <a:buNone/>
            </a:pPr>
            <a:r>
              <a:rPr lang="en-US" dirty="0" smtClean="0"/>
              <a:t>Our solution? LTU Billboard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Our vision is to create a website to facilitate the organization of extracurricular activities on campus by centralizing their agendas and allowing users to interact with those agendas in a unique yet intuitive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Functional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organizations to register events</a:t>
            </a:r>
          </a:p>
          <a:p>
            <a:r>
              <a:rPr lang="en-US" dirty="0" smtClean="0"/>
              <a:t>Allow users to RSVP for events </a:t>
            </a:r>
          </a:p>
          <a:p>
            <a:r>
              <a:rPr lang="en-US" dirty="0" smtClean="0"/>
              <a:t>Allow users to view a calendar with consolidated events of each organization</a:t>
            </a:r>
          </a:p>
          <a:p>
            <a:r>
              <a:rPr lang="en-US" dirty="0" smtClean="0"/>
              <a:t>Allow users to follow organizations</a:t>
            </a:r>
          </a:p>
          <a:p>
            <a:r>
              <a:rPr lang="en-US" dirty="0" smtClean="0"/>
              <a:t>Allow users to apply filters to the calendar in order to remove any events the user does not care about</a:t>
            </a:r>
          </a:p>
          <a:p>
            <a:r>
              <a:rPr lang="en-US" dirty="0" smtClean="0"/>
              <a:t>Allow administrative users to accept or deny requests made by organizations to sign up for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 / Bootstrap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Apache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7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207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LTU billboard</vt:lpstr>
      <vt:lpstr>agenda</vt:lpstr>
      <vt:lpstr>Problem</vt:lpstr>
      <vt:lpstr>Vision</vt:lpstr>
      <vt:lpstr>Functional Objectives</vt:lpstr>
      <vt:lpstr>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LTU billboard</dc:title>
  <dc:creator>Ian M. Timmis</dc:creator>
  <cp:lastModifiedBy>Ian M. Timmis</cp:lastModifiedBy>
  <cp:revision>7</cp:revision>
  <dcterms:created xsi:type="dcterms:W3CDTF">2016-05-09T13:55:58Z</dcterms:created>
  <dcterms:modified xsi:type="dcterms:W3CDTF">2016-05-09T18:50:10Z</dcterms:modified>
</cp:coreProperties>
</file>