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35" d="100"/>
          <a:sy n="135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CF10-23D1-DB4F-BC01-51C815DE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9E2D-53BE-6546-AFD5-F9486168C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C649-48E1-2B42-813C-CC4CC5D5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AC52-825C-404E-B8BD-E0ABBB78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E5F3-FBD2-D843-B4E5-6C20DBF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6EC0-E93D-C34F-96DA-A850EC11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A128D-BFF2-9842-8776-6D002967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F22-7ECC-0745-BEE8-0DCCAAE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5159-5140-934C-A9E8-E8D3B27C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20FD-2630-194D-90FE-4F61B113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43E1A-6980-F24B-B8EF-9D103AB98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6BF6-49E7-774C-A2B9-91BE27540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D993-B876-DB4A-9A10-C9BD907C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5609-190B-0B42-99F2-4060389A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D4C2-EB3F-6E4C-B269-46F09A7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6A63-3752-F34E-AA0A-CA51C39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25ED-39D7-9E44-A2A7-E681446D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EB5B-0C69-8F48-879A-D3921DEB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ECC8-4F89-3143-A5B8-348F8B57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7EA1-0135-3A4F-9F97-C428CC29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F77A-6B1A-B843-A7C7-8441758F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2FAA-3C71-3E43-8330-5520E882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889D-5D83-594A-A832-A1CC87DB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232B-EA68-0F4B-B9BA-21927D68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C794-E342-1641-B841-0CF1E74D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0CD0-FDF4-094E-9128-29F128BD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BAE1-98A4-CD4C-B0E7-1E5AB836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9059B-0F1F-714F-A6E0-4430532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CE1-B819-4B40-BF93-E55B5503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2419-C771-C94D-A68C-060D892A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FF1-4102-8143-A838-5C6CC11D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3E00-BC15-0249-9F8F-339C7710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669A-6651-1347-B0D0-6CB5190E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F6BC-37B4-0440-8169-C904DCA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41AE3-6586-8D47-866F-AB52294A0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C2C81-D57A-AF47-A190-49BE3C645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5DC90-E432-DB43-B3CB-AC13AFE7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BA993-C84F-CC45-9857-489F9A25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2BDE1-9F49-D444-8C67-430A7A4B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4740-CA3E-2749-BB0E-C8DE96E0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7BBE0-515B-DF41-A175-58B490F8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FB064-B3B3-1B44-9499-B17678FE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C1B87-1C1C-7F42-8963-8A9A899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F5AC6-39A0-A94D-B368-1CE72733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AE458-5F6C-1E49-A2D3-B1BA8C53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D3AE-2C0D-EA41-900F-C268ADCC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5A5B-DB8C-4744-8A6A-005EDD88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3796-CEEA-7745-8D86-6DDE8476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642FC-33D2-044D-B845-80E7435E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E84B-6C02-2C43-965A-F6C3384F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75E1-1EF3-6242-889F-717B06C4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984E-8AC8-6045-80EC-9CAF5DC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73B6-AB40-ED41-9827-D0E91CE8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D44C3-4E73-334C-B354-BB8A5E029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4E3BA-05FC-2347-A336-14CFF3B1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1FFF-754F-4040-BB16-A2C22CD4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D114-961B-814B-B4EC-CDD3BB36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C36B-A6D5-5340-A0D4-FB4C5477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66BAC-3528-5043-BDF6-0E05427E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D2C2-AB7F-C143-AE5C-39FC838B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4A72-376C-C04E-8B6E-FDE348BA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1557-8153-7E42-AE4B-E73518760DA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2FD9-64D1-A14E-B73C-D0644754B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8392-7B13-CD48-8EFF-59C20612A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B1EC-1454-3448-91D0-218570C1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05DC-EFD6-4D4A-8EFC-0B28FEBA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Bamazon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6BF5D-B932-454C-A06F-8874F26E0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Iwona Antonik</a:t>
            </a:r>
          </a:p>
        </p:txBody>
      </p:sp>
    </p:spTree>
    <p:extLst>
      <p:ext uri="{BB962C8B-B14F-4D97-AF65-F5344CB8AC3E}">
        <p14:creationId xmlns:p14="http://schemas.microsoft.com/office/powerpoint/2010/main" val="336161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B0E6-5A4D-D148-BCC6-33E51DC5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 – Add new dept.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8E676-288C-EE43-91BC-58D83D82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" y="1690688"/>
            <a:ext cx="63373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A6FEE-9324-0F46-920A-2B6D054B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55" y="3789362"/>
            <a:ext cx="6680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B128-005F-7F45-84A8-8753E5DA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3F3B-8688-2140-9EE1-80325781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of products is generated when customer is initiated.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8E973-00F8-4D4A-BFDC-0E8958A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71" y="2168010"/>
            <a:ext cx="5622242" cy="40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D111-47EA-8845-99CB-A7CB578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15"/>
            <a:ext cx="10515600" cy="66502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purchase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92622-3C71-244F-AAAD-9548A5B1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" y="681037"/>
            <a:ext cx="5162906" cy="3999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674B6-19E3-084F-838A-0BCCFF90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383" y="1318042"/>
            <a:ext cx="6575982" cy="138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0F342-EF8A-244C-A970-F809183F1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3184"/>
            <a:ext cx="5694689" cy="866908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28C2103-7FF4-2F49-B915-F3667C577420}"/>
              </a:ext>
            </a:extLst>
          </p:cNvPr>
          <p:cNvSpPr/>
          <p:nvPr/>
        </p:nvSpPr>
        <p:spPr>
          <a:xfrm>
            <a:off x="6354501" y="197964"/>
            <a:ext cx="2581155" cy="866908"/>
          </a:xfrm>
          <a:prstGeom prst="wedgeRectCallout">
            <a:avLst>
              <a:gd name="adj1" fmla="val -98258"/>
              <a:gd name="adj2" fmla="val 55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</a:t>
            </a:r>
            <a:r>
              <a:rPr lang="en-US" dirty="0" err="1"/>
              <a:t>product_slales</a:t>
            </a:r>
            <a:r>
              <a:rPr lang="en-US" dirty="0"/>
              <a:t> = 0 and quantity of product #1 = 655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E110DD-D72F-C947-B6F3-18E7163D125C}"/>
              </a:ext>
            </a:extLst>
          </p:cNvPr>
          <p:cNvSpPr/>
          <p:nvPr/>
        </p:nvSpPr>
        <p:spPr>
          <a:xfrm>
            <a:off x="9429210" y="141567"/>
            <a:ext cx="2581155" cy="866908"/>
          </a:xfrm>
          <a:prstGeom prst="wedgeRectCallout">
            <a:avLst>
              <a:gd name="adj1" fmla="val -92415"/>
              <a:gd name="adj2" fmla="val 12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purchased product id # 1 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49E456D-5668-A141-B59E-D55BCCBBE8A0}"/>
              </a:ext>
            </a:extLst>
          </p:cNvPr>
          <p:cNvSpPr/>
          <p:nvPr/>
        </p:nvSpPr>
        <p:spPr>
          <a:xfrm>
            <a:off x="3095745" y="2680563"/>
            <a:ext cx="2581155" cy="866908"/>
          </a:xfrm>
          <a:prstGeom prst="wedgeRectCallout">
            <a:avLst>
              <a:gd name="adj1" fmla="val 122697"/>
              <a:gd name="adj2" fmla="val 45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reflects the purchase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8FEDF-B072-5B4F-AB19-C5C4A2677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289" y="5317095"/>
            <a:ext cx="7772400" cy="1117600"/>
          </a:xfrm>
          <a:prstGeom prst="rect">
            <a:avLst/>
          </a:prstGeom>
        </p:spPr>
      </p:pic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BA6C7478-A36D-314F-BD5A-F46CA27BB75F}"/>
              </a:ext>
            </a:extLst>
          </p:cNvPr>
          <p:cNvSpPr/>
          <p:nvPr/>
        </p:nvSpPr>
        <p:spPr>
          <a:xfrm>
            <a:off x="204004" y="5310055"/>
            <a:ext cx="2581155" cy="866908"/>
          </a:xfrm>
          <a:prstGeom prst="wedgeRectCallout">
            <a:avLst>
              <a:gd name="adj1" fmla="val 101621"/>
              <a:gd name="adj2" fmla="val 3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of Quantity</a:t>
            </a:r>
          </a:p>
        </p:txBody>
      </p:sp>
    </p:spTree>
    <p:extLst>
      <p:ext uri="{BB962C8B-B14F-4D97-AF65-F5344CB8AC3E}">
        <p14:creationId xmlns:p14="http://schemas.microsoft.com/office/powerpoint/2010/main" val="380867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3D1-EE71-FB4C-842F-E3770657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6126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Manager functionality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E004-5B06-CF41-815D-4CA34EB2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9" y="1229488"/>
            <a:ext cx="11639790" cy="32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2A8D-0979-BF41-8AD1-A9FA815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view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62D2-0B46-6F49-ABB1-FE5BDDCB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37" y="1567743"/>
            <a:ext cx="2881992" cy="49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4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7393C-4B03-1B44-99C3-BC5EEE91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1" y="2013994"/>
            <a:ext cx="5776299" cy="4369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9EAD1-B6E5-084E-8169-4A423ED1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0" y="972273"/>
            <a:ext cx="5636629" cy="541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9A833-2C2F-BC42-A6B8-FA4AA427C730}"/>
              </a:ext>
            </a:extLst>
          </p:cNvPr>
          <p:cNvSpPr txBox="1"/>
          <p:nvPr/>
        </p:nvSpPr>
        <p:spPr>
          <a:xfrm>
            <a:off x="405114" y="393539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 – View low inventory</a:t>
            </a:r>
          </a:p>
        </p:txBody>
      </p:sp>
    </p:spTree>
    <p:extLst>
      <p:ext uri="{BB962C8B-B14F-4D97-AF65-F5344CB8AC3E}">
        <p14:creationId xmlns:p14="http://schemas.microsoft.com/office/powerpoint/2010/main" val="40983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AE77-C328-8C40-97A2-5A1DAA4A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- add to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42D8B-C2AD-DA40-92F4-2C587B1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93" y="1158253"/>
            <a:ext cx="63754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EDE9B-6164-AF43-913E-AEAA0E09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7" y="1458592"/>
            <a:ext cx="5263461" cy="398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863CD-6CEB-2A4C-B65D-400F1701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051" y="3034516"/>
            <a:ext cx="7569200" cy="1155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F180B5-098E-434C-9D55-28E08512400B}"/>
              </a:ext>
            </a:extLst>
          </p:cNvPr>
          <p:cNvSpPr/>
          <p:nvPr/>
        </p:nvSpPr>
        <p:spPr>
          <a:xfrm>
            <a:off x="4398380" y="3475381"/>
            <a:ext cx="7257326" cy="380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1BED-E503-0049-BDFF-286971FD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- Add new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4684A-B83B-3A4E-8CC5-4577BF58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" y="1445630"/>
            <a:ext cx="610870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9D3F4-3E25-7E4D-94D2-678FCD43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1" y="3822298"/>
            <a:ext cx="9690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698-B40A-394E-899D-26884A9E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723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Supervisor functionality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6B89A-CA9D-E54A-8F1D-1C5505A6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0" y="1182145"/>
            <a:ext cx="62611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D390C-7158-3D4A-9BCE-87C9F883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325712"/>
            <a:ext cx="11620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2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Bamazon</vt:lpstr>
      <vt:lpstr>Customer Functionality</vt:lpstr>
      <vt:lpstr>Customer purchase product</vt:lpstr>
      <vt:lpstr>Manager functionality </vt:lpstr>
      <vt:lpstr>Manager view inventory</vt:lpstr>
      <vt:lpstr>PowerPoint Presentation</vt:lpstr>
      <vt:lpstr>Manager - add to inventory</vt:lpstr>
      <vt:lpstr>Manager - Add new product</vt:lpstr>
      <vt:lpstr>Supervisor functionality </vt:lpstr>
      <vt:lpstr>Supervisor – Add new dept.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Bamazon</dc:title>
  <dc:creator>Iwona Antonik</dc:creator>
  <cp:lastModifiedBy>Iwona Antonik</cp:lastModifiedBy>
  <cp:revision>3</cp:revision>
  <dcterms:created xsi:type="dcterms:W3CDTF">2019-04-13T16:07:21Z</dcterms:created>
  <dcterms:modified xsi:type="dcterms:W3CDTF">2019-04-13T16:32:09Z</dcterms:modified>
</cp:coreProperties>
</file>