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7B25-FCE9-EB47-8AFE-2E3185F58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E43FC-2B86-324D-BD9C-8D0C2863D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C36EB-8717-954C-948F-9CEDF54E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0597-B6E0-124C-8AB9-B7192D5F555F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7382F-D8EF-7743-8AA0-FA849503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E3EF-4CD3-9343-A8DA-CA992155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EB03-8215-4B4D-AD74-96237426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4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1A56-2ADD-9042-A354-9E5F7236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3AAC6-60E3-BC41-8FF9-F77D62B70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0AC06-E0B6-2F42-8342-B71FD856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0597-B6E0-124C-8AB9-B7192D5F555F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0169B-920A-1548-B936-C346FDFC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B8439-C041-3B4C-A67A-D1604EB4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EB03-8215-4B4D-AD74-96237426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4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F5278-D228-4F40-8CDD-A10F5B19F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C4A3E-3814-C644-9C22-109C5420D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1C05A-F4C5-D347-A08A-81596799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0597-B6E0-124C-8AB9-B7192D5F555F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3B15C-6E3F-CA46-B8BE-62BBC6CA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85867-CA12-4A4F-84F4-A65B6502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EB03-8215-4B4D-AD74-96237426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0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869F-E2F4-E54B-99C9-13D562C1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DF664-FB8F-BF40-976A-014E9F41E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81C94-1940-2942-97D6-66AF6E2F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0597-B6E0-124C-8AB9-B7192D5F555F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380CF-AA06-3D49-973B-6D526813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F6A17-0CA8-8F4A-8130-6BB7E299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EB03-8215-4B4D-AD74-96237426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0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7BCC-76DB-9241-9C75-B848EAB9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7A52B-AD18-7244-B24E-67FBF2B32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A305F-9963-7A4C-A185-37CEF6C6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0597-B6E0-124C-8AB9-B7192D5F555F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5E019-77D7-E94D-9973-55C775FC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F4C46-EEC8-DA4C-AD7A-3C33F7F0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EB03-8215-4B4D-AD74-96237426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0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9DC9-1201-AC41-8F7B-47AF6163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C9B9E-2BBF-214B-ABB6-EB2F0EC1D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909BD-AB42-5943-A009-8B6757605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D1442-D34A-A441-B7E2-BD79DE3A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0597-B6E0-124C-8AB9-B7192D5F555F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F5DBF-6F1C-F944-9182-15E062F5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FD835-3565-1E4C-A3BB-473EF14B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EB03-8215-4B4D-AD74-96237426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5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74AB-D86A-F341-856B-15990A25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9B1C9-1488-5942-997C-664A5A259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27BAA-76B2-8246-B58C-3BCBBCFDA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E5095-C4F3-8440-901B-EF35B2538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C1D91-A1CD-7448-BD1A-379979ADE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15EAB-7C44-0241-9D34-B9AFFA56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0597-B6E0-124C-8AB9-B7192D5F555F}" type="datetimeFigureOut">
              <a:rPr lang="en-US" smtClean="0"/>
              <a:t>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10F4B-29AF-304E-AF53-69D841F4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C1D43-9D65-474D-A32A-0419137E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EB03-8215-4B4D-AD74-96237426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6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97D0-D7AE-5741-A1F1-C75512D4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68C65-9BA5-5B43-865E-8E4681C5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0597-B6E0-124C-8AB9-B7192D5F555F}" type="datetimeFigureOut">
              <a:rPr lang="en-US" smtClean="0"/>
              <a:t>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0CC1F-E2F4-B146-B496-77894C33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C151F-2B22-6948-8210-89890090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EB03-8215-4B4D-AD74-96237426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8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3FB01-8186-6843-A56E-C8F04515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0597-B6E0-124C-8AB9-B7192D5F555F}" type="datetimeFigureOut">
              <a:rPr lang="en-US" smtClean="0"/>
              <a:t>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C49B4-A08B-3742-8367-AAA22E33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432DA-1744-8446-812B-70A70EF2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EB03-8215-4B4D-AD74-96237426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6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28EF-B68E-A948-9D06-3F7C111A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9659D-90AF-F240-AB95-C91F4EFD0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8D332-EA80-7649-95BF-2F965BA39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C1D5A-FA97-B54C-8EE9-F4260889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0597-B6E0-124C-8AB9-B7192D5F555F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C4703-BC11-5B47-8A80-DEB1C709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813F7-1815-AC4E-8656-AF6AC69A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EB03-8215-4B4D-AD74-96237426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7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06D5-16DD-694D-9981-47739251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9AB7A-5161-AD4B-8E55-D4A9EF7B6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63EF9-694C-0D45-A218-129983833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B94C1-108D-8F40-88A1-F7B81FB4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0597-B6E0-124C-8AB9-B7192D5F555F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BD9B4-73D2-3A43-A24D-BAFEC9C1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A7645-5597-1547-9F26-25D18FCE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EB03-8215-4B4D-AD74-96237426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5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97DE99-54E6-2242-AE43-BF12002E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FA8F7-7CDE-C643-98DF-9D591603A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FFC24-59C9-7242-8B6A-D274F8D02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E0597-B6E0-124C-8AB9-B7192D5F555F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CDAA-7351-874F-AC89-0C0E5F8CD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0966-8159-D74A-8F08-DAAA53EE8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6EB03-8215-4B4D-AD74-96237426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27DE-64FC-E348-AC62-AAA14F1C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B357F-626E-9E49-8AC9-8FAEEE95F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D8B80-7D6C-FD4C-9683-2DA9EA7EC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5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F4D2-4BD7-214E-ABE7-D1A87606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4D62-830F-5A45-927B-CB60843A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F1509-B88D-944C-91CA-3EA6E03C1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7FF5-A28E-9041-95D3-872D7744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17D06-A424-FC48-9C85-4BB3B625B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B388A-7C3B-B54F-9621-4099B76B3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C7F80-217A-7748-BDB6-59B5E1FA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A097B-B9AD-9B4D-A91B-B2CD745DA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ECDA4-49DF-DD40-86EE-A25386C9C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8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ACE5-0862-CD4E-9605-1720AD3F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B1947-283D-BA45-9EAC-59C2D8FA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93CBE-4F70-8D4F-A75F-D04E89DB7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5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Grant B</dc:creator>
  <cp:lastModifiedBy>Davis, Grant B</cp:lastModifiedBy>
  <cp:revision>3</cp:revision>
  <dcterms:created xsi:type="dcterms:W3CDTF">2022-01-21T13:26:05Z</dcterms:created>
  <dcterms:modified xsi:type="dcterms:W3CDTF">2022-01-21T13:33:50Z</dcterms:modified>
</cp:coreProperties>
</file>