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427A-4477-4DCF-A968-C3F528BE5F32}" v="59" dt="2022-09-16T03:03:0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44" d="100"/>
          <a:sy n="44" d="100"/>
        </p:scale>
        <p:origin x="8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Toy" userId="1db92896-90e6-4d04-af84-30e0e3c816b7" providerId="ADAL" clId="{015D427A-4477-4DCF-A968-C3F528BE5F32}"/>
    <pc:docChg chg="undo custSel addSld delSld modSld">
      <pc:chgData name="Ian Toy" userId="1db92896-90e6-4d04-af84-30e0e3c816b7" providerId="ADAL" clId="{015D427A-4477-4DCF-A968-C3F528BE5F32}" dt="2022-09-16T03:04:25.183" v="1138" actId="1076"/>
      <pc:docMkLst>
        <pc:docMk/>
      </pc:docMkLst>
      <pc:sldChg chg="modSp new mod">
        <pc:chgData name="Ian Toy" userId="1db92896-90e6-4d04-af84-30e0e3c816b7" providerId="ADAL" clId="{015D427A-4477-4DCF-A968-C3F528BE5F32}" dt="2022-09-16T01:49:26.662" v="19" actId="403"/>
        <pc:sldMkLst>
          <pc:docMk/>
          <pc:sldMk cId="4235039471" sldId="257"/>
        </pc:sldMkLst>
        <pc:spChg chg="mod">
          <ac:chgData name="Ian Toy" userId="1db92896-90e6-4d04-af84-30e0e3c816b7" providerId="ADAL" clId="{015D427A-4477-4DCF-A968-C3F528BE5F32}" dt="2022-09-16T01:49:26.662" v="19" actId="403"/>
          <ac:spMkLst>
            <pc:docMk/>
            <pc:sldMk cId="4235039471" sldId="257"/>
            <ac:spMk id="2" creationId="{F509AEDA-E629-3739-4EB4-11938B365D0A}"/>
          </ac:spMkLst>
        </pc:spChg>
      </pc:sldChg>
      <pc:sldChg chg="addSp delSp modSp new mod">
        <pc:chgData name="Ian Toy" userId="1db92896-90e6-4d04-af84-30e0e3c816b7" providerId="ADAL" clId="{015D427A-4477-4DCF-A968-C3F528BE5F32}" dt="2022-09-16T01:57:13.002" v="125" actId="14100"/>
        <pc:sldMkLst>
          <pc:docMk/>
          <pc:sldMk cId="3311091664" sldId="258"/>
        </pc:sldMkLst>
        <pc:spChg chg="mod">
          <ac:chgData name="Ian Toy" userId="1db92896-90e6-4d04-af84-30e0e3c816b7" providerId="ADAL" clId="{015D427A-4477-4DCF-A968-C3F528BE5F32}" dt="2022-09-16T01:57:13.002" v="125" actId="14100"/>
          <ac:spMkLst>
            <pc:docMk/>
            <pc:sldMk cId="3311091664" sldId="258"/>
            <ac:spMk id="2" creationId="{003F7C1B-0A16-22D3-20E4-80A33E8CADA4}"/>
          </ac:spMkLst>
        </pc:spChg>
        <pc:spChg chg="add del mod">
          <ac:chgData name="Ian Toy" userId="1db92896-90e6-4d04-af84-30e0e3c816b7" providerId="ADAL" clId="{015D427A-4477-4DCF-A968-C3F528BE5F32}" dt="2022-09-16T01:53:11.334" v="39" actId="478"/>
          <ac:spMkLst>
            <pc:docMk/>
            <pc:sldMk cId="3311091664" sldId="258"/>
            <ac:spMk id="3" creationId="{7AAF5BF8-5CA1-85BD-7350-F853AEDFCB52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21003940" sldId="259"/>
        </pc:sldMkLst>
      </pc:sldChg>
      <pc:sldChg chg="add del">
        <pc:chgData name="Ian Toy" userId="1db92896-90e6-4d04-af84-30e0e3c816b7" providerId="ADAL" clId="{015D427A-4477-4DCF-A968-C3F528BE5F32}" dt="2022-09-16T01:57:33.171" v="127" actId="47"/>
        <pc:sldMkLst>
          <pc:docMk/>
          <pc:sldMk cId="1602609874" sldId="259"/>
        </pc:sldMkLst>
      </pc:sldChg>
      <pc:sldChg chg="addSp modSp add mod">
        <pc:chgData name="Ian Toy" userId="1db92896-90e6-4d04-af84-30e0e3c816b7" providerId="ADAL" clId="{015D427A-4477-4DCF-A968-C3F528BE5F32}" dt="2022-09-16T02:00:48.222" v="278" actId="20577"/>
        <pc:sldMkLst>
          <pc:docMk/>
          <pc:sldMk cId="2954154785" sldId="259"/>
        </pc:sldMkLst>
        <pc:spChg chg="add mod">
          <ac:chgData name="Ian Toy" userId="1db92896-90e6-4d04-af84-30e0e3c816b7" providerId="ADAL" clId="{015D427A-4477-4DCF-A968-C3F528BE5F32}" dt="2022-09-16T01:59:03.510" v="188" actId="1076"/>
          <ac:spMkLst>
            <pc:docMk/>
            <pc:sldMk cId="2954154785" sldId="259"/>
            <ac:spMk id="3" creationId="{57017D77-F5DA-C501-AEC4-E94798A18C0A}"/>
          </ac:spMkLst>
        </pc:spChg>
        <pc:spChg chg="add mod">
          <ac:chgData name="Ian Toy" userId="1db92896-90e6-4d04-af84-30e0e3c816b7" providerId="ADAL" clId="{015D427A-4477-4DCF-A968-C3F528BE5F32}" dt="2022-09-16T02:00:48.222" v="278" actId="20577"/>
          <ac:spMkLst>
            <pc:docMk/>
            <pc:sldMk cId="2954154785" sldId="259"/>
            <ac:spMk id="4" creationId="{11C02A5D-505E-834C-A3D9-E234D9953AA0}"/>
          </ac:spMkLst>
        </pc:spChg>
      </pc:sldChg>
      <pc:sldChg chg="modSp add mod">
        <pc:chgData name="Ian Toy" userId="1db92896-90e6-4d04-af84-30e0e3c816b7" providerId="ADAL" clId="{015D427A-4477-4DCF-A968-C3F528BE5F32}" dt="2022-09-16T02:02:58.621" v="288" actId="1076"/>
        <pc:sldMkLst>
          <pc:docMk/>
          <pc:sldMk cId="1721607943" sldId="260"/>
        </pc:sldMkLst>
        <pc:spChg chg="mod">
          <ac:chgData name="Ian Toy" userId="1db92896-90e6-4d04-af84-30e0e3c816b7" providerId="ADAL" clId="{015D427A-4477-4DCF-A968-C3F528BE5F32}" dt="2022-09-16T02:02:58.621" v="288" actId="1076"/>
          <ac:spMkLst>
            <pc:docMk/>
            <pc:sldMk cId="1721607943" sldId="260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4058212807" sldId="260"/>
        </pc:sldMkLst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013473959" sldId="261"/>
        </pc:sldMkLst>
      </pc:sldChg>
      <pc:sldChg chg="addSp delSp modSp add mod">
        <pc:chgData name="Ian Toy" userId="1db92896-90e6-4d04-af84-30e0e3c816b7" providerId="ADAL" clId="{015D427A-4477-4DCF-A968-C3F528BE5F32}" dt="2022-09-16T02:05:58.241" v="307" actId="22"/>
        <pc:sldMkLst>
          <pc:docMk/>
          <pc:sldMk cId="1377165560" sldId="261"/>
        </pc:sldMkLst>
        <pc:spChg chg="del">
          <ac:chgData name="Ian Toy" userId="1db92896-90e6-4d04-af84-30e0e3c816b7" providerId="ADAL" clId="{015D427A-4477-4DCF-A968-C3F528BE5F32}" dt="2022-09-16T02:03:16.043" v="291" actId="478"/>
          <ac:spMkLst>
            <pc:docMk/>
            <pc:sldMk cId="1377165560" sldId="261"/>
            <ac:spMk id="2" creationId="{003F7C1B-0A16-22D3-20E4-80A33E8CADA4}"/>
          </ac:spMkLst>
        </pc:spChg>
        <pc:spChg chg="mod">
          <ac:chgData name="Ian Toy" userId="1db92896-90e6-4d04-af84-30e0e3c816b7" providerId="ADAL" clId="{015D427A-4477-4DCF-A968-C3F528BE5F32}" dt="2022-09-16T02:04:22.539" v="305" actId="1076"/>
          <ac:spMkLst>
            <pc:docMk/>
            <pc:sldMk cId="1377165560" sldId="261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03:44.049" v="303"/>
          <ac:spMkLst>
            <pc:docMk/>
            <pc:sldMk cId="1377165560" sldId="261"/>
            <ac:spMk id="4" creationId="{11C02A5D-505E-834C-A3D9-E234D9953AA0}"/>
          </ac:spMkLst>
        </pc:spChg>
        <pc:spChg chg="add mod">
          <ac:chgData name="Ian Toy" userId="1db92896-90e6-4d04-af84-30e0e3c816b7" providerId="ADAL" clId="{015D427A-4477-4DCF-A968-C3F528BE5F32}" dt="2022-09-16T02:03:25.726" v="293" actId="1076"/>
          <ac:spMkLst>
            <pc:docMk/>
            <pc:sldMk cId="1377165560" sldId="261"/>
            <ac:spMk id="5" creationId="{BAB30F54-676D-FC0A-52E7-4D61DFEF8E6C}"/>
          </ac:spMkLst>
        </pc:spChg>
        <pc:spChg chg="add del mod">
          <ac:chgData name="Ian Toy" userId="1db92896-90e6-4d04-af84-30e0e3c816b7" providerId="ADAL" clId="{015D427A-4477-4DCF-A968-C3F528BE5F32}" dt="2022-09-16T02:03:21.047" v="292" actId="478"/>
          <ac:spMkLst>
            <pc:docMk/>
            <pc:sldMk cId="1377165560" sldId="261"/>
            <ac:spMk id="7" creationId="{1294413C-2CF4-428B-F33D-9F51FE265BF3}"/>
          </ac:spMkLst>
        </pc:spChg>
        <pc:spChg chg="add del">
          <ac:chgData name="Ian Toy" userId="1db92896-90e6-4d04-af84-30e0e3c816b7" providerId="ADAL" clId="{015D427A-4477-4DCF-A968-C3F528BE5F32}" dt="2022-09-16T02:05:58.241" v="307" actId="22"/>
          <ac:spMkLst>
            <pc:docMk/>
            <pc:sldMk cId="1377165560" sldId="261"/>
            <ac:spMk id="9" creationId="{C230F030-1CAD-2FFB-BC83-541B33827A93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026109430" sldId="262"/>
        </pc:sldMkLst>
      </pc:sldChg>
      <pc:sldChg chg="modSp add mod">
        <pc:chgData name="Ian Toy" userId="1db92896-90e6-4d04-af84-30e0e3c816b7" providerId="ADAL" clId="{015D427A-4477-4DCF-A968-C3F528BE5F32}" dt="2022-09-16T02:06:18.495" v="314" actId="20577"/>
        <pc:sldMkLst>
          <pc:docMk/>
          <pc:sldMk cId="3131123221" sldId="262"/>
        </pc:sldMkLst>
        <pc:spChg chg="mod">
          <ac:chgData name="Ian Toy" userId="1db92896-90e6-4d04-af84-30e0e3c816b7" providerId="ADAL" clId="{015D427A-4477-4DCF-A968-C3F528BE5F32}" dt="2022-09-16T02:06:18.495" v="314" actId="20577"/>
          <ac:spMkLst>
            <pc:docMk/>
            <pc:sldMk cId="3131123221" sldId="262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09:29.956" v="361" actId="20577"/>
        <pc:sldMkLst>
          <pc:docMk/>
          <pc:sldMk cId="456116272" sldId="263"/>
        </pc:sldMkLst>
        <pc:spChg chg="mod">
          <ac:chgData name="Ian Toy" userId="1db92896-90e6-4d04-af84-30e0e3c816b7" providerId="ADAL" clId="{015D427A-4477-4DCF-A968-C3F528BE5F32}" dt="2022-09-16T02:06:28.095" v="320" actId="20577"/>
          <ac:spMkLst>
            <pc:docMk/>
            <pc:sldMk cId="456116272" sldId="263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07:03.946" v="335" actId="20577"/>
          <ac:spMkLst>
            <pc:docMk/>
            <pc:sldMk cId="456116272" sldId="263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09:29.956" v="361" actId="20577"/>
          <ac:spMkLst>
            <pc:docMk/>
            <pc:sldMk cId="456116272" sldId="263"/>
            <ac:spMk id="5" creationId="{BAB30F54-676D-FC0A-52E7-4D61DFEF8E6C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4183708373" sldId="263"/>
        </pc:sldMkLst>
      </pc:sldChg>
      <pc:sldChg chg="modSp add mod">
        <pc:chgData name="Ian Toy" userId="1db92896-90e6-4d04-af84-30e0e3c816b7" providerId="ADAL" clId="{015D427A-4477-4DCF-A968-C3F528BE5F32}" dt="2022-09-16T02:07:48.231" v="344" actId="14100"/>
        <pc:sldMkLst>
          <pc:docMk/>
          <pc:sldMk cId="3890491231" sldId="264"/>
        </pc:sldMkLst>
        <pc:spChg chg="mod">
          <ac:chgData name="Ian Toy" userId="1db92896-90e6-4d04-af84-30e0e3c816b7" providerId="ADAL" clId="{015D427A-4477-4DCF-A968-C3F528BE5F32}" dt="2022-09-16T02:07:48.231" v="344" actId="14100"/>
          <ac:spMkLst>
            <pc:docMk/>
            <pc:sldMk cId="3890491231" sldId="264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4043395571" sldId="264"/>
        </pc:sldMkLst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824590182" sldId="265"/>
        </pc:sldMkLst>
      </pc:sldChg>
      <pc:sldChg chg="modSp add mod">
        <pc:chgData name="Ian Toy" userId="1db92896-90e6-4d04-af84-30e0e3c816b7" providerId="ADAL" clId="{015D427A-4477-4DCF-A968-C3F528BE5F32}" dt="2022-09-16T02:08:41.852" v="358" actId="33524"/>
        <pc:sldMkLst>
          <pc:docMk/>
          <pc:sldMk cId="2056978364" sldId="265"/>
        </pc:sldMkLst>
        <pc:spChg chg="mod">
          <ac:chgData name="Ian Toy" userId="1db92896-90e6-4d04-af84-30e0e3c816b7" providerId="ADAL" clId="{015D427A-4477-4DCF-A968-C3F528BE5F32}" dt="2022-09-16T02:08:18.423" v="356" actId="20577"/>
          <ac:spMkLst>
            <pc:docMk/>
            <pc:sldMk cId="2056978364" sldId="265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08:41.852" v="358" actId="33524"/>
          <ac:spMkLst>
            <pc:docMk/>
            <pc:sldMk cId="2056978364" sldId="265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08:12.961" v="349" actId="14100"/>
          <ac:spMkLst>
            <pc:docMk/>
            <pc:sldMk cId="2056978364" sldId="265"/>
            <ac:spMk id="5" creationId="{BAB30F54-676D-FC0A-52E7-4D61DFEF8E6C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56342474" sldId="266"/>
        </pc:sldMkLst>
      </pc:sldChg>
      <pc:sldChg chg="modSp add mod">
        <pc:chgData name="Ian Toy" userId="1db92896-90e6-4d04-af84-30e0e3c816b7" providerId="ADAL" clId="{015D427A-4477-4DCF-A968-C3F528BE5F32}" dt="2022-09-16T02:19:20.272" v="411" actId="2711"/>
        <pc:sldMkLst>
          <pc:docMk/>
          <pc:sldMk cId="190935540" sldId="266"/>
        </pc:sldMkLst>
        <pc:spChg chg="mod">
          <ac:chgData name="Ian Toy" userId="1db92896-90e6-4d04-af84-30e0e3c816b7" providerId="ADAL" clId="{015D427A-4477-4DCF-A968-C3F528BE5F32}" dt="2022-09-16T02:19:20.272" v="411" actId="2711"/>
          <ac:spMkLst>
            <pc:docMk/>
            <pc:sldMk cId="190935540" sldId="266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624025840" sldId="267"/>
        </pc:sldMkLst>
      </pc:sldChg>
      <pc:sldChg chg="modSp add mod">
        <pc:chgData name="Ian Toy" userId="1db92896-90e6-4d04-af84-30e0e3c816b7" providerId="ADAL" clId="{015D427A-4477-4DCF-A968-C3F528BE5F32}" dt="2022-09-16T02:19:42.007" v="413" actId="2711"/>
        <pc:sldMkLst>
          <pc:docMk/>
          <pc:sldMk cId="1655138370" sldId="267"/>
        </pc:sldMkLst>
        <pc:spChg chg="mod">
          <ac:chgData name="Ian Toy" userId="1db92896-90e6-4d04-af84-30e0e3c816b7" providerId="ADAL" clId="{015D427A-4477-4DCF-A968-C3F528BE5F32}" dt="2022-09-16T02:19:42.007" v="413" actId="2711"/>
          <ac:spMkLst>
            <pc:docMk/>
            <pc:sldMk cId="1655138370" sldId="267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19:30.825" v="412" actId="2711"/>
          <ac:spMkLst>
            <pc:docMk/>
            <pc:sldMk cId="1655138370" sldId="267"/>
            <ac:spMk id="5" creationId="{BAB30F54-676D-FC0A-52E7-4D61DFEF8E6C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976166532" sldId="268"/>
        </pc:sldMkLst>
      </pc:sldChg>
      <pc:sldChg chg="modSp add mod">
        <pc:chgData name="Ian Toy" userId="1db92896-90e6-4d04-af84-30e0e3c816b7" providerId="ADAL" clId="{015D427A-4477-4DCF-A968-C3F528BE5F32}" dt="2022-09-16T02:20:31.209" v="414" actId="2711"/>
        <pc:sldMkLst>
          <pc:docMk/>
          <pc:sldMk cId="4167356320" sldId="268"/>
        </pc:sldMkLst>
        <pc:spChg chg="mod">
          <ac:chgData name="Ian Toy" userId="1db92896-90e6-4d04-af84-30e0e3c816b7" providerId="ADAL" clId="{015D427A-4477-4DCF-A968-C3F528BE5F32}" dt="2022-09-16T02:20:31.209" v="414" actId="2711"/>
          <ac:spMkLst>
            <pc:docMk/>
            <pc:sldMk cId="4167356320" sldId="268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307914681" sldId="269"/>
        </pc:sldMkLst>
      </pc:sldChg>
      <pc:sldChg chg="modSp add mod">
        <pc:chgData name="Ian Toy" userId="1db92896-90e6-4d04-af84-30e0e3c816b7" providerId="ADAL" clId="{015D427A-4477-4DCF-A968-C3F528BE5F32}" dt="2022-09-16T02:20:44.037" v="415" actId="2711"/>
        <pc:sldMkLst>
          <pc:docMk/>
          <pc:sldMk cId="427479627" sldId="269"/>
        </pc:sldMkLst>
        <pc:spChg chg="mod">
          <ac:chgData name="Ian Toy" userId="1db92896-90e6-4d04-af84-30e0e3c816b7" providerId="ADAL" clId="{015D427A-4477-4DCF-A968-C3F528BE5F32}" dt="2022-09-16T02:13:40.352" v="388" actId="20577"/>
          <ac:spMkLst>
            <pc:docMk/>
            <pc:sldMk cId="427479627" sldId="269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14:48.765" v="389" actId="33524"/>
          <ac:spMkLst>
            <pc:docMk/>
            <pc:sldMk cId="427479627" sldId="269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20:44.037" v="415" actId="2711"/>
          <ac:spMkLst>
            <pc:docMk/>
            <pc:sldMk cId="427479627" sldId="269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18:00.675" v="410" actId="2711"/>
        <pc:sldMkLst>
          <pc:docMk/>
          <pc:sldMk cId="569460926" sldId="270"/>
        </pc:sldMkLst>
        <pc:spChg chg="mod">
          <ac:chgData name="Ian Toy" userId="1db92896-90e6-4d04-af84-30e0e3c816b7" providerId="ADAL" clId="{015D427A-4477-4DCF-A968-C3F528BE5F32}" dt="2022-09-16T02:18:00.675" v="410" actId="2711"/>
          <ac:spMkLst>
            <pc:docMk/>
            <pc:sldMk cId="569460926" sldId="270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462820023" sldId="270"/>
        </pc:sldMkLst>
      </pc:sldChg>
      <pc:sldChg chg="addSp modSp add mod">
        <pc:chgData name="Ian Toy" userId="1db92896-90e6-4d04-af84-30e0e3c816b7" providerId="ADAL" clId="{015D427A-4477-4DCF-A968-C3F528BE5F32}" dt="2022-09-16T02:17:48.080" v="409" actId="2711"/>
        <pc:sldMkLst>
          <pc:docMk/>
          <pc:sldMk cId="1457426484" sldId="271"/>
        </pc:sldMkLst>
        <pc:spChg chg="add mod">
          <ac:chgData name="Ian Toy" userId="1db92896-90e6-4d04-af84-30e0e3c816b7" providerId="ADAL" clId="{015D427A-4477-4DCF-A968-C3F528BE5F32}" dt="2022-09-16T02:16:48.741" v="406" actId="571"/>
          <ac:spMkLst>
            <pc:docMk/>
            <pc:sldMk cId="1457426484" sldId="271"/>
            <ac:spMk id="2" creationId="{4052B5CC-A7CD-CB75-33AC-ACF06721FDAF}"/>
          </ac:spMkLst>
        </pc:spChg>
        <pc:spChg chg="mod">
          <ac:chgData name="Ian Toy" userId="1db92896-90e6-4d04-af84-30e0e3c816b7" providerId="ADAL" clId="{015D427A-4477-4DCF-A968-C3F528BE5F32}" dt="2022-09-16T02:15:25.529" v="403" actId="20577"/>
          <ac:spMkLst>
            <pc:docMk/>
            <pc:sldMk cId="1457426484" sldId="271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17:38.344" v="408" actId="2711"/>
          <ac:spMkLst>
            <pc:docMk/>
            <pc:sldMk cId="1457426484" sldId="271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17:48.080" v="409" actId="2711"/>
          <ac:spMkLst>
            <pc:docMk/>
            <pc:sldMk cId="1457426484" sldId="271"/>
            <ac:spMk id="5" creationId="{BAB30F54-676D-FC0A-52E7-4D61DFEF8E6C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1982157860" sldId="271"/>
        </pc:sldMkLst>
      </pc:sldChg>
      <pc:sldChg chg="modSp add mod">
        <pc:chgData name="Ian Toy" userId="1db92896-90e6-4d04-af84-30e0e3c816b7" providerId="ADAL" clId="{015D427A-4477-4DCF-A968-C3F528BE5F32}" dt="2022-09-16T02:21:20.338" v="418" actId="6549"/>
        <pc:sldMkLst>
          <pc:docMk/>
          <pc:sldMk cId="1624825585" sldId="272"/>
        </pc:sldMkLst>
        <pc:spChg chg="mod">
          <ac:chgData name="Ian Toy" userId="1db92896-90e6-4d04-af84-30e0e3c816b7" providerId="ADAL" clId="{015D427A-4477-4DCF-A968-C3F528BE5F32}" dt="2022-09-16T02:21:20.338" v="418" actId="6549"/>
          <ac:spMkLst>
            <pc:docMk/>
            <pc:sldMk cId="1624825585" sldId="272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1:57:03.129" v="124" actId="47"/>
        <pc:sldMkLst>
          <pc:docMk/>
          <pc:sldMk cId="2287136380" sldId="272"/>
        </pc:sldMkLst>
      </pc:sldChg>
      <pc:sldChg chg="addSp delSp modSp add mod">
        <pc:chgData name="Ian Toy" userId="1db92896-90e6-4d04-af84-30e0e3c816b7" providerId="ADAL" clId="{015D427A-4477-4DCF-A968-C3F528BE5F32}" dt="2022-09-16T02:21:50.749" v="427" actId="22"/>
        <pc:sldMkLst>
          <pc:docMk/>
          <pc:sldMk cId="3936294411" sldId="273"/>
        </pc:sldMkLst>
        <pc:spChg chg="mod">
          <ac:chgData name="Ian Toy" userId="1db92896-90e6-4d04-af84-30e0e3c816b7" providerId="ADAL" clId="{015D427A-4477-4DCF-A968-C3F528BE5F32}" dt="2022-09-16T02:21:34.632" v="424" actId="20577"/>
          <ac:spMkLst>
            <pc:docMk/>
            <pc:sldMk cId="3936294411" sldId="273"/>
            <ac:spMk id="3" creationId="{57017D77-F5DA-C501-AEC4-E94798A18C0A}"/>
          </ac:spMkLst>
        </pc:spChg>
        <pc:spChg chg="del">
          <ac:chgData name="Ian Toy" userId="1db92896-90e6-4d04-af84-30e0e3c816b7" providerId="ADAL" clId="{015D427A-4477-4DCF-A968-C3F528BE5F32}" dt="2022-09-16T02:21:39.073" v="425" actId="478"/>
          <ac:spMkLst>
            <pc:docMk/>
            <pc:sldMk cId="3936294411" sldId="273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21:28.924" v="420" actId="6549"/>
          <ac:spMkLst>
            <pc:docMk/>
            <pc:sldMk cId="3936294411" sldId="273"/>
            <ac:spMk id="5" creationId="{BAB30F54-676D-FC0A-52E7-4D61DFEF8E6C}"/>
          </ac:spMkLst>
        </pc:spChg>
        <pc:spChg chg="add del">
          <ac:chgData name="Ian Toy" userId="1db92896-90e6-4d04-af84-30e0e3c816b7" providerId="ADAL" clId="{015D427A-4477-4DCF-A968-C3F528BE5F32}" dt="2022-09-16T02:21:50.749" v="427" actId="22"/>
          <ac:spMkLst>
            <pc:docMk/>
            <pc:sldMk cId="3936294411" sldId="273"/>
            <ac:spMk id="6" creationId="{6528921F-AD0C-19E0-6E5A-4723729EAED7}"/>
          </ac:spMkLst>
        </pc:spChg>
      </pc:sldChg>
      <pc:sldChg chg="modSp add del mod">
        <pc:chgData name="Ian Toy" userId="1db92896-90e6-4d04-af84-30e0e3c816b7" providerId="ADAL" clId="{015D427A-4477-4DCF-A968-C3F528BE5F32}" dt="2022-09-16T01:57:03.129" v="124" actId="47"/>
        <pc:sldMkLst>
          <pc:docMk/>
          <pc:sldMk cId="4080698421" sldId="273"/>
        </pc:sldMkLst>
        <pc:spChg chg="mod">
          <ac:chgData name="Ian Toy" userId="1db92896-90e6-4d04-af84-30e0e3c816b7" providerId="ADAL" clId="{015D427A-4477-4DCF-A968-C3F528BE5F32}" dt="2022-09-16T01:55:45.337" v="123" actId="122"/>
          <ac:spMkLst>
            <pc:docMk/>
            <pc:sldMk cId="4080698421" sldId="273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25:01.962" v="459" actId="27636"/>
        <pc:sldMkLst>
          <pc:docMk/>
          <pc:sldMk cId="1165409900" sldId="274"/>
        </pc:sldMkLst>
        <pc:spChg chg="mod">
          <ac:chgData name="Ian Toy" userId="1db92896-90e6-4d04-af84-30e0e3c816b7" providerId="ADAL" clId="{015D427A-4477-4DCF-A968-C3F528BE5F32}" dt="2022-09-16T02:25:01.962" v="459" actId="27636"/>
          <ac:spMkLst>
            <pc:docMk/>
            <pc:sldMk cId="1165409900" sldId="274"/>
            <ac:spMk id="2" creationId="{003F7C1B-0A16-22D3-20E4-80A33E8CADA4}"/>
          </ac:spMkLst>
        </pc:spChg>
      </pc:sldChg>
      <pc:sldChg chg="delSp modSp add mod">
        <pc:chgData name="Ian Toy" userId="1db92896-90e6-4d04-af84-30e0e3c816b7" providerId="ADAL" clId="{015D427A-4477-4DCF-A968-C3F528BE5F32}" dt="2022-09-16T02:24:48.035" v="457" actId="27636"/>
        <pc:sldMkLst>
          <pc:docMk/>
          <pc:sldMk cId="854628992" sldId="275"/>
        </pc:sldMkLst>
        <pc:spChg chg="mod">
          <ac:chgData name="Ian Toy" userId="1db92896-90e6-4d04-af84-30e0e3c816b7" providerId="ADAL" clId="{015D427A-4477-4DCF-A968-C3F528BE5F32}" dt="2022-09-16T02:24:39.071" v="455" actId="1076"/>
          <ac:spMkLst>
            <pc:docMk/>
            <pc:sldMk cId="854628992" sldId="275"/>
            <ac:spMk id="3" creationId="{57017D77-F5DA-C501-AEC4-E94798A18C0A}"/>
          </ac:spMkLst>
        </pc:spChg>
        <pc:spChg chg="del">
          <ac:chgData name="Ian Toy" userId="1db92896-90e6-4d04-af84-30e0e3c816b7" providerId="ADAL" clId="{015D427A-4477-4DCF-A968-C3F528BE5F32}" dt="2022-09-16T02:24:04.825" v="454" actId="478"/>
          <ac:spMkLst>
            <pc:docMk/>
            <pc:sldMk cId="854628992" sldId="275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24:48.035" v="457" actId="27636"/>
          <ac:spMkLst>
            <pc:docMk/>
            <pc:sldMk cId="854628992" sldId="275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29:05.566" v="481" actId="2711"/>
        <pc:sldMkLst>
          <pc:docMk/>
          <pc:sldMk cId="2419283389" sldId="276"/>
        </pc:sldMkLst>
        <pc:spChg chg="mod">
          <ac:chgData name="Ian Toy" userId="1db92896-90e6-4d04-af84-30e0e3c816b7" providerId="ADAL" clId="{015D427A-4477-4DCF-A968-C3F528BE5F32}" dt="2022-09-16T02:29:05.566" v="481" actId="2711"/>
          <ac:spMkLst>
            <pc:docMk/>
            <pc:sldMk cId="2419283389" sldId="276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28:55.754" v="480" actId="2711"/>
        <pc:sldMkLst>
          <pc:docMk/>
          <pc:sldMk cId="4071529967" sldId="277"/>
        </pc:sldMkLst>
        <pc:spChg chg="mod">
          <ac:chgData name="Ian Toy" userId="1db92896-90e6-4d04-af84-30e0e3c816b7" providerId="ADAL" clId="{015D427A-4477-4DCF-A968-C3F528BE5F32}" dt="2022-09-16T02:28:55.754" v="480" actId="2711"/>
          <ac:spMkLst>
            <pc:docMk/>
            <pc:sldMk cId="4071529967" sldId="277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28:55.754" v="480" actId="2711"/>
          <ac:spMkLst>
            <pc:docMk/>
            <pc:sldMk cId="4071529967" sldId="277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29:39.578" v="484" actId="2711"/>
        <pc:sldMkLst>
          <pc:docMk/>
          <pc:sldMk cId="548323130" sldId="278"/>
        </pc:sldMkLst>
        <pc:spChg chg="mod">
          <ac:chgData name="Ian Toy" userId="1db92896-90e6-4d04-af84-30e0e3c816b7" providerId="ADAL" clId="{015D427A-4477-4DCF-A968-C3F528BE5F32}" dt="2022-09-16T02:29:39.578" v="484" actId="2711"/>
          <ac:spMkLst>
            <pc:docMk/>
            <pc:sldMk cId="548323130" sldId="278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30:27.179" v="495" actId="2711"/>
        <pc:sldMkLst>
          <pc:docMk/>
          <pc:sldMk cId="1826596544" sldId="279"/>
        </pc:sldMkLst>
        <pc:spChg chg="mod">
          <ac:chgData name="Ian Toy" userId="1db92896-90e6-4d04-af84-30e0e3c816b7" providerId="ADAL" clId="{015D427A-4477-4DCF-A968-C3F528BE5F32}" dt="2022-09-16T02:30:11.380" v="493" actId="20577"/>
          <ac:spMkLst>
            <pc:docMk/>
            <pc:sldMk cId="1826596544" sldId="279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30:27.179" v="495" actId="2711"/>
          <ac:spMkLst>
            <pc:docMk/>
            <pc:sldMk cId="1826596544" sldId="279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29:55.289" v="485"/>
          <ac:spMkLst>
            <pc:docMk/>
            <pc:sldMk cId="1826596544" sldId="279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31:41.580" v="503" actId="20577"/>
        <pc:sldMkLst>
          <pc:docMk/>
          <pc:sldMk cId="3163766322" sldId="280"/>
        </pc:sldMkLst>
        <pc:spChg chg="mod">
          <ac:chgData name="Ian Toy" userId="1db92896-90e6-4d04-af84-30e0e3c816b7" providerId="ADAL" clId="{015D427A-4477-4DCF-A968-C3F528BE5F32}" dt="2022-09-16T02:31:41.580" v="503" actId="20577"/>
          <ac:spMkLst>
            <pc:docMk/>
            <pc:sldMk cId="3163766322" sldId="280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32:23.993" v="516" actId="2711"/>
        <pc:sldMkLst>
          <pc:docMk/>
          <pc:sldMk cId="1052502359" sldId="281"/>
        </pc:sldMkLst>
        <pc:spChg chg="mod">
          <ac:chgData name="Ian Toy" userId="1db92896-90e6-4d04-af84-30e0e3c816b7" providerId="ADAL" clId="{015D427A-4477-4DCF-A968-C3F528BE5F32}" dt="2022-09-16T02:31:55.596" v="511" actId="20577"/>
          <ac:spMkLst>
            <pc:docMk/>
            <pc:sldMk cId="1052502359" sldId="281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32:23.993" v="516" actId="2711"/>
          <ac:spMkLst>
            <pc:docMk/>
            <pc:sldMk cId="1052502359" sldId="281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31:49.467" v="504"/>
          <ac:spMkLst>
            <pc:docMk/>
            <pc:sldMk cId="1052502359" sldId="281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33:07.890" v="519" actId="2711"/>
        <pc:sldMkLst>
          <pc:docMk/>
          <pc:sldMk cId="1501849983" sldId="282"/>
        </pc:sldMkLst>
        <pc:spChg chg="mod">
          <ac:chgData name="Ian Toy" userId="1db92896-90e6-4d04-af84-30e0e3c816b7" providerId="ADAL" clId="{015D427A-4477-4DCF-A968-C3F528BE5F32}" dt="2022-09-16T02:33:07.890" v="519" actId="2711"/>
          <ac:spMkLst>
            <pc:docMk/>
            <pc:sldMk cId="1501849983" sldId="282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34:00.728" v="533" actId="27107"/>
        <pc:sldMkLst>
          <pc:docMk/>
          <pc:sldMk cId="842006060" sldId="283"/>
        </pc:sldMkLst>
        <pc:spChg chg="mod">
          <ac:chgData name="Ian Toy" userId="1db92896-90e6-4d04-af84-30e0e3c816b7" providerId="ADAL" clId="{015D427A-4477-4DCF-A968-C3F528BE5F32}" dt="2022-09-16T02:33:24.939" v="526" actId="20577"/>
          <ac:spMkLst>
            <pc:docMk/>
            <pc:sldMk cId="842006060" sldId="283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34:00.728" v="533" actId="27107"/>
          <ac:spMkLst>
            <pc:docMk/>
            <pc:sldMk cId="842006060" sldId="283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33:19.351" v="520"/>
          <ac:spMkLst>
            <pc:docMk/>
            <pc:sldMk cId="842006060" sldId="283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34:15.681" v="535"/>
        <pc:sldMkLst>
          <pc:docMk/>
          <pc:sldMk cId="791265502" sldId="284"/>
        </pc:sldMkLst>
        <pc:spChg chg="mod">
          <ac:chgData name="Ian Toy" userId="1db92896-90e6-4d04-af84-30e0e3c816b7" providerId="ADAL" clId="{015D427A-4477-4DCF-A968-C3F528BE5F32}" dt="2022-09-16T02:34:15.681" v="535"/>
          <ac:spMkLst>
            <pc:docMk/>
            <pc:sldMk cId="791265502" sldId="284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34:40.068" v="540"/>
        <pc:sldMkLst>
          <pc:docMk/>
          <pc:sldMk cId="1234147789" sldId="285"/>
        </pc:sldMkLst>
        <pc:spChg chg="mod">
          <ac:chgData name="Ian Toy" userId="1db92896-90e6-4d04-af84-30e0e3c816b7" providerId="ADAL" clId="{015D427A-4477-4DCF-A968-C3F528BE5F32}" dt="2022-09-16T02:34:40.068" v="540"/>
          <ac:spMkLst>
            <pc:docMk/>
            <pc:sldMk cId="1234147789" sldId="285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34:23.033" v="536"/>
          <ac:spMkLst>
            <pc:docMk/>
            <pc:sldMk cId="1234147789" sldId="285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34:58.794" v="542"/>
        <pc:sldMkLst>
          <pc:docMk/>
          <pc:sldMk cId="2457614382" sldId="286"/>
        </pc:sldMkLst>
        <pc:spChg chg="mod">
          <ac:chgData name="Ian Toy" userId="1db92896-90e6-4d04-af84-30e0e3c816b7" providerId="ADAL" clId="{015D427A-4477-4DCF-A968-C3F528BE5F32}" dt="2022-09-16T02:34:58.794" v="542"/>
          <ac:spMkLst>
            <pc:docMk/>
            <pc:sldMk cId="2457614382" sldId="286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35:29.420" v="549"/>
        <pc:sldMkLst>
          <pc:docMk/>
          <pc:sldMk cId="2489639599" sldId="287"/>
        </pc:sldMkLst>
        <pc:spChg chg="mod">
          <ac:chgData name="Ian Toy" userId="1db92896-90e6-4d04-af84-30e0e3c816b7" providerId="ADAL" clId="{015D427A-4477-4DCF-A968-C3F528BE5F32}" dt="2022-09-16T02:35:20.021" v="548" actId="20577"/>
          <ac:spMkLst>
            <pc:docMk/>
            <pc:sldMk cId="2489639599" sldId="287"/>
            <ac:spMk id="3" creationId="{57017D77-F5DA-C501-AEC4-E94798A18C0A}"/>
          </ac:spMkLst>
        </pc:spChg>
        <pc:spChg chg="mod">
          <ac:chgData name="Ian Toy" userId="1db92896-90e6-4d04-af84-30e0e3c816b7" providerId="ADAL" clId="{015D427A-4477-4DCF-A968-C3F528BE5F32}" dt="2022-09-16T02:35:29.420" v="549"/>
          <ac:spMkLst>
            <pc:docMk/>
            <pc:sldMk cId="2489639599" sldId="287"/>
            <ac:spMk id="4" creationId="{11C02A5D-505E-834C-A3D9-E234D9953AA0}"/>
          </ac:spMkLst>
        </pc:spChg>
        <pc:spChg chg="mod">
          <ac:chgData name="Ian Toy" userId="1db92896-90e6-4d04-af84-30e0e3c816b7" providerId="ADAL" clId="{015D427A-4477-4DCF-A968-C3F528BE5F32}" dt="2022-09-16T02:35:12.585" v="543"/>
          <ac:spMkLst>
            <pc:docMk/>
            <pc:sldMk cId="2489639599" sldId="287"/>
            <ac:spMk id="5" creationId="{BAB30F54-676D-FC0A-52E7-4D61DFEF8E6C}"/>
          </ac:spMkLst>
        </pc:spChg>
      </pc:sldChg>
      <pc:sldChg chg="modSp add mod">
        <pc:chgData name="Ian Toy" userId="1db92896-90e6-4d04-af84-30e0e3c816b7" providerId="ADAL" clId="{015D427A-4477-4DCF-A968-C3F528BE5F32}" dt="2022-09-16T02:36:11.131" v="567" actId="20577"/>
        <pc:sldMkLst>
          <pc:docMk/>
          <pc:sldMk cId="3193623459" sldId="288"/>
        </pc:sldMkLst>
        <pc:spChg chg="mod">
          <ac:chgData name="Ian Toy" userId="1db92896-90e6-4d04-af84-30e0e3c816b7" providerId="ADAL" clId="{015D427A-4477-4DCF-A968-C3F528BE5F32}" dt="2022-09-16T02:36:11.131" v="567" actId="20577"/>
          <ac:spMkLst>
            <pc:docMk/>
            <pc:sldMk cId="3193623459" sldId="288"/>
            <ac:spMk id="2" creationId="{F509AEDA-E629-3739-4EB4-11938B365D0A}"/>
          </ac:spMkLst>
        </pc:spChg>
      </pc:sldChg>
      <pc:sldChg chg="modSp add mod">
        <pc:chgData name="Ian Toy" userId="1db92896-90e6-4d04-af84-30e0e3c816b7" providerId="ADAL" clId="{015D427A-4477-4DCF-A968-C3F528BE5F32}" dt="2022-09-16T02:39:30.319" v="619" actId="2711"/>
        <pc:sldMkLst>
          <pc:docMk/>
          <pc:sldMk cId="1134637655" sldId="289"/>
        </pc:sldMkLst>
        <pc:spChg chg="mod">
          <ac:chgData name="Ian Toy" userId="1db92896-90e6-4d04-af84-30e0e3c816b7" providerId="ADAL" clId="{015D427A-4477-4DCF-A968-C3F528BE5F32}" dt="2022-09-16T02:39:30.319" v="619" actId="2711"/>
          <ac:spMkLst>
            <pc:docMk/>
            <pc:sldMk cId="1134637655" sldId="289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2:37:58.036" v="586" actId="47"/>
        <pc:sldMkLst>
          <pc:docMk/>
          <pc:sldMk cId="2773714860" sldId="290"/>
        </pc:sldMkLst>
      </pc:sldChg>
      <pc:sldChg chg="modSp add mod">
        <pc:chgData name="Ian Toy" userId="1db92896-90e6-4d04-af84-30e0e3c816b7" providerId="ADAL" clId="{015D427A-4477-4DCF-A968-C3F528BE5F32}" dt="2022-09-16T02:38:42.768" v="618" actId="20577"/>
        <pc:sldMkLst>
          <pc:docMk/>
          <pc:sldMk cId="3082710447" sldId="290"/>
        </pc:sldMkLst>
        <pc:spChg chg="mod">
          <ac:chgData name="Ian Toy" userId="1db92896-90e6-4d04-af84-30e0e3c816b7" providerId="ADAL" clId="{015D427A-4477-4DCF-A968-C3F528BE5F32}" dt="2022-09-16T02:38:42.768" v="618" actId="20577"/>
          <ac:spMkLst>
            <pc:docMk/>
            <pc:sldMk cId="3082710447" sldId="290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41:16.598" v="652" actId="20577"/>
        <pc:sldMkLst>
          <pc:docMk/>
          <pc:sldMk cId="2344579942" sldId="291"/>
        </pc:sldMkLst>
        <pc:spChg chg="mod">
          <ac:chgData name="Ian Toy" userId="1db92896-90e6-4d04-af84-30e0e3c816b7" providerId="ADAL" clId="{015D427A-4477-4DCF-A968-C3F528BE5F32}" dt="2022-09-16T02:41:16.598" v="652" actId="20577"/>
          <ac:spMkLst>
            <pc:docMk/>
            <pc:sldMk cId="2344579942" sldId="291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41:46.458" v="690" actId="13926"/>
        <pc:sldMkLst>
          <pc:docMk/>
          <pc:sldMk cId="2497760061" sldId="292"/>
        </pc:sldMkLst>
        <pc:spChg chg="mod">
          <ac:chgData name="Ian Toy" userId="1db92896-90e6-4d04-af84-30e0e3c816b7" providerId="ADAL" clId="{015D427A-4477-4DCF-A968-C3F528BE5F32}" dt="2022-09-16T02:41:46.458" v="690" actId="13926"/>
          <ac:spMkLst>
            <pc:docMk/>
            <pc:sldMk cId="2497760061" sldId="292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015D427A-4477-4DCF-A968-C3F528BE5F32}" dt="2022-09-16T02:41:21.954" v="653" actId="47"/>
        <pc:sldMkLst>
          <pc:docMk/>
          <pc:sldMk cId="2894224028" sldId="292"/>
        </pc:sldMkLst>
      </pc:sldChg>
      <pc:sldChg chg="modSp add mod">
        <pc:chgData name="Ian Toy" userId="1db92896-90e6-4d04-af84-30e0e3c816b7" providerId="ADAL" clId="{015D427A-4477-4DCF-A968-C3F528BE5F32}" dt="2022-09-16T02:45:34.915" v="801" actId="20577"/>
        <pc:sldMkLst>
          <pc:docMk/>
          <pc:sldMk cId="638519426" sldId="293"/>
        </pc:sldMkLst>
        <pc:spChg chg="mod">
          <ac:chgData name="Ian Toy" userId="1db92896-90e6-4d04-af84-30e0e3c816b7" providerId="ADAL" clId="{015D427A-4477-4DCF-A968-C3F528BE5F32}" dt="2022-09-16T02:45:34.915" v="801" actId="20577"/>
          <ac:spMkLst>
            <pc:docMk/>
            <pc:sldMk cId="638519426" sldId="293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46:13.687" v="803" actId="13926"/>
        <pc:sldMkLst>
          <pc:docMk/>
          <pc:sldMk cId="744021729" sldId="294"/>
        </pc:sldMkLst>
        <pc:spChg chg="mod">
          <ac:chgData name="Ian Toy" userId="1db92896-90e6-4d04-af84-30e0e3c816b7" providerId="ADAL" clId="{015D427A-4477-4DCF-A968-C3F528BE5F32}" dt="2022-09-16T02:46:13.687" v="803" actId="13926"/>
          <ac:spMkLst>
            <pc:docMk/>
            <pc:sldMk cId="744021729" sldId="294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48:55.501" v="846" actId="20577"/>
        <pc:sldMkLst>
          <pc:docMk/>
          <pc:sldMk cId="444464048" sldId="295"/>
        </pc:sldMkLst>
        <pc:spChg chg="mod">
          <ac:chgData name="Ian Toy" userId="1db92896-90e6-4d04-af84-30e0e3c816b7" providerId="ADAL" clId="{015D427A-4477-4DCF-A968-C3F528BE5F32}" dt="2022-09-16T02:48:55.501" v="846" actId="20577"/>
          <ac:spMkLst>
            <pc:docMk/>
            <pc:sldMk cId="444464048" sldId="295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49:02.622" v="847" actId="13926"/>
        <pc:sldMkLst>
          <pc:docMk/>
          <pc:sldMk cId="904673216" sldId="296"/>
        </pc:sldMkLst>
        <pc:spChg chg="mod">
          <ac:chgData name="Ian Toy" userId="1db92896-90e6-4d04-af84-30e0e3c816b7" providerId="ADAL" clId="{015D427A-4477-4DCF-A968-C3F528BE5F32}" dt="2022-09-16T02:49:02.622" v="847" actId="13926"/>
          <ac:spMkLst>
            <pc:docMk/>
            <pc:sldMk cId="904673216" sldId="296"/>
            <ac:spMk id="2" creationId="{003F7C1B-0A16-22D3-20E4-80A33E8CADA4}"/>
          </ac:spMkLst>
        </pc:spChg>
      </pc:sldChg>
      <pc:sldChg chg="modSp add del mod">
        <pc:chgData name="Ian Toy" userId="1db92896-90e6-4d04-af84-30e0e3c816b7" providerId="ADAL" clId="{015D427A-4477-4DCF-A968-C3F528BE5F32}" dt="2022-09-16T02:48:15.242" v="822"/>
        <pc:sldMkLst>
          <pc:docMk/>
          <pc:sldMk cId="1798854772" sldId="296"/>
        </pc:sldMkLst>
        <pc:spChg chg="mod">
          <ac:chgData name="Ian Toy" userId="1db92896-90e6-4d04-af84-30e0e3c816b7" providerId="ADAL" clId="{015D427A-4477-4DCF-A968-C3F528BE5F32}" dt="2022-09-16T02:48:14.907" v="821" actId="20577"/>
          <ac:spMkLst>
            <pc:docMk/>
            <pc:sldMk cId="1798854772" sldId="296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0:40.897" v="869"/>
        <pc:sldMkLst>
          <pc:docMk/>
          <pc:sldMk cId="164514465" sldId="297"/>
        </pc:sldMkLst>
        <pc:spChg chg="mod">
          <ac:chgData name="Ian Toy" userId="1db92896-90e6-4d04-af84-30e0e3c816b7" providerId="ADAL" clId="{015D427A-4477-4DCF-A968-C3F528BE5F32}" dt="2022-09-16T02:50:40.897" v="869"/>
          <ac:spMkLst>
            <pc:docMk/>
            <pc:sldMk cId="164514465" sldId="297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0:54.439" v="871" actId="13926"/>
        <pc:sldMkLst>
          <pc:docMk/>
          <pc:sldMk cId="2204301772" sldId="298"/>
        </pc:sldMkLst>
        <pc:spChg chg="mod">
          <ac:chgData name="Ian Toy" userId="1db92896-90e6-4d04-af84-30e0e3c816b7" providerId="ADAL" clId="{015D427A-4477-4DCF-A968-C3F528BE5F32}" dt="2022-09-16T02:50:54.439" v="871" actId="13926"/>
          <ac:spMkLst>
            <pc:docMk/>
            <pc:sldMk cId="2204301772" sldId="298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2:14.048" v="884" actId="14100"/>
        <pc:sldMkLst>
          <pc:docMk/>
          <pc:sldMk cId="3934807615" sldId="299"/>
        </pc:sldMkLst>
        <pc:spChg chg="mod">
          <ac:chgData name="Ian Toy" userId="1db92896-90e6-4d04-af84-30e0e3c816b7" providerId="ADAL" clId="{015D427A-4477-4DCF-A968-C3F528BE5F32}" dt="2022-09-16T02:52:14.048" v="884" actId="14100"/>
          <ac:spMkLst>
            <pc:docMk/>
            <pc:sldMk cId="3934807615" sldId="299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2:34.264" v="902" actId="13926"/>
        <pc:sldMkLst>
          <pc:docMk/>
          <pc:sldMk cId="1078852980" sldId="300"/>
        </pc:sldMkLst>
        <pc:spChg chg="mod">
          <ac:chgData name="Ian Toy" userId="1db92896-90e6-4d04-af84-30e0e3c816b7" providerId="ADAL" clId="{015D427A-4477-4DCF-A968-C3F528BE5F32}" dt="2022-09-16T02:52:34.264" v="902" actId="13926"/>
          <ac:spMkLst>
            <pc:docMk/>
            <pc:sldMk cId="1078852980" sldId="300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6:52.915" v="941" actId="403"/>
        <pc:sldMkLst>
          <pc:docMk/>
          <pc:sldMk cId="1899029526" sldId="301"/>
        </pc:sldMkLst>
        <pc:spChg chg="mod">
          <ac:chgData name="Ian Toy" userId="1db92896-90e6-4d04-af84-30e0e3c816b7" providerId="ADAL" clId="{015D427A-4477-4DCF-A968-C3F528BE5F32}" dt="2022-09-16T02:56:52.915" v="941" actId="403"/>
          <ac:spMkLst>
            <pc:docMk/>
            <pc:sldMk cId="1899029526" sldId="301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7:34.902" v="943" actId="13926"/>
        <pc:sldMkLst>
          <pc:docMk/>
          <pc:sldMk cId="1443781049" sldId="302"/>
        </pc:sldMkLst>
        <pc:spChg chg="mod">
          <ac:chgData name="Ian Toy" userId="1db92896-90e6-4d04-af84-30e0e3c816b7" providerId="ADAL" clId="{015D427A-4477-4DCF-A968-C3F528BE5F32}" dt="2022-09-16T02:57:34.902" v="943" actId="13926"/>
          <ac:spMkLst>
            <pc:docMk/>
            <pc:sldMk cId="1443781049" sldId="302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8:30.822" v="949" actId="20577"/>
        <pc:sldMkLst>
          <pc:docMk/>
          <pc:sldMk cId="139090313" sldId="303"/>
        </pc:sldMkLst>
        <pc:spChg chg="mod">
          <ac:chgData name="Ian Toy" userId="1db92896-90e6-4d04-af84-30e0e3c816b7" providerId="ADAL" clId="{015D427A-4477-4DCF-A968-C3F528BE5F32}" dt="2022-09-16T02:58:30.822" v="949" actId="20577"/>
          <ac:spMkLst>
            <pc:docMk/>
            <pc:sldMk cId="139090313" sldId="303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2:59:13.128" v="980" actId="2711"/>
        <pc:sldMkLst>
          <pc:docMk/>
          <pc:sldMk cId="2271877696" sldId="304"/>
        </pc:sldMkLst>
        <pc:spChg chg="mod">
          <ac:chgData name="Ian Toy" userId="1db92896-90e6-4d04-af84-30e0e3c816b7" providerId="ADAL" clId="{015D427A-4477-4DCF-A968-C3F528BE5F32}" dt="2022-09-16T02:59:13.128" v="980" actId="2711"/>
          <ac:spMkLst>
            <pc:docMk/>
            <pc:sldMk cId="2271877696" sldId="304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015D427A-4477-4DCF-A968-C3F528BE5F32}" dt="2022-09-16T03:02:28.374" v="1037" actId="13926"/>
        <pc:sldMkLst>
          <pc:docMk/>
          <pc:sldMk cId="1083981188" sldId="305"/>
        </pc:sldMkLst>
        <pc:spChg chg="mod">
          <ac:chgData name="Ian Toy" userId="1db92896-90e6-4d04-af84-30e0e3c816b7" providerId="ADAL" clId="{015D427A-4477-4DCF-A968-C3F528BE5F32}" dt="2022-09-16T03:02:28.374" v="1037" actId="13926"/>
          <ac:spMkLst>
            <pc:docMk/>
            <pc:sldMk cId="1083981188" sldId="305"/>
            <ac:spMk id="2" creationId="{003F7C1B-0A16-22D3-20E4-80A33E8CADA4}"/>
          </ac:spMkLst>
        </pc:spChg>
      </pc:sldChg>
      <pc:sldChg chg="add">
        <pc:chgData name="Ian Toy" userId="1db92896-90e6-4d04-af84-30e0e3c816b7" providerId="ADAL" clId="{015D427A-4477-4DCF-A968-C3F528BE5F32}" dt="2022-09-16T03:02:22.403" v="1036"/>
        <pc:sldMkLst>
          <pc:docMk/>
          <pc:sldMk cId="3076450458" sldId="306"/>
        </pc:sldMkLst>
      </pc:sldChg>
      <pc:sldChg chg="modSp add mod">
        <pc:chgData name="Ian Toy" userId="1db92896-90e6-4d04-af84-30e0e3c816b7" providerId="ADAL" clId="{015D427A-4477-4DCF-A968-C3F528BE5F32}" dt="2022-09-16T03:04:25.183" v="1138" actId="1076"/>
        <pc:sldMkLst>
          <pc:docMk/>
          <pc:sldMk cId="2535382455" sldId="307"/>
        </pc:sldMkLst>
        <pc:spChg chg="mod">
          <ac:chgData name="Ian Toy" userId="1db92896-90e6-4d04-af84-30e0e3c816b7" providerId="ADAL" clId="{015D427A-4477-4DCF-A968-C3F528BE5F32}" dt="2022-09-16T03:04:16.398" v="1136" actId="1076"/>
          <ac:spMkLst>
            <pc:docMk/>
            <pc:sldMk cId="2535382455" sldId="307"/>
            <ac:spMk id="2" creationId="{9A089BEA-7C0A-605C-A934-A6E367D6F2F4}"/>
          </ac:spMkLst>
        </pc:spChg>
        <pc:spChg chg="mod">
          <ac:chgData name="Ian Toy" userId="1db92896-90e6-4d04-af84-30e0e3c816b7" providerId="ADAL" clId="{015D427A-4477-4DCF-A968-C3F528BE5F32}" dt="2022-09-16T03:04:25.183" v="1138" actId="1076"/>
          <ac:spMkLst>
            <pc:docMk/>
            <pc:sldMk cId="2535382455" sldId="307"/>
            <ac:spMk id="3" creationId="{D3FBFB83-6484-A5A3-2940-B6CED4E95F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102F-AEAC-9B5F-DF0B-E846F4C6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63E2-1948-A73D-ED53-6A7202854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7171-CF7B-33ED-1467-7AAC9417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CBAB-A37F-29B8-106B-C57F17F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ED0C-0B94-DA92-1B61-06F17CC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3841-2FBA-130A-6477-4C219E2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EE2-1898-9F98-6364-06FA51D8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1B07-2CE5-B089-0108-F2C1EC76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08DC-F254-7913-FCDA-BA0E8CCF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1B25-44FB-5BE7-982F-D62A60B5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D4366-A33D-66E8-6BC0-AA2FA5F5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BCC7-98F6-24A4-9962-6B6F1A24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FA28-081B-91DE-5920-9EADAB95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7752-85ED-2ADA-780D-4ACBCFC1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A9CA-6638-08E5-EDDD-CE87375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7484-7B6F-0DD0-5D62-76200DB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4CA4-0F47-8A05-3256-DC69561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C477-5E8A-4F9D-DFD1-C31EE56C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8BC-702E-2C30-85D7-B56F065C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486A-9DB7-2EBD-01C9-252C5D08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0BE-C057-61AC-827A-BC949E92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3632-0847-8A96-E9A9-673D9495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6D26-8517-EBA2-2292-5475ED27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32DB-5276-6BA4-6818-B72EA9A7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FB7E-C91A-4755-970E-0456924F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8EC-E208-9F5F-3E9C-643B41B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7C21-8F89-F587-5AFE-6C4E2BE6D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39A4-6003-508D-0172-A6A3A3B9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7FB0-938E-6A4C-F88A-9A63E14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443E-E6B2-B199-8D4C-2DB1DC02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5F26-E857-5CCF-241B-6EACC354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899-247F-0858-6517-B588FE40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83A9-37DB-3533-1B47-19FF1187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282A-4948-138F-7B6B-5871A903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8FFD0-09AE-B9A8-5D11-3BB64B239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90C4-A092-E454-C91E-F31B0683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FE309-8DCE-7674-CD02-46EB9234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B4344-B6E1-C2FA-F43A-4603B66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1799F-86BA-4C61-811A-BFDBBAB8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38D7-7616-3857-BD59-30D2682A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67F11-FF77-299F-730D-FE5AD3DC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88541-2463-D295-5A77-11E0FAFD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1C25-26A0-B8C8-BB0D-646637BF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8063E-1B40-AC48-86E2-CF730164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CF5B-DD87-F7BF-3CA5-88FC856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C8C0-F41C-1F1D-54D8-68571A1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B194-AAD6-2928-D5A3-0EBFBB54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B955-80E6-CE8A-13C5-027C4CD8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798A-E9F9-27B1-ABB7-C50D0A09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2258-694E-AA6A-C7C0-BF3F0D3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0316-0ED2-42DC-2888-E51148CF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AAE1-1F5D-9252-1524-8DC023A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8210-D934-8154-D211-9D0D6E9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B78E2-4A73-60AC-A9D3-1A499B2F0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27E81-4BA3-2FC1-C9FC-2EF617A7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3EDD-914C-7136-3411-E9D551E9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2096-B572-99D5-F75D-668641D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E6BD-22DD-CE65-49F3-D3CE3D8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E13BE-5D82-BDBB-31BC-E672954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DB01-08A0-D544-C7A4-EF58AD66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7BA6-6EA1-9D75-A7F8-C911A0FA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E685-1B4C-4981-B34E-8C566C0CE3D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8ABD-C7A6-E14F-61CE-5E9D3A31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BB3A-31E2-0917-D62F-5B1060D6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BEA-7C0A-605C-A934-A6E367D6F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330 &amp; CS 332</a:t>
            </a:r>
            <a:br>
              <a:rPr lang="en-US" dirty="0"/>
            </a:br>
            <a:r>
              <a:rPr lang="en-US" dirty="0"/>
              <a:t>Midterm 1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FB83-6484-A5A3-2940-B6CED4E9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 Programming Questions</a:t>
            </a:r>
          </a:p>
        </p:txBody>
      </p:sp>
    </p:spTree>
    <p:extLst>
      <p:ext uri="{BB962C8B-B14F-4D97-AF65-F5344CB8AC3E}">
        <p14:creationId xmlns:p14="http://schemas.microsoft.com/office/powerpoint/2010/main" val="11817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would be very difficult for computers to store; computers use binary to represent numbers.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Computers use base ten to represent numbers.</a:t>
            </a:r>
          </a:p>
        </p:txBody>
      </p:sp>
    </p:spTree>
    <p:extLst>
      <p:ext uri="{BB962C8B-B14F-4D97-AF65-F5344CB8AC3E}">
        <p14:creationId xmlns:p14="http://schemas.microsoft.com/office/powerpoint/2010/main" val="20569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5. The </a:t>
            </a:r>
            <a:r>
              <a:rPr lang="en-US" dirty="0">
                <a:latin typeface="Lucida Console" panose="020B0609040504020204" pitchFamily="49" charset="0"/>
              </a:rPr>
              <a:t>&amp;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&amp;&amp;</a:t>
            </a:r>
            <a:r>
              <a:rPr lang="en-US" dirty="0"/>
              <a:t> operators are functionally equivalent.</a:t>
            </a:r>
          </a:p>
        </p:txBody>
      </p:sp>
    </p:spTree>
    <p:extLst>
      <p:ext uri="{BB962C8B-B14F-4D97-AF65-F5344CB8AC3E}">
        <p14:creationId xmlns:p14="http://schemas.microsoft.com/office/powerpoint/2010/main" val="19093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</a:t>
            </a:r>
            <a:r>
              <a:rPr lang="en-US" dirty="0">
                <a:latin typeface="Lucida Console" panose="020B0609040504020204" pitchFamily="49" charset="0"/>
              </a:rPr>
              <a:t>&amp;</a:t>
            </a:r>
            <a:r>
              <a:rPr lang="en-US" dirty="0"/>
              <a:t>" is the bit-wise AND operator, while "</a:t>
            </a:r>
            <a:r>
              <a:rPr lang="en-US" dirty="0">
                <a:latin typeface="Lucida Console" panose="020B0609040504020204" pitchFamily="49" charset="0"/>
              </a:rPr>
              <a:t>&amp;&amp;</a:t>
            </a:r>
            <a:r>
              <a:rPr lang="en-US" dirty="0"/>
              <a:t>" is the logical AND operator.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The </a:t>
            </a:r>
            <a:r>
              <a:rPr lang="en-US" dirty="0">
                <a:latin typeface="Lucida Console" panose="020B0609040504020204" pitchFamily="49" charset="0"/>
              </a:rPr>
              <a:t>&amp;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&amp;&amp;</a:t>
            </a:r>
            <a:r>
              <a:rPr lang="en-US" dirty="0"/>
              <a:t> operators are functionally equivalent.</a:t>
            </a:r>
          </a:p>
        </p:txBody>
      </p:sp>
    </p:spTree>
    <p:extLst>
      <p:ext uri="{BB962C8B-B14F-4D97-AF65-F5344CB8AC3E}">
        <p14:creationId xmlns:p14="http://schemas.microsoft.com/office/powerpoint/2010/main" val="16551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6. The </a:t>
            </a:r>
            <a:r>
              <a:rPr lang="en-US" dirty="0">
                <a:latin typeface="Lucida Console" panose="020B06090405040202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float</a:t>
            </a:r>
            <a:r>
              <a:rPr lang="en-US" dirty="0"/>
              <a:t> data types are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416735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data types are 4 bytes wide.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The </a:t>
            </a:r>
            <a:r>
              <a:rPr lang="en-US" dirty="0">
                <a:latin typeface="Lucida Console" panose="020B06090405040202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float</a:t>
            </a:r>
            <a:r>
              <a:rPr lang="en-US" dirty="0"/>
              <a:t> data types are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427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7. Casting a value stored as an </a:t>
            </a:r>
            <a:r>
              <a:rPr lang="en-US" dirty="0">
                <a:latin typeface="Lucida Console" panose="020B0609040504020204" pitchFamily="49" charset="0"/>
              </a:rPr>
              <a:t>int</a:t>
            </a:r>
            <a:r>
              <a:rPr lang="en-US" dirty="0"/>
              <a:t> to a </a:t>
            </a:r>
            <a:r>
              <a:rPr lang="en-US" dirty="0">
                <a:latin typeface="Lucida Console" panose="020B0609040504020204" pitchFamily="49" charset="0"/>
              </a:rPr>
              <a:t>float</a:t>
            </a:r>
            <a:r>
              <a:rPr lang="en-US" dirty="0"/>
              <a:t> will never affect the value.</a:t>
            </a:r>
          </a:p>
        </p:txBody>
      </p:sp>
    </p:spTree>
    <p:extLst>
      <p:ext uri="{BB962C8B-B14F-4D97-AF65-F5344CB8AC3E}">
        <p14:creationId xmlns:p14="http://schemas.microsoft.com/office/powerpoint/2010/main" val="56946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Lucida Console" panose="020B0609040504020204" pitchFamily="49" charset="0"/>
              </a:rPr>
              <a:t>float</a:t>
            </a:r>
            <a:r>
              <a:rPr lang="en-US" dirty="0"/>
              <a:t>s cannot represent values as large or as small as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can. For values that are large or small enough, converting an int to a float might truncate it.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7. Casting a value stored as an </a:t>
            </a:r>
            <a:r>
              <a:rPr lang="en-US" dirty="0">
                <a:latin typeface="Lucida Console" panose="020B0609040504020204" pitchFamily="49" charset="0"/>
              </a:rPr>
              <a:t>int</a:t>
            </a:r>
            <a:r>
              <a:rPr lang="en-US" dirty="0"/>
              <a:t> to a </a:t>
            </a:r>
            <a:r>
              <a:rPr lang="en-US" dirty="0">
                <a:latin typeface="Lucida Console" panose="020B0609040504020204" pitchFamily="49" charset="0"/>
              </a:rPr>
              <a:t>float</a:t>
            </a:r>
            <a:r>
              <a:rPr lang="en-US" dirty="0"/>
              <a:t> will never affect the value.</a:t>
            </a:r>
          </a:p>
        </p:txBody>
      </p:sp>
    </p:spTree>
    <p:extLst>
      <p:ext uri="{BB962C8B-B14F-4D97-AF65-F5344CB8AC3E}">
        <p14:creationId xmlns:p14="http://schemas.microsoft.com/office/powerpoint/2010/main" val="14574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8. C is a case 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162482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8. C is a case 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393629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9. When performing arithmetic conversions implicitly, the smaller data type will always get  converted to the larger of data types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int * double = double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540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EDA-E629-3739-4EB4-11938B3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423503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85080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9. When performing arithmetic conversions implicitly, the smaller data type will always get  converted to the larger of data types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int * double = double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5462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10. Header files (</a:t>
            </a:r>
            <a:r>
              <a:rPr lang="en-US" dirty="0">
                <a:latin typeface="Lucida Console" panose="020B0609040504020204" pitchFamily="49" charset="0"/>
              </a:rPr>
              <a:t>.h</a:t>
            </a:r>
            <a:r>
              <a:rPr lang="en-US" dirty="0"/>
              <a:t>) contain function definitions that get added to the source code when the preprocessor commands are run.</a:t>
            </a:r>
          </a:p>
        </p:txBody>
      </p:sp>
    </p:spTree>
    <p:extLst>
      <p:ext uri="{BB962C8B-B14F-4D97-AF65-F5344CB8AC3E}">
        <p14:creationId xmlns:p14="http://schemas.microsoft.com/office/powerpoint/2010/main" val="24192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header files contain function PROTOTYPES. The function definitions exist in the </a:t>
            </a:r>
            <a:r>
              <a:rPr lang="en-US" dirty="0">
                <a:latin typeface="Lucida Console" panose="020B0609040504020204" pitchFamily="49" charset="0"/>
              </a:rPr>
              <a:t>.lib</a:t>
            </a:r>
            <a:r>
              <a:rPr lang="en-US" dirty="0"/>
              <a:t>, or library file and are added in the linking stage of compilation.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10. Header files (</a:t>
            </a:r>
            <a:r>
              <a:rPr lang="en-US" dirty="0">
                <a:latin typeface="Lucida Console" panose="020B0609040504020204" pitchFamily="49" charset="0"/>
              </a:rPr>
              <a:t>.h</a:t>
            </a:r>
            <a:r>
              <a:rPr lang="en-US" dirty="0"/>
              <a:t>) contain function definitions that get added to the source code when the preprocessor commands are run.</a:t>
            </a:r>
          </a:p>
        </p:txBody>
      </p:sp>
    </p:spTree>
    <p:extLst>
      <p:ext uri="{BB962C8B-B14F-4D97-AF65-F5344CB8AC3E}">
        <p14:creationId xmlns:p14="http://schemas.microsoft.com/office/powerpoint/2010/main" val="407152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11. </a:t>
            </a:r>
            <a:r>
              <a:rPr lang="en-US" dirty="0" err="1">
                <a:latin typeface="Lucida Console" panose="020B0609040504020204" pitchFamily="49" charset="0"/>
              </a:rPr>
              <a:t>scanf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accepts some string of format specifiers and some number memory addresses.</a:t>
            </a:r>
          </a:p>
        </p:txBody>
      </p:sp>
    </p:spTree>
    <p:extLst>
      <p:ext uri="{BB962C8B-B14F-4D97-AF65-F5344CB8AC3E}">
        <p14:creationId xmlns:p14="http://schemas.microsoft.com/office/powerpoint/2010/main" val="54832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Lucida Console" panose="020B0609040504020204" pitchFamily="49" charset="0"/>
              </a:rPr>
              <a:t>scanf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reads data from standard input and stores it at the given memory addresses.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11. </a:t>
            </a:r>
            <a:r>
              <a:rPr lang="en-US" dirty="0" err="1">
                <a:latin typeface="Lucida Console" panose="020B0609040504020204" pitchFamily="49" charset="0"/>
              </a:rPr>
              <a:t>scanf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accepts some string of format specifiers and some number memory addresses.</a:t>
            </a:r>
          </a:p>
        </p:txBody>
      </p:sp>
    </p:spTree>
    <p:extLst>
      <p:ext uri="{BB962C8B-B14F-4D97-AF65-F5344CB8AC3E}">
        <p14:creationId xmlns:p14="http://schemas.microsoft.com/office/powerpoint/2010/main" val="182659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12. Logic written using </a:t>
            </a:r>
            <a:r>
              <a:rPr lang="en-US" dirty="0">
                <a:latin typeface="Lucida Console" panose="020B0609040504020204" pitchFamily="49" charset="0"/>
              </a:rPr>
              <a:t>if else</a:t>
            </a:r>
            <a:r>
              <a:rPr lang="en-US" dirty="0"/>
              <a:t> statements can always be expressed using </a:t>
            </a:r>
            <a:r>
              <a:rPr lang="en-US" dirty="0">
                <a:latin typeface="Lucida Console" panose="020B0609040504020204" pitchFamily="49" charset="0"/>
              </a:rPr>
              <a:t>switch</a:t>
            </a:r>
            <a:r>
              <a:rPr lang="en-US" dirty="0"/>
              <a:t> statements instead.</a:t>
            </a:r>
          </a:p>
        </p:txBody>
      </p:sp>
    </p:spTree>
    <p:extLst>
      <p:ext uri="{BB962C8B-B14F-4D97-AF65-F5344CB8AC3E}">
        <p14:creationId xmlns:p14="http://schemas.microsoft.com/office/powerpoint/2010/main" val="316376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Lucida Console" panose="020B0609040504020204" pitchFamily="49" charset="0"/>
              </a:rPr>
              <a:t>switch</a:t>
            </a:r>
            <a:r>
              <a:rPr lang="en-US" dirty="0"/>
              <a:t> statements check exact equality, unlike </a:t>
            </a:r>
            <a:r>
              <a:rPr lang="en-US" dirty="0">
                <a:latin typeface="Lucida Console" panose="020B0609040504020204" pitchFamily="49" charset="0"/>
              </a:rPr>
              <a:t>if-else</a:t>
            </a:r>
            <a:r>
              <a:rPr lang="en-US" dirty="0"/>
              <a:t> statements which can evaluate expressions.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12. Logic written using </a:t>
            </a:r>
            <a:r>
              <a:rPr lang="en-US" dirty="0">
                <a:latin typeface="Lucida Console" panose="020B0609040504020204" pitchFamily="49" charset="0"/>
              </a:rPr>
              <a:t>if else</a:t>
            </a:r>
            <a:r>
              <a:rPr lang="en-US" dirty="0"/>
              <a:t> statements can always be expressed using </a:t>
            </a:r>
            <a:r>
              <a:rPr lang="en-US" dirty="0">
                <a:latin typeface="Lucida Console" panose="020B0609040504020204" pitchFamily="49" charset="0"/>
              </a:rPr>
              <a:t>switch</a:t>
            </a:r>
            <a:r>
              <a:rPr lang="en-US" dirty="0"/>
              <a:t> statements instead.</a:t>
            </a:r>
          </a:p>
        </p:txBody>
      </p:sp>
    </p:spTree>
    <p:extLst>
      <p:ext uri="{BB962C8B-B14F-4D97-AF65-F5344CB8AC3E}">
        <p14:creationId xmlns:p14="http://schemas.microsoft.com/office/powerpoint/2010/main" val="105250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13. </a:t>
            </a:r>
            <a:r>
              <a:rPr lang="en-US" dirty="0">
                <a:latin typeface="Lucida Console" panose="020B0609040504020204" pitchFamily="49" charset="0"/>
              </a:rPr>
              <a:t>do-while</a:t>
            </a:r>
            <a:r>
              <a:rPr lang="en-US" dirty="0"/>
              <a:t> loops will always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50184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Lucida Console" panose="020B0609040504020204" pitchFamily="49" charset="0"/>
              </a:rPr>
              <a:t>do-while</a:t>
            </a:r>
            <a:r>
              <a:rPr lang="en-US" dirty="0"/>
              <a:t> executes some body of work before checking the loop condition,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loops check the condition first before doing any work.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13. </a:t>
            </a:r>
            <a:r>
              <a:rPr lang="en-US" dirty="0">
                <a:latin typeface="Lucida Console" panose="020B0609040504020204" pitchFamily="49" charset="0"/>
              </a:rPr>
              <a:t>do-while</a:t>
            </a:r>
            <a:r>
              <a:rPr lang="en-US" dirty="0"/>
              <a:t> loops will always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84200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14. Pointers are always 8 bytes wide.</a:t>
            </a:r>
          </a:p>
        </p:txBody>
      </p:sp>
    </p:spTree>
    <p:extLst>
      <p:ext uri="{BB962C8B-B14F-4D97-AF65-F5344CB8AC3E}">
        <p14:creationId xmlns:p14="http://schemas.microsoft.com/office/powerpoint/2010/main" val="79126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 anchor="t"/>
          <a:lstStyle/>
          <a:p>
            <a:r>
              <a:rPr lang="en-US" dirty="0"/>
              <a:t>1. Assembly is a low-level language.</a:t>
            </a:r>
          </a:p>
        </p:txBody>
      </p:sp>
    </p:spTree>
    <p:extLst>
      <p:ext uri="{BB962C8B-B14F-4D97-AF65-F5344CB8AC3E}">
        <p14:creationId xmlns:p14="http://schemas.microsoft.com/office/powerpoint/2010/main" val="331109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 can point to data of any type, but since they store addresses themselves, pointers are always 8 bytes.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14. Pointers are always 8 bytes wide.</a:t>
            </a:r>
          </a:p>
        </p:txBody>
      </p:sp>
    </p:spTree>
    <p:extLst>
      <p:ext uri="{BB962C8B-B14F-4D97-AF65-F5344CB8AC3E}">
        <p14:creationId xmlns:p14="http://schemas.microsoft.com/office/powerpoint/2010/main" val="123414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3042103"/>
          </a:xfrm>
        </p:spPr>
        <p:txBody>
          <a:bodyPr anchor="t">
            <a:normAutofit/>
          </a:bodyPr>
          <a:lstStyle/>
          <a:p>
            <a:r>
              <a:rPr lang="en-US" dirty="0"/>
              <a:t>15. You cannot use double pointers in C.</a:t>
            </a:r>
          </a:p>
        </p:txBody>
      </p:sp>
    </p:spTree>
    <p:extLst>
      <p:ext uri="{BB962C8B-B14F-4D97-AF65-F5344CB8AC3E}">
        <p14:creationId xmlns:p14="http://schemas.microsoft.com/office/powerpoint/2010/main" val="245761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27314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can absolutely use double pointers in C!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15. You cannot use double pointers in C.</a:t>
            </a:r>
          </a:p>
        </p:txBody>
      </p:sp>
    </p:spTree>
    <p:extLst>
      <p:ext uri="{BB962C8B-B14F-4D97-AF65-F5344CB8AC3E}">
        <p14:creationId xmlns:p14="http://schemas.microsoft.com/office/powerpoint/2010/main" val="248963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EDA-E629-3739-4EB4-11938B3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9362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5156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16. Which is the correct way to declare a variable in C?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>
                <a:latin typeface="Lucida Console" panose="020B0609040504020204" pitchFamily="49" charset="0"/>
              </a:rPr>
              <a:t>c;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>
                <a:latin typeface="Lucida Console" panose="020B0609040504020204" pitchFamily="49" charset="0"/>
              </a:rPr>
              <a:t>char c;</a:t>
            </a:r>
            <a:br>
              <a:rPr lang="en-US" dirty="0"/>
            </a:br>
            <a:r>
              <a:rPr lang="en-US" dirty="0"/>
              <a:t>C. </a:t>
            </a:r>
            <a:r>
              <a:rPr lang="en-US" dirty="0">
                <a:latin typeface="Lucida Console" panose="020B0609040504020204" pitchFamily="49" charset="0"/>
              </a:rPr>
              <a:t>string c;</a:t>
            </a:r>
            <a:br>
              <a:rPr lang="en-US" dirty="0"/>
            </a:br>
            <a:r>
              <a:rPr lang="en-US" dirty="0"/>
              <a:t>D. </a:t>
            </a:r>
            <a:r>
              <a:rPr lang="en-US" dirty="0">
                <a:latin typeface="Lucida Console" panose="020B0609040504020204" pitchFamily="49" charset="0"/>
              </a:rPr>
              <a:t>char c</a:t>
            </a:r>
          </a:p>
        </p:txBody>
      </p:sp>
    </p:spTree>
    <p:extLst>
      <p:ext uri="{BB962C8B-B14F-4D97-AF65-F5344CB8AC3E}">
        <p14:creationId xmlns:p14="http://schemas.microsoft.com/office/powerpoint/2010/main" val="113463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5156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16. Which is the correct way to declare a variable in C?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>
                <a:latin typeface="Lucida Console" panose="020B0609040504020204" pitchFamily="49" charset="0"/>
              </a:rPr>
              <a:t>c;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char c;</a:t>
            </a:r>
            <a:r>
              <a:rPr lang="en-US" dirty="0">
                <a:highlight>
                  <a:srgbClr val="FFFF00"/>
                </a:highlight>
              </a:rPr>
              <a:t>						CORRECT</a:t>
            </a:r>
            <a:br>
              <a:rPr lang="en-US" dirty="0"/>
            </a:br>
            <a:r>
              <a:rPr lang="en-US" dirty="0"/>
              <a:t>C. </a:t>
            </a:r>
            <a:r>
              <a:rPr lang="en-US" dirty="0">
                <a:latin typeface="Lucida Console" panose="020B0609040504020204" pitchFamily="49" charset="0"/>
              </a:rPr>
              <a:t>string c;</a:t>
            </a:r>
            <a:br>
              <a:rPr lang="en-US" dirty="0"/>
            </a:br>
            <a:r>
              <a:rPr lang="en-US" dirty="0"/>
              <a:t>D. </a:t>
            </a:r>
            <a:r>
              <a:rPr lang="en-US" dirty="0">
                <a:latin typeface="Lucida Console" panose="020B0609040504020204" pitchFamily="49" charset="0"/>
              </a:rPr>
              <a:t>char c</a:t>
            </a:r>
          </a:p>
        </p:txBody>
      </p:sp>
    </p:spTree>
    <p:extLst>
      <p:ext uri="{BB962C8B-B14F-4D97-AF65-F5344CB8AC3E}">
        <p14:creationId xmlns:p14="http://schemas.microsoft.com/office/powerpoint/2010/main" val="308271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17. What will the following program print?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main {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printf</a:t>
            </a:r>
            <a:r>
              <a:rPr lang="en-US" dirty="0">
                <a:latin typeface="Lucida Console" panose="020B0609040504020204" pitchFamily="49" charset="0"/>
              </a:rPr>
              <a:t>("%d", ((3/4)*60)+14);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}</a:t>
            </a:r>
            <a:br>
              <a:rPr lang="en-US" dirty="0">
                <a:latin typeface="Lucida Console" panose="020B0609040504020204" pitchFamily="49" charset="0"/>
              </a:rPr>
            </a:br>
            <a:br>
              <a:rPr lang="en-US" dirty="0"/>
            </a:br>
            <a:r>
              <a:rPr lang="en-US" dirty="0"/>
              <a:t>A. 59</a:t>
            </a:r>
            <a:br>
              <a:rPr lang="en-US" dirty="0"/>
            </a:br>
            <a:r>
              <a:rPr lang="en-US" dirty="0"/>
              <a:t>B. 0</a:t>
            </a:r>
            <a:br>
              <a:rPr lang="en-US" dirty="0"/>
            </a:br>
            <a:r>
              <a:rPr lang="en-US" dirty="0"/>
              <a:t>C. 14</a:t>
            </a:r>
            <a:br>
              <a:rPr lang="en-US" dirty="0"/>
            </a:br>
            <a:r>
              <a:rPr lang="en-US" dirty="0"/>
              <a:t>D. 45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7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17. What will the following program print?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main {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printf</a:t>
            </a:r>
            <a:r>
              <a:rPr lang="en-US" dirty="0">
                <a:latin typeface="Lucida Console" panose="020B0609040504020204" pitchFamily="49" charset="0"/>
              </a:rPr>
              <a:t>("%d", ((3/4)*60)+14);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}</a:t>
            </a:r>
            <a:br>
              <a:rPr lang="en-US" dirty="0">
                <a:latin typeface="Lucida Console" panose="020B0609040504020204" pitchFamily="49" charset="0"/>
              </a:rPr>
            </a:br>
            <a:br>
              <a:rPr lang="en-US" dirty="0"/>
            </a:br>
            <a:r>
              <a:rPr lang="en-US" dirty="0"/>
              <a:t>A. 59</a:t>
            </a:r>
            <a:br>
              <a:rPr lang="en-US" dirty="0"/>
            </a:br>
            <a:r>
              <a:rPr lang="en-US" dirty="0"/>
              <a:t>B. 0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C. 14								CORRECT</a:t>
            </a:r>
            <a:br>
              <a:rPr lang="en-US" dirty="0"/>
            </a:br>
            <a:r>
              <a:rPr lang="en-US" dirty="0"/>
              <a:t>D. 45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19. What will the following program print?</a:t>
            </a:r>
            <a:br>
              <a:rPr lang="en-US" dirty="0"/>
            </a:br>
            <a:r>
              <a:rPr lang="en-US" sz="3200" dirty="0">
                <a:latin typeface="Lucida Console" panose="020B0609040504020204" pitchFamily="49" charset="0"/>
              </a:rPr>
              <a:t>#include &lt;</a:t>
            </a:r>
            <a:r>
              <a:rPr lang="en-US" sz="3200" dirty="0" err="1">
                <a:latin typeface="Lucida Console" panose="020B0609040504020204" pitchFamily="49" charset="0"/>
              </a:rPr>
              <a:t>stdio.h</a:t>
            </a:r>
            <a:r>
              <a:rPr lang="en-US" sz="3200" dirty="0">
                <a:latin typeface="Lucida Console" panose="020B0609040504020204" pitchFamily="49" charset="0"/>
              </a:rPr>
              <a:t>&gt;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int main(void) {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a = 4, b = 2;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+= 6;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*= b + 3;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-= b + 8;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/= b;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%= b + 1;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</a:t>
            </a:r>
            <a:r>
              <a:rPr lang="en-US" sz="3200" dirty="0" err="1">
                <a:latin typeface="Lucida Console" panose="020B0609040504020204" pitchFamily="49" charset="0"/>
              </a:rPr>
              <a:t>printf</a:t>
            </a:r>
            <a:r>
              <a:rPr lang="en-US" sz="3200" dirty="0">
                <a:latin typeface="Lucida Console" panose="020B0609040504020204" pitchFamily="49" charset="0"/>
              </a:rPr>
              <a:t>("Num = %d\n", a);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return 0;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dirty="0"/>
              <a:t>A. 0		B. 1		C. 2		D. 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851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19. What will the following program print?</a:t>
            </a:r>
            <a:br>
              <a:rPr lang="en-US" dirty="0"/>
            </a:br>
            <a:r>
              <a:rPr lang="en-US" sz="3200" dirty="0">
                <a:latin typeface="Lucida Console" panose="020B0609040504020204" pitchFamily="49" charset="0"/>
              </a:rPr>
              <a:t>#include &lt;</a:t>
            </a:r>
            <a:r>
              <a:rPr lang="en-US" sz="3200" dirty="0" err="1">
                <a:latin typeface="Lucida Console" panose="020B0609040504020204" pitchFamily="49" charset="0"/>
              </a:rPr>
              <a:t>stdio.h</a:t>
            </a:r>
            <a:r>
              <a:rPr lang="en-US" sz="3200" dirty="0">
                <a:latin typeface="Lucida Console" panose="020B0609040504020204" pitchFamily="49" charset="0"/>
              </a:rPr>
              <a:t>&gt;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int main(void) {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a = 4, b = 2;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+= 6;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*= b + 3;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-= b + 8;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/= b;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a %= b + 1;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</a:t>
            </a:r>
            <a:r>
              <a:rPr lang="en-US" sz="3200" dirty="0" err="1">
                <a:latin typeface="Lucida Console" panose="020B0609040504020204" pitchFamily="49" charset="0"/>
              </a:rPr>
              <a:t>printf</a:t>
            </a:r>
            <a:r>
              <a:rPr lang="en-US" sz="3200" dirty="0">
                <a:latin typeface="Lucida Console" panose="020B0609040504020204" pitchFamily="49" charset="0"/>
              </a:rPr>
              <a:t>("Num = %d\n", a);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return 0;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dirty="0"/>
              <a:t>A. 0		B. 1		</a:t>
            </a:r>
            <a:r>
              <a:rPr lang="en-US" dirty="0">
                <a:highlight>
                  <a:srgbClr val="FFFF00"/>
                </a:highlight>
              </a:rPr>
              <a:t>C. 2</a:t>
            </a:r>
            <a:r>
              <a:rPr lang="en-US" dirty="0"/>
              <a:t>		D. 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40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 anchor="t"/>
          <a:lstStyle/>
          <a:p>
            <a:r>
              <a:rPr lang="en-US" dirty="0"/>
              <a:t>1. Assembly is a low-level language.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Assembly provides direct instructions to the processor and registers.</a:t>
            </a:r>
          </a:p>
        </p:txBody>
      </p:sp>
    </p:spTree>
    <p:extLst>
      <p:ext uri="{BB962C8B-B14F-4D97-AF65-F5344CB8AC3E}">
        <p14:creationId xmlns:p14="http://schemas.microsoft.com/office/powerpoint/2010/main" val="295415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374086" cy="5948591"/>
          </a:xfrm>
        </p:spPr>
        <p:txBody>
          <a:bodyPr anchor="t">
            <a:normAutofit/>
          </a:bodyPr>
          <a:lstStyle/>
          <a:p>
            <a:r>
              <a:rPr lang="en-US" dirty="0"/>
              <a:t>20. Which method is used to convert an integer to a char/string data type?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 err="1">
                <a:latin typeface="Lucida Console" panose="020B0609040504020204" pitchFamily="49" charset="0"/>
              </a:rPr>
              <a:t>atoi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err="1">
                <a:latin typeface="Lucida Console" panose="020B0609040504020204" pitchFamily="49" charset="0"/>
              </a:rPr>
              <a:t>itoa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/>
              <a:t>C. </a:t>
            </a:r>
            <a:r>
              <a:rPr lang="en-US" dirty="0" err="1">
                <a:latin typeface="Lucida Console" panose="020B0609040504020204" pitchFamily="49" charset="0"/>
              </a:rPr>
              <a:t>itos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/>
            </a:br>
            <a:r>
              <a:rPr lang="en-US" dirty="0"/>
              <a:t>D. </a:t>
            </a:r>
            <a:r>
              <a:rPr lang="en-US" dirty="0" err="1">
                <a:latin typeface="Lucida Console" panose="020B0609040504020204" pitchFamily="49" charset="0"/>
              </a:rPr>
              <a:t>ctoi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endParaRPr lang="en-US" sz="5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64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374086" cy="5948591"/>
          </a:xfrm>
        </p:spPr>
        <p:txBody>
          <a:bodyPr anchor="t">
            <a:normAutofit/>
          </a:bodyPr>
          <a:lstStyle/>
          <a:p>
            <a:r>
              <a:rPr lang="en-US" dirty="0"/>
              <a:t>20. Which method is used to convert an integer to a char/string data type?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 err="1">
                <a:latin typeface="Lucida Console" panose="020B0609040504020204" pitchFamily="49" charset="0"/>
              </a:rPr>
              <a:t>atoi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itoa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()						</a:t>
            </a:r>
            <a:r>
              <a:rPr lang="en-US" dirty="0">
                <a:highlight>
                  <a:srgbClr val="FFFF00"/>
                </a:highlight>
              </a:rPr>
              <a:t>CORRECT</a:t>
            </a:r>
            <a:br>
              <a:rPr lang="en-US" dirty="0"/>
            </a:br>
            <a:r>
              <a:rPr lang="en-US" dirty="0"/>
              <a:t>C. </a:t>
            </a:r>
            <a:r>
              <a:rPr lang="en-US" dirty="0" err="1">
                <a:latin typeface="Lucida Console" panose="020B0609040504020204" pitchFamily="49" charset="0"/>
              </a:rPr>
              <a:t>itos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/>
            </a:br>
            <a:r>
              <a:rPr lang="en-US" dirty="0"/>
              <a:t>D. </a:t>
            </a:r>
            <a:r>
              <a:rPr lang="en-US" dirty="0" err="1">
                <a:latin typeface="Lucida Console" panose="020B0609040504020204" pitchFamily="49" charset="0"/>
              </a:rPr>
              <a:t>ctoi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endParaRPr lang="en-US" sz="5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21. Given the following code, what will this program print?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latin typeface="Lucida Console" panose="020B0609040504020204" pitchFamily="49" charset="0"/>
              </a:rPr>
              <a:t>int main() {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a = 5;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*ptr1 = &amp;a;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**ptr2 = &amp;ptr1;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</a:t>
            </a:r>
            <a:r>
              <a:rPr lang="en-US" sz="3200" dirty="0" err="1">
                <a:latin typeface="Lucida Console" panose="020B0609040504020204" pitchFamily="49" charset="0"/>
              </a:rPr>
              <a:t>printf</a:t>
            </a:r>
            <a:r>
              <a:rPr lang="en-US" sz="3200" dirty="0">
                <a:latin typeface="Lucida Console" panose="020B0609040504020204" pitchFamily="49" charset="0"/>
              </a:rPr>
              <a:t>("%x", ptr2);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dirty="0"/>
              <a:t>A. 5						C. The address of a</a:t>
            </a:r>
            <a:br>
              <a:rPr lang="en-US" dirty="0"/>
            </a:br>
            <a:r>
              <a:rPr lang="en-US" dirty="0"/>
              <a:t>B. The address of ptr1	D. The value of ptr1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4514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13538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21. Given the following code, what will this program print?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latin typeface="Lucida Console" panose="020B0609040504020204" pitchFamily="49" charset="0"/>
              </a:rPr>
              <a:t>int main() {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a = 5;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*ptr1 = &amp;a;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int **ptr2 = &amp;ptr1;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    </a:t>
            </a:r>
            <a:r>
              <a:rPr lang="en-US" sz="3200" dirty="0" err="1">
                <a:latin typeface="Lucida Console" panose="020B0609040504020204" pitchFamily="49" charset="0"/>
              </a:rPr>
              <a:t>printf</a:t>
            </a:r>
            <a:r>
              <a:rPr lang="en-US" sz="3200" dirty="0">
                <a:latin typeface="Lucida Console" panose="020B0609040504020204" pitchFamily="49" charset="0"/>
              </a:rPr>
              <a:t>("%x", ptr2);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dirty="0"/>
              <a:t>A. 5						C. The address of a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B. The address of ptr1</a:t>
            </a:r>
            <a:r>
              <a:rPr lang="en-US" dirty="0"/>
              <a:t>	D. The value of ptr1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4301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/>
          </a:bodyPr>
          <a:lstStyle/>
          <a:p>
            <a:r>
              <a:rPr lang="en-US" dirty="0"/>
              <a:t>22. Dynamic Memory Allocation uses which memory block?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code</a:t>
            </a:r>
            <a:br>
              <a:rPr lang="en-US" dirty="0"/>
            </a:br>
            <a:r>
              <a:rPr lang="en-US" dirty="0"/>
              <a:t>B. data</a:t>
            </a:r>
            <a:br>
              <a:rPr lang="en-US" dirty="0"/>
            </a:br>
            <a:r>
              <a:rPr lang="en-US" dirty="0"/>
              <a:t>C. stack</a:t>
            </a:r>
            <a:br>
              <a:rPr lang="en-US" dirty="0"/>
            </a:br>
            <a:r>
              <a:rPr lang="en-US" dirty="0"/>
              <a:t>D. heap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4807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/>
          </a:bodyPr>
          <a:lstStyle/>
          <a:p>
            <a:r>
              <a:rPr lang="en-US" dirty="0"/>
              <a:t>22. Dynamic Memory Allocation uses which memory block?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code</a:t>
            </a:r>
            <a:br>
              <a:rPr lang="en-US" dirty="0"/>
            </a:br>
            <a:r>
              <a:rPr lang="en-US" dirty="0"/>
              <a:t>B. data</a:t>
            </a:r>
            <a:br>
              <a:rPr lang="en-US" dirty="0"/>
            </a:br>
            <a:r>
              <a:rPr lang="en-US" dirty="0"/>
              <a:t>C. stack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D. heap							CORRECT</a:t>
            </a:r>
            <a:endParaRPr lang="en-US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8852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 fontScale="90000"/>
          </a:bodyPr>
          <a:lstStyle/>
          <a:p>
            <a:r>
              <a:rPr lang="en-US" sz="4900" dirty="0"/>
              <a:t>23. What will the following program print?</a:t>
            </a:r>
            <a:br>
              <a:rPr lang="en-US" dirty="0"/>
            </a:br>
            <a:r>
              <a:rPr lang="en-US" sz="3600" dirty="0">
                <a:latin typeface="Lucida Console" panose="020B0609040504020204" pitchFamily="49" charset="0"/>
              </a:rPr>
              <a:t>#include &lt;</a:t>
            </a:r>
            <a:r>
              <a:rPr lang="en-US" sz="3600" dirty="0" err="1">
                <a:latin typeface="Lucida Console" panose="020B0609040504020204" pitchFamily="49" charset="0"/>
              </a:rPr>
              <a:t>stdio.h</a:t>
            </a:r>
            <a:r>
              <a:rPr lang="en-US" sz="3600" dirty="0">
                <a:latin typeface="Lucida Console" panose="020B0609040504020204" pitchFamily="49" charset="0"/>
              </a:rPr>
              <a:t>&gt;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struct date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day;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month;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year;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int main(void)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struct date d;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</a:t>
            </a:r>
            <a:r>
              <a:rPr lang="en-US" sz="3600" dirty="0" err="1">
                <a:latin typeface="Lucida Console" panose="020B0609040504020204" pitchFamily="49" charset="0"/>
              </a:rPr>
              <a:t>printf</a:t>
            </a:r>
            <a:r>
              <a:rPr lang="en-US" sz="3600" dirty="0">
                <a:latin typeface="Lucida Console" panose="020B0609040504020204" pitchFamily="49" charset="0"/>
              </a:rPr>
              <a:t>("%u\n", </a:t>
            </a:r>
            <a:r>
              <a:rPr lang="en-US" sz="3600" dirty="0" err="1">
                <a:latin typeface="Lucida Console" panose="020B0609040504020204" pitchFamily="49" charset="0"/>
              </a:rPr>
              <a:t>sizeof</a:t>
            </a:r>
            <a:r>
              <a:rPr lang="en-US" sz="3600" dirty="0">
                <a:latin typeface="Lucida Console" panose="020B0609040504020204" pitchFamily="49" charset="0"/>
              </a:rPr>
              <a:t>(d));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return 0;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4900" dirty="0"/>
              <a:t>A. 12	B. 8		C. 4		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899029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 fontScale="90000"/>
          </a:bodyPr>
          <a:lstStyle/>
          <a:p>
            <a:r>
              <a:rPr lang="en-US" sz="4900" dirty="0"/>
              <a:t>23. What will the following program print?</a:t>
            </a:r>
            <a:br>
              <a:rPr lang="en-US" dirty="0"/>
            </a:br>
            <a:r>
              <a:rPr lang="en-US" sz="3600" dirty="0">
                <a:latin typeface="Lucida Console" panose="020B0609040504020204" pitchFamily="49" charset="0"/>
              </a:rPr>
              <a:t>#include &lt;</a:t>
            </a:r>
            <a:r>
              <a:rPr lang="en-US" sz="3600" dirty="0" err="1">
                <a:latin typeface="Lucida Console" panose="020B0609040504020204" pitchFamily="49" charset="0"/>
              </a:rPr>
              <a:t>stdio.h</a:t>
            </a:r>
            <a:r>
              <a:rPr lang="en-US" sz="3600" dirty="0">
                <a:latin typeface="Lucida Console" panose="020B0609040504020204" pitchFamily="49" charset="0"/>
              </a:rPr>
              <a:t>&gt;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struct date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day;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month;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year;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int main(void)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struct date d;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</a:t>
            </a:r>
            <a:r>
              <a:rPr lang="en-US" sz="3600" dirty="0" err="1">
                <a:latin typeface="Lucida Console" panose="020B0609040504020204" pitchFamily="49" charset="0"/>
              </a:rPr>
              <a:t>printf</a:t>
            </a:r>
            <a:r>
              <a:rPr lang="en-US" sz="3600" dirty="0">
                <a:latin typeface="Lucida Console" panose="020B0609040504020204" pitchFamily="49" charset="0"/>
              </a:rPr>
              <a:t>("%u\n", </a:t>
            </a:r>
            <a:r>
              <a:rPr lang="en-US" sz="3600" dirty="0" err="1">
                <a:latin typeface="Lucida Console" panose="020B0609040504020204" pitchFamily="49" charset="0"/>
              </a:rPr>
              <a:t>sizeof</a:t>
            </a:r>
            <a:r>
              <a:rPr lang="en-US" sz="3600" dirty="0">
                <a:latin typeface="Lucida Console" panose="020B0609040504020204" pitchFamily="49" charset="0"/>
              </a:rPr>
              <a:t>(d));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return 0;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4900" dirty="0">
                <a:highlight>
                  <a:srgbClr val="FFFF00"/>
                </a:highlight>
              </a:rPr>
              <a:t>A. 12</a:t>
            </a:r>
            <a:r>
              <a:rPr lang="en-US" sz="4900" dirty="0"/>
              <a:t>	B. 8		C. 4		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443781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/>
          </a:bodyPr>
          <a:lstStyle/>
          <a:p>
            <a:r>
              <a:rPr lang="en-US" dirty="0"/>
              <a:t>24. Which is the safer function?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>
                <a:latin typeface="Lucida Console" panose="020B0609040504020204" pitchFamily="49" charset="0"/>
              </a:rPr>
              <a:t>gets()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err="1">
                <a:latin typeface="Lucida Console" panose="020B0609040504020204" pitchFamily="49" charset="0"/>
              </a:rPr>
              <a:t>fgets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/>
            </a:br>
            <a:r>
              <a:rPr lang="en-US" dirty="0"/>
              <a:t>C. they are equally safe</a:t>
            </a:r>
            <a:br>
              <a:rPr lang="en-US" dirty="0"/>
            </a:br>
            <a:r>
              <a:rPr lang="en-US" dirty="0"/>
              <a:t>D. they are equally unsafe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090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/>
          </a:bodyPr>
          <a:lstStyle/>
          <a:p>
            <a:r>
              <a:rPr lang="en-US" dirty="0"/>
              <a:t>24. Which is the safer function?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en-US" dirty="0">
                <a:latin typeface="Lucida Console" panose="020B0609040504020204" pitchFamily="49" charset="0"/>
              </a:rPr>
              <a:t>gets()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fgets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()					</a:t>
            </a:r>
            <a:r>
              <a:rPr lang="en-US" dirty="0">
                <a:highlight>
                  <a:srgbClr val="FFFF00"/>
                </a:highlight>
              </a:rPr>
              <a:t>CORRECT</a:t>
            </a:r>
            <a:br>
              <a:rPr lang="en-US" dirty="0"/>
            </a:br>
            <a:r>
              <a:rPr lang="en-US" dirty="0"/>
              <a:t>C. they are equally safe</a:t>
            </a:r>
            <a:br>
              <a:rPr lang="en-US" dirty="0"/>
            </a:br>
            <a:r>
              <a:rPr lang="en-US" dirty="0"/>
              <a:t>D. they are equally unsafe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18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964418"/>
          </a:xfrm>
        </p:spPr>
        <p:txBody>
          <a:bodyPr anchor="t">
            <a:normAutofit/>
          </a:bodyPr>
          <a:lstStyle/>
          <a:p>
            <a:r>
              <a:rPr lang="en-US" dirty="0"/>
              <a:t>2. Larger storage devices are faster and costlier, while smaller storage devices are slower and cheaper.</a:t>
            </a:r>
          </a:p>
        </p:txBody>
      </p:sp>
    </p:spTree>
    <p:extLst>
      <p:ext uri="{BB962C8B-B14F-4D97-AF65-F5344CB8AC3E}">
        <p14:creationId xmlns:p14="http://schemas.microsoft.com/office/powerpoint/2010/main" val="1721607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 fontScale="90000"/>
          </a:bodyPr>
          <a:lstStyle/>
          <a:p>
            <a:r>
              <a:rPr lang="en-US" sz="4900" dirty="0"/>
              <a:t>25. What will the following program print?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Lucida Console" panose="020B0609040504020204" pitchFamily="49" charset="0"/>
              </a:rPr>
              <a:t>main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a, b;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a = b = 50;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b /= 2;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a *= 2;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</a:t>
            </a:r>
            <a:r>
              <a:rPr lang="en-US" sz="3600" dirty="0" err="1">
                <a:latin typeface="Lucida Console" panose="020B0609040504020204" pitchFamily="49" charset="0"/>
              </a:rPr>
              <a:t>printf</a:t>
            </a:r>
            <a:r>
              <a:rPr lang="en-US" sz="3600" dirty="0">
                <a:latin typeface="Lucida Console" panose="020B0609040504020204" pitchFamily="49" charset="0"/>
              </a:rPr>
              <a:t>("%d", ++a + b--);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</a:t>
            </a:r>
            <a:br>
              <a:rPr lang="en-US" sz="3600" dirty="0">
                <a:latin typeface="Lucida Console" panose="020B0609040504020204" pitchFamily="49" charset="0"/>
              </a:rPr>
            </a:b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4900" dirty="0"/>
              <a:t>A. 126		CORRECT	C. 100</a:t>
            </a:r>
            <a:br>
              <a:rPr lang="en-US" sz="4900" dirty="0"/>
            </a:br>
            <a:r>
              <a:rPr lang="en-US" sz="4900" dirty="0"/>
              <a:t>B. 125					D. error</a:t>
            </a:r>
          </a:p>
        </p:txBody>
      </p:sp>
    </p:spTree>
    <p:extLst>
      <p:ext uri="{BB962C8B-B14F-4D97-AF65-F5344CB8AC3E}">
        <p14:creationId xmlns:p14="http://schemas.microsoft.com/office/powerpoint/2010/main" val="1083981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5"/>
            <a:ext cx="10482943" cy="6100991"/>
          </a:xfrm>
        </p:spPr>
        <p:txBody>
          <a:bodyPr anchor="t">
            <a:normAutofit fontScale="90000"/>
          </a:bodyPr>
          <a:lstStyle/>
          <a:p>
            <a:r>
              <a:rPr lang="en-US" sz="4900" dirty="0"/>
              <a:t>25. What will the following program print?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Lucida Console" panose="020B0609040504020204" pitchFamily="49" charset="0"/>
              </a:rPr>
              <a:t>main {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int a, b;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a = b = 50;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b /= 2;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a *= 2;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    </a:t>
            </a:r>
            <a:r>
              <a:rPr lang="en-US" sz="3600" dirty="0" err="1">
                <a:latin typeface="Lucida Console" panose="020B0609040504020204" pitchFamily="49" charset="0"/>
              </a:rPr>
              <a:t>printf</a:t>
            </a:r>
            <a:r>
              <a:rPr lang="en-US" sz="3600" dirty="0">
                <a:latin typeface="Lucida Console" panose="020B0609040504020204" pitchFamily="49" charset="0"/>
              </a:rPr>
              <a:t>("%d", ++a + b--);</a:t>
            </a:r>
            <a:br>
              <a:rPr lang="en-US" sz="3600" dirty="0">
                <a:latin typeface="Lucida Console" panose="020B0609040504020204" pitchFamily="49" charset="0"/>
              </a:rPr>
            </a:br>
            <a:r>
              <a:rPr lang="en-US" sz="3600" dirty="0">
                <a:latin typeface="Lucida Console" panose="020B0609040504020204" pitchFamily="49" charset="0"/>
              </a:rPr>
              <a:t>}</a:t>
            </a:r>
            <a:br>
              <a:rPr lang="en-US" sz="3600" dirty="0">
                <a:latin typeface="Lucida Console" panose="020B0609040504020204" pitchFamily="49" charset="0"/>
              </a:rPr>
            </a:b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4900" dirty="0">
                <a:highlight>
                  <a:srgbClr val="FFFF00"/>
                </a:highlight>
              </a:rPr>
              <a:t>A. 126		CORRECT</a:t>
            </a:r>
            <a:r>
              <a:rPr lang="en-US" sz="4900" dirty="0"/>
              <a:t>	C. 100</a:t>
            </a:r>
            <a:br>
              <a:rPr lang="en-US" sz="4900" dirty="0"/>
            </a:br>
            <a:r>
              <a:rPr lang="en-US" sz="4900" dirty="0"/>
              <a:t>B. 125					D. error</a:t>
            </a:r>
          </a:p>
        </p:txBody>
      </p:sp>
    </p:spTree>
    <p:extLst>
      <p:ext uri="{BB962C8B-B14F-4D97-AF65-F5344CB8AC3E}">
        <p14:creationId xmlns:p14="http://schemas.microsoft.com/office/powerpoint/2010/main" val="3076450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BEA-7C0A-605C-A934-A6E367D6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256"/>
            <a:ext cx="9144000" cy="962706"/>
          </a:xfrm>
        </p:spPr>
        <p:txBody>
          <a:bodyPr/>
          <a:lstStyle/>
          <a:p>
            <a:r>
              <a:rPr lang="en-US" b="1" dirty="0"/>
              <a:t>Thank you for coming!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FB83-6484-A5A3-2940-B6CED4E95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274762"/>
          </a:xfrm>
        </p:spPr>
        <p:txBody>
          <a:bodyPr>
            <a:normAutofit/>
          </a:bodyPr>
          <a:lstStyle/>
          <a:p>
            <a:r>
              <a:rPr lang="en-US" sz="3600" dirty="0"/>
              <a:t>Please write your </a:t>
            </a:r>
            <a:r>
              <a:rPr lang="en-US" sz="3600" dirty="0" err="1"/>
              <a:t>BlazerID</a:t>
            </a:r>
            <a:r>
              <a:rPr lang="en-US" sz="3600" dirty="0"/>
              <a:t> on the </a:t>
            </a:r>
          </a:p>
          <a:p>
            <a:r>
              <a:rPr lang="en-US" sz="3600" dirty="0"/>
              <a:t>whiteboard before you leave.</a:t>
            </a:r>
          </a:p>
        </p:txBody>
      </p:sp>
    </p:spTree>
    <p:extLst>
      <p:ext uri="{BB962C8B-B14F-4D97-AF65-F5344CB8AC3E}">
        <p14:creationId xmlns:p14="http://schemas.microsoft.com/office/powerpoint/2010/main" val="253538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inverse is true, registers and caches for example are faster and cheaper than main memory or local disks, which are slower and more expensive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6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Larger storage devices are faster and costlier, while smaller storage devices are slower and cheaper.</a:t>
            </a:r>
          </a:p>
        </p:txBody>
      </p:sp>
    </p:spTree>
    <p:extLst>
      <p:ext uri="{BB962C8B-B14F-4D97-AF65-F5344CB8AC3E}">
        <p14:creationId xmlns:p14="http://schemas.microsoft.com/office/powerpoint/2010/main" val="137716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964418"/>
          </a:xfrm>
        </p:spPr>
        <p:txBody>
          <a:bodyPr anchor="t">
            <a:normAutofit/>
          </a:bodyPr>
          <a:lstStyle/>
          <a:p>
            <a:r>
              <a:rPr lang="en-US" dirty="0"/>
              <a:t>3. Operating Systems provide uniform mechanisms for manipulating low-level hardware through abstraction.</a:t>
            </a:r>
          </a:p>
        </p:txBody>
      </p:sp>
    </p:spTree>
    <p:extLst>
      <p:ext uri="{BB962C8B-B14F-4D97-AF65-F5344CB8AC3E}">
        <p14:creationId xmlns:p14="http://schemas.microsoft.com/office/powerpoint/2010/main" val="31311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Files are an abstraction of I/O devices. Virtual Memory is an abstraction for main memory and I/O devices. Processes are abstractions for processor, main memory, and I/O devices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6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Operating Systems provide uniform mechanisms for manipulating low-level hardware through abstraction.</a:t>
            </a:r>
          </a:p>
        </p:txBody>
      </p:sp>
    </p:spTree>
    <p:extLst>
      <p:ext uri="{BB962C8B-B14F-4D97-AF65-F5344CB8AC3E}">
        <p14:creationId xmlns:p14="http://schemas.microsoft.com/office/powerpoint/2010/main" val="4561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4. Computers use base ten to represent numbers.</a:t>
            </a:r>
          </a:p>
        </p:txBody>
      </p:sp>
    </p:spTree>
    <p:extLst>
      <p:ext uri="{BB962C8B-B14F-4D97-AF65-F5344CB8AC3E}">
        <p14:creationId xmlns:p14="http://schemas.microsoft.com/office/powerpoint/2010/main" val="389049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1868</Words>
  <Application>Microsoft Office PowerPoint</Application>
  <PresentationFormat>Widescreen</PresentationFormat>
  <Paragraphs>83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Lucida Console</vt:lpstr>
      <vt:lpstr>Office Theme</vt:lpstr>
      <vt:lpstr>CS 330 &amp; CS 332 Midterm 1 Prep</vt:lpstr>
      <vt:lpstr>TRUE/FALSE</vt:lpstr>
      <vt:lpstr>1. Assembly is a low-level language.</vt:lpstr>
      <vt:lpstr>1. Assembly is a low-level language.</vt:lpstr>
      <vt:lpstr>2. Larger storage devices are faster and costlier, while smaller storage devices are slower and cheaper.</vt:lpstr>
      <vt:lpstr>PowerPoint Presentation</vt:lpstr>
      <vt:lpstr>3. Operating Systems provide uniform mechanisms for manipulating low-level hardware through abstraction.</vt:lpstr>
      <vt:lpstr>PowerPoint Presentation</vt:lpstr>
      <vt:lpstr>4. Computers use base ten to represent numbers.</vt:lpstr>
      <vt:lpstr>PowerPoint Presentation</vt:lpstr>
      <vt:lpstr>5. The &amp; and &amp;&amp; operators are functionally equivalent.</vt:lpstr>
      <vt:lpstr>PowerPoint Presentation</vt:lpstr>
      <vt:lpstr>6. The int and float data types are the same size.</vt:lpstr>
      <vt:lpstr>PowerPoint Presentation</vt:lpstr>
      <vt:lpstr>7. Casting a value stored as an int to a float will never affect the value.</vt:lpstr>
      <vt:lpstr>PowerPoint Presentation</vt:lpstr>
      <vt:lpstr>8. C is a case sensitive language.</vt:lpstr>
      <vt:lpstr>PowerPoint Presentation</vt:lpstr>
      <vt:lpstr>9. When performing arithmetic conversions implicitly, the smaller data type will always get  converted to the larger of data types  (eg. int * double = double).</vt:lpstr>
      <vt:lpstr>PowerPoint Presentation</vt:lpstr>
      <vt:lpstr>10. Header files (.h) contain function definitions that get added to the source code when the preprocessor commands are run.</vt:lpstr>
      <vt:lpstr>PowerPoint Presentation</vt:lpstr>
      <vt:lpstr>11. scanf() accepts some string of format specifiers and some number memory addresses.</vt:lpstr>
      <vt:lpstr>PowerPoint Presentation</vt:lpstr>
      <vt:lpstr>12. Logic written using if else statements can always be expressed using switch statements instead.</vt:lpstr>
      <vt:lpstr>PowerPoint Presentation</vt:lpstr>
      <vt:lpstr>13. do-while loops will always run at least once.</vt:lpstr>
      <vt:lpstr>PowerPoint Presentation</vt:lpstr>
      <vt:lpstr>14. Pointers are always 8 bytes wide.</vt:lpstr>
      <vt:lpstr>PowerPoint Presentation</vt:lpstr>
      <vt:lpstr>15. You cannot use double pointers in C.</vt:lpstr>
      <vt:lpstr>PowerPoint Presentation</vt:lpstr>
      <vt:lpstr>MULTIPLE CHOICE</vt:lpstr>
      <vt:lpstr>16. Which is the correct way to declare a variable in C?  A. c; B. char c; C. string c; D. char c</vt:lpstr>
      <vt:lpstr>16. Which is the correct way to declare a variable in C?  A. c; B. char c;      CORRECT C. string c; D. char c</vt:lpstr>
      <vt:lpstr>17. What will the following program print? main {  printf("%d", ((3/4)*60)+14); }  A. 59 B. 0 C. 14 D. 45</vt:lpstr>
      <vt:lpstr>17. What will the following program print? main {  printf("%d", ((3/4)*60)+14); }  A. 59 B. 0 C. 14        CORRECT D. 45</vt:lpstr>
      <vt:lpstr>19. What will the following program print? #include &lt;stdio.h&gt; int main(void) {     int a = 4, b = 2;     a += 6;     a *= b + 3;     a -= b + 8;     a /= b;     a %= b + 1;     printf("Num = %d\n", a);     return 0; } A. 0  B. 1  C. 2  D. 3</vt:lpstr>
      <vt:lpstr>19. What will the following program print? #include &lt;stdio.h&gt; int main(void) {     int a = 4, b = 2;     a += 6;     a *= b + 3;     a -= b + 8;     a /= b;     a %= b + 1;     printf("Num = %d\n", a);     return 0; } A. 0  B. 1  C. 2  D. 3</vt:lpstr>
      <vt:lpstr>20. Which method is used to convert an integer to a char/string data type?  A. atoi() B. itoa() C. itos() D. ctoi()</vt:lpstr>
      <vt:lpstr>20. Which method is used to convert an integer to a char/string data type?  A. atoi() B. itoa()      CORRECT C. itos() D. ctoi()</vt:lpstr>
      <vt:lpstr>21. Given the following code, what will this program print?  int main() {     int a = 5;     int *ptr1 = &amp;a;     int **ptr2 = &amp;ptr1;     printf("%x", ptr2); }  A. 5      C. The address of a B. The address of ptr1 D. The value of ptr1</vt:lpstr>
      <vt:lpstr>21. Given the following code, what will this program print?  int main() {     int a = 5;     int *ptr1 = &amp;a;     int **ptr2 = &amp;ptr1;     printf("%x", ptr2); }  A. 5      C. The address of a B. The address of ptr1 D. The value of ptr1</vt:lpstr>
      <vt:lpstr>22. Dynamic Memory Allocation uses which memory block?  A. code B. data C. stack D. heap</vt:lpstr>
      <vt:lpstr>22. Dynamic Memory Allocation uses which memory block?  A. code B. data C. stack D. heap       CORRECT</vt:lpstr>
      <vt:lpstr>23. What will the following program print? #include &lt;stdio.h&gt; struct date {     int day;     int month;     int year; }; int main(void) {     struct date d;     printf("%u\n", sizeof(d));     return 0; } A. 12 B. 8  C. 4  D. compilation error</vt:lpstr>
      <vt:lpstr>23. What will the following program print? #include &lt;stdio.h&gt; struct date {     int day;     int month;     int year; }; int main(void) {     struct date d;     printf("%u\n", sizeof(d));     return 0; } A. 12 B. 8  C. 4  D. compilation error</vt:lpstr>
      <vt:lpstr>24. Which is the safer function?  A. gets() B. fgets() C. they are equally safe D. they are equally unsafe</vt:lpstr>
      <vt:lpstr>24. Which is the safer function?  A. gets() B. fgets()     CORRECT C. they are equally safe D. they are equally unsafe</vt:lpstr>
      <vt:lpstr>25. What will the following program print?  main {     int a, b;     a = b = 50;     b /= 2;     a *= 2;     printf("%d", ++a + b--); }  A. 126  CORRECT C. 100 B. 125     D. error</vt:lpstr>
      <vt:lpstr>25. What will the following program print?  main {     int a, b;     a = b = 50;     b /= 2;     a *= 2;     printf("%d", ++a + b--); }  A. 126  CORRECT C. 100 B. 125     D. error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330 &amp; CS 332 Midterm 1 Prep</dc:title>
  <dc:creator>Ian Toy</dc:creator>
  <cp:lastModifiedBy>Ian Toy</cp:lastModifiedBy>
  <cp:revision>1</cp:revision>
  <dcterms:created xsi:type="dcterms:W3CDTF">2022-09-16T00:37:16Z</dcterms:created>
  <dcterms:modified xsi:type="dcterms:W3CDTF">2022-09-16T03:04:25Z</dcterms:modified>
</cp:coreProperties>
</file>