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6" r:id="rId36"/>
    <p:sldId id="291" r:id="rId37"/>
    <p:sldId id="327" r:id="rId38"/>
    <p:sldId id="310" r:id="rId39"/>
    <p:sldId id="328" r:id="rId40"/>
    <p:sldId id="311" r:id="rId41"/>
    <p:sldId id="329" r:id="rId42"/>
    <p:sldId id="312" r:id="rId43"/>
    <p:sldId id="330" r:id="rId44"/>
    <p:sldId id="313" r:id="rId45"/>
    <p:sldId id="331" r:id="rId46"/>
    <p:sldId id="314" r:id="rId47"/>
    <p:sldId id="332" r:id="rId48"/>
    <p:sldId id="315" r:id="rId49"/>
    <p:sldId id="333" r:id="rId50"/>
    <p:sldId id="316" r:id="rId51"/>
    <p:sldId id="334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A8972-95DF-4A64-A1D4-6EE7E06DE8A1}" v="15" dt="2022-10-15T23:42:1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Toy" userId="1db92896-90e6-4d04-af84-30e0e3c816b7" providerId="ADAL" clId="{1C9A8972-95DF-4A64-A1D4-6EE7E06DE8A1}"/>
    <pc:docChg chg="undo custSel addSld delSld modSld sldOrd">
      <pc:chgData name="Ian Toy" userId="1db92896-90e6-4d04-af84-30e0e3c816b7" providerId="ADAL" clId="{1C9A8972-95DF-4A64-A1D4-6EE7E06DE8A1}" dt="2022-10-15T23:49:32.123" v="573" actId="2711"/>
      <pc:docMkLst>
        <pc:docMk/>
      </pc:docMkLst>
      <pc:sldChg chg="modSp mod">
        <pc:chgData name="Ian Toy" userId="1db92896-90e6-4d04-af84-30e0e3c816b7" providerId="ADAL" clId="{1C9A8972-95DF-4A64-A1D4-6EE7E06DE8A1}" dt="2022-10-15T22:59:21.327" v="21" actId="20577"/>
        <pc:sldMkLst>
          <pc:docMk/>
          <pc:sldMk cId="1181704151" sldId="256"/>
        </pc:sldMkLst>
        <pc:spChg chg="mod">
          <ac:chgData name="Ian Toy" userId="1db92896-90e6-4d04-af84-30e0e3c816b7" providerId="ADAL" clId="{1C9A8972-95DF-4A64-A1D4-6EE7E06DE8A1}" dt="2022-10-15T22:59:08.009" v="3" actId="20577"/>
          <ac:spMkLst>
            <pc:docMk/>
            <pc:sldMk cId="1181704151" sldId="256"/>
            <ac:spMk id="2" creationId="{9A089BEA-7C0A-605C-A934-A6E367D6F2F4}"/>
          </ac:spMkLst>
        </pc:spChg>
        <pc:spChg chg="mod">
          <ac:chgData name="Ian Toy" userId="1db92896-90e6-4d04-af84-30e0e3c816b7" providerId="ADAL" clId="{1C9A8972-95DF-4A64-A1D4-6EE7E06DE8A1}" dt="2022-10-15T22:59:21.327" v="21" actId="20577"/>
          <ac:spMkLst>
            <pc:docMk/>
            <pc:sldMk cId="1181704151" sldId="256"/>
            <ac:spMk id="3" creationId="{D3FBFB83-6484-A5A3-2940-B6CED4E95F53}"/>
          </ac:spMkLst>
        </pc:spChg>
      </pc:sldChg>
      <pc:sldChg chg="modSp mod">
        <pc:chgData name="Ian Toy" userId="1db92896-90e6-4d04-af84-30e0e3c816b7" providerId="ADAL" clId="{1C9A8972-95DF-4A64-A1D4-6EE7E06DE8A1}" dt="2022-10-15T23:43:36.909" v="492" actId="2711"/>
        <pc:sldMkLst>
          <pc:docMk/>
          <pc:sldMk cId="3311091664" sldId="258"/>
        </pc:sldMkLst>
        <pc:spChg chg="mod">
          <ac:chgData name="Ian Toy" userId="1db92896-90e6-4d04-af84-30e0e3c816b7" providerId="ADAL" clId="{1C9A8972-95DF-4A64-A1D4-6EE7E06DE8A1}" dt="2022-10-15T23:43:36.909" v="492" actId="2711"/>
          <ac:spMkLst>
            <pc:docMk/>
            <pc:sldMk cId="3311091664" sldId="258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43:29.527" v="491" actId="2711"/>
        <pc:sldMkLst>
          <pc:docMk/>
          <pc:sldMk cId="2954154785" sldId="259"/>
        </pc:sldMkLst>
        <pc:spChg chg="mod">
          <ac:chgData name="Ian Toy" userId="1db92896-90e6-4d04-af84-30e0e3c816b7" providerId="ADAL" clId="{1C9A8972-95DF-4A64-A1D4-6EE7E06DE8A1}" dt="2022-10-15T23:43:29.527" v="491" actId="2711"/>
          <ac:spMkLst>
            <pc:docMk/>
            <pc:sldMk cId="2954154785" sldId="259"/>
            <ac:spMk id="2" creationId="{003F7C1B-0A16-22D3-20E4-80A33E8CADA4}"/>
          </ac:spMkLst>
        </pc:spChg>
        <pc:spChg chg="mod">
          <ac:chgData name="Ian Toy" userId="1db92896-90e6-4d04-af84-30e0e3c816b7" providerId="ADAL" clId="{1C9A8972-95DF-4A64-A1D4-6EE7E06DE8A1}" dt="2022-10-15T23:43:14.834" v="490" actId="2711"/>
          <ac:spMkLst>
            <pc:docMk/>
            <pc:sldMk cId="2954154785" sldId="259"/>
            <ac:spMk id="4" creationId="{11C02A5D-505E-834C-A3D9-E234D9953AA0}"/>
          </ac:spMkLst>
        </pc:spChg>
      </pc:sldChg>
      <pc:sldChg chg="modSp mod">
        <pc:chgData name="Ian Toy" userId="1db92896-90e6-4d04-af84-30e0e3c816b7" providerId="ADAL" clId="{1C9A8972-95DF-4A64-A1D4-6EE7E06DE8A1}" dt="2022-10-15T23:02:05.422" v="39" actId="27636"/>
        <pc:sldMkLst>
          <pc:docMk/>
          <pc:sldMk cId="1721607943" sldId="260"/>
        </pc:sldMkLst>
        <pc:spChg chg="mod">
          <ac:chgData name="Ian Toy" userId="1db92896-90e6-4d04-af84-30e0e3c816b7" providerId="ADAL" clId="{1C9A8972-95DF-4A64-A1D4-6EE7E06DE8A1}" dt="2022-10-15T23:02:05.422" v="39" actId="27636"/>
          <ac:spMkLst>
            <pc:docMk/>
            <pc:sldMk cId="1721607943" sldId="260"/>
            <ac:spMk id="2" creationId="{003F7C1B-0A16-22D3-20E4-80A33E8CADA4}"/>
          </ac:spMkLst>
        </pc:spChg>
      </pc:sldChg>
      <pc:sldChg chg="addSp delSp modSp mod">
        <pc:chgData name="Ian Toy" userId="1db92896-90e6-4d04-af84-30e0e3c816b7" providerId="ADAL" clId="{1C9A8972-95DF-4A64-A1D4-6EE7E06DE8A1}" dt="2022-10-15T23:02:50.601" v="44" actId="1076"/>
        <pc:sldMkLst>
          <pc:docMk/>
          <pc:sldMk cId="1377165560" sldId="261"/>
        </pc:sldMkLst>
        <pc:spChg chg="add mod">
          <ac:chgData name="Ian Toy" userId="1db92896-90e6-4d04-af84-30e0e3c816b7" providerId="ADAL" clId="{1C9A8972-95DF-4A64-A1D4-6EE7E06DE8A1}" dt="2022-10-15T23:02:15.738" v="40"/>
          <ac:spMkLst>
            <pc:docMk/>
            <pc:sldMk cId="1377165560" sldId="261"/>
            <ac:spMk id="2" creationId="{F67A198F-B17C-E4AA-29B8-5B4184F96571}"/>
          </ac:spMkLst>
        </pc:spChg>
        <pc:spChg chg="mod">
          <ac:chgData name="Ian Toy" userId="1db92896-90e6-4d04-af84-30e0e3c816b7" providerId="ADAL" clId="{1C9A8972-95DF-4A64-A1D4-6EE7E06DE8A1}" dt="2022-10-15T23:02:50.601" v="44" actId="1076"/>
          <ac:spMkLst>
            <pc:docMk/>
            <pc:sldMk cId="1377165560" sldId="261"/>
            <ac:spMk id="4" creationId="{11C02A5D-505E-834C-A3D9-E234D9953AA0}"/>
          </ac:spMkLst>
        </pc:spChg>
        <pc:spChg chg="del">
          <ac:chgData name="Ian Toy" userId="1db92896-90e6-4d04-af84-30e0e3c816b7" providerId="ADAL" clId="{1C9A8972-95DF-4A64-A1D4-6EE7E06DE8A1}" dt="2022-10-15T23:02:20.239" v="41" actId="478"/>
          <ac:spMkLst>
            <pc:docMk/>
            <pc:sldMk cId="1377165560" sldId="261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3:51.609" v="493" actId="2711"/>
        <pc:sldMkLst>
          <pc:docMk/>
          <pc:sldMk cId="3131123221" sldId="262"/>
        </pc:sldMkLst>
        <pc:spChg chg="mod">
          <ac:chgData name="Ian Toy" userId="1db92896-90e6-4d04-af84-30e0e3c816b7" providerId="ADAL" clId="{1C9A8972-95DF-4A64-A1D4-6EE7E06DE8A1}" dt="2022-10-15T23:43:51.609" v="493" actId="2711"/>
          <ac:spMkLst>
            <pc:docMk/>
            <pc:sldMk cId="3131123221" sldId="262"/>
            <ac:spMk id="2" creationId="{003F7C1B-0A16-22D3-20E4-80A33E8CADA4}"/>
          </ac:spMkLst>
        </pc:spChg>
      </pc:sldChg>
      <pc:sldChg chg="addSp delSp modSp mod">
        <pc:chgData name="Ian Toy" userId="1db92896-90e6-4d04-af84-30e0e3c816b7" providerId="ADAL" clId="{1C9A8972-95DF-4A64-A1D4-6EE7E06DE8A1}" dt="2022-10-15T23:44:05.620" v="495" actId="2711"/>
        <pc:sldMkLst>
          <pc:docMk/>
          <pc:sldMk cId="456116272" sldId="263"/>
        </pc:sldMkLst>
        <pc:spChg chg="add mod">
          <ac:chgData name="Ian Toy" userId="1db92896-90e6-4d04-af84-30e0e3c816b7" providerId="ADAL" clId="{1C9A8972-95DF-4A64-A1D4-6EE7E06DE8A1}" dt="2022-10-15T23:44:00.624" v="494" actId="2711"/>
          <ac:spMkLst>
            <pc:docMk/>
            <pc:sldMk cId="456116272" sldId="263"/>
            <ac:spMk id="2" creationId="{DAC21DB8-8C45-23DF-6B97-409315EF38A2}"/>
          </ac:spMkLst>
        </pc:spChg>
        <pc:spChg chg="mod">
          <ac:chgData name="Ian Toy" userId="1db92896-90e6-4d04-af84-30e0e3c816b7" providerId="ADAL" clId="{1C9A8972-95DF-4A64-A1D4-6EE7E06DE8A1}" dt="2022-10-15T23:03:18.655" v="56" actId="20577"/>
          <ac:spMkLst>
            <pc:docMk/>
            <pc:sldMk cId="456116272" sldId="263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44:05.620" v="495" actId="2711"/>
          <ac:spMkLst>
            <pc:docMk/>
            <pc:sldMk cId="456116272" sldId="263"/>
            <ac:spMk id="4" creationId="{11C02A5D-505E-834C-A3D9-E234D9953AA0}"/>
          </ac:spMkLst>
        </pc:spChg>
        <pc:spChg chg="del">
          <ac:chgData name="Ian Toy" userId="1db92896-90e6-4d04-af84-30e0e3c816b7" providerId="ADAL" clId="{1C9A8972-95DF-4A64-A1D4-6EE7E06DE8A1}" dt="2022-10-15T23:03:12.430" v="48" actId="478"/>
          <ac:spMkLst>
            <pc:docMk/>
            <pc:sldMk cId="456116272" sldId="263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07:22.657" v="74"/>
        <pc:sldMkLst>
          <pc:docMk/>
          <pc:sldMk cId="3890491231" sldId="264"/>
        </pc:sldMkLst>
        <pc:spChg chg="mod">
          <ac:chgData name="Ian Toy" userId="1db92896-90e6-4d04-af84-30e0e3c816b7" providerId="ADAL" clId="{1C9A8972-95DF-4A64-A1D4-6EE7E06DE8A1}" dt="2022-10-15T23:07:22.657" v="74"/>
          <ac:spMkLst>
            <pc:docMk/>
            <pc:sldMk cId="3890491231" sldId="264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11:26.948" v="159" actId="20577"/>
        <pc:sldMkLst>
          <pc:docMk/>
          <pc:sldMk cId="2056978364" sldId="265"/>
        </pc:sldMkLst>
        <pc:spChg chg="mod">
          <ac:chgData name="Ian Toy" userId="1db92896-90e6-4d04-af84-30e0e3c816b7" providerId="ADAL" clId="{1C9A8972-95DF-4A64-A1D4-6EE7E06DE8A1}" dt="2022-10-15T23:11:26.948" v="159" actId="20577"/>
          <ac:spMkLst>
            <pc:docMk/>
            <pc:sldMk cId="2056978364" sldId="265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08:06.886" v="117" actId="20577"/>
          <ac:spMkLst>
            <pc:docMk/>
            <pc:sldMk cId="2056978364" sldId="265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07:28.860" v="75"/>
          <ac:spMkLst>
            <pc:docMk/>
            <pc:sldMk cId="2056978364" sldId="265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4:18.140" v="496" actId="2711"/>
        <pc:sldMkLst>
          <pc:docMk/>
          <pc:sldMk cId="190935540" sldId="266"/>
        </pc:sldMkLst>
        <pc:spChg chg="mod">
          <ac:chgData name="Ian Toy" userId="1db92896-90e6-4d04-af84-30e0e3c816b7" providerId="ADAL" clId="{1C9A8972-95DF-4A64-A1D4-6EE7E06DE8A1}" dt="2022-10-15T23:44:18.140" v="496" actId="2711"/>
          <ac:spMkLst>
            <pc:docMk/>
            <pc:sldMk cId="190935540" sldId="266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44:27.112" v="497" actId="2711"/>
        <pc:sldMkLst>
          <pc:docMk/>
          <pc:sldMk cId="1655138370" sldId="267"/>
        </pc:sldMkLst>
        <pc:spChg chg="mod">
          <ac:chgData name="Ian Toy" userId="1db92896-90e6-4d04-af84-30e0e3c816b7" providerId="ADAL" clId="{1C9A8972-95DF-4A64-A1D4-6EE7E06DE8A1}" dt="2022-10-15T23:10:56.150" v="155" actId="20577"/>
          <ac:spMkLst>
            <pc:docMk/>
            <pc:sldMk cId="1655138370" sldId="267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44:27.112" v="497" actId="2711"/>
          <ac:spMkLst>
            <pc:docMk/>
            <pc:sldMk cId="1655138370" sldId="267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44:27.112" v="497" actId="2711"/>
          <ac:spMkLst>
            <pc:docMk/>
            <pc:sldMk cId="1655138370" sldId="267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10:00.475" v="136" actId="33524"/>
        <pc:sldMkLst>
          <pc:docMk/>
          <pc:sldMk cId="4167356320" sldId="268"/>
        </pc:sldMkLst>
        <pc:spChg chg="mod">
          <ac:chgData name="Ian Toy" userId="1db92896-90e6-4d04-af84-30e0e3c816b7" providerId="ADAL" clId="{1C9A8972-95DF-4A64-A1D4-6EE7E06DE8A1}" dt="2022-10-15T23:10:00.475" v="136" actId="33524"/>
          <ac:spMkLst>
            <pc:docMk/>
            <pc:sldMk cId="4167356320" sldId="268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12:28.191" v="160" actId="20577"/>
        <pc:sldMkLst>
          <pc:docMk/>
          <pc:sldMk cId="427479627" sldId="269"/>
        </pc:sldMkLst>
        <pc:spChg chg="mod">
          <ac:chgData name="Ian Toy" userId="1db92896-90e6-4d04-af84-30e0e3c816b7" providerId="ADAL" clId="{1C9A8972-95DF-4A64-A1D4-6EE7E06DE8A1}" dt="2022-10-15T23:10:19.669" v="142" actId="20577"/>
          <ac:spMkLst>
            <pc:docMk/>
            <pc:sldMk cId="427479627" sldId="269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12:28.191" v="160" actId="20577"/>
          <ac:spMkLst>
            <pc:docMk/>
            <pc:sldMk cId="427479627" sldId="269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10:10.158" v="137"/>
          <ac:spMkLst>
            <pc:docMk/>
            <pc:sldMk cId="427479627" sldId="269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12:43.853" v="161"/>
        <pc:sldMkLst>
          <pc:docMk/>
          <pc:sldMk cId="569460926" sldId="270"/>
        </pc:sldMkLst>
        <pc:spChg chg="mod">
          <ac:chgData name="Ian Toy" userId="1db92896-90e6-4d04-af84-30e0e3c816b7" providerId="ADAL" clId="{1C9A8972-95DF-4A64-A1D4-6EE7E06DE8A1}" dt="2022-10-15T23:12:43.853" v="161"/>
          <ac:spMkLst>
            <pc:docMk/>
            <pc:sldMk cId="569460926" sldId="270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13:47.122" v="174" actId="1076"/>
        <pc:sldMkLst>
          <pc:docMk/>
          <pc:sldMk cId="1457426484" sldId="271"/>
        </pc:sldMkLst>
        <pc:spChg chg="mod">
          <ac:chgData name="Ian Toy" userId="1db92896-90e6-4d04-af84-30e0e3c816b7" providerId="ADAL" clId="{1C9A8972-95DF-4A64-A1D4-6EE7E06DE8A1}" dt="2022-10-15T23:13:32.051" v="173" actId="1076"/>
          <ac:spMkLst>
            <pc:docMk/>
            <pc:sldMk cId="1457426484" sldId="271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13:47.122" v="174" actId="1076"/>
          <ac:spMkLst>
            <pc:docMk/>
            <pc:sldMk cId="1457426484" sldId="271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12:52.501" v="162"/>
          <ac:spMkLst>
            <pc:docMk/>
            <pc:sldMk cId="1457426484" sldId="271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4:40.712" v="498" actId="2711"/>
        <pc:sldMkLst>
          <pc:docMk/>
          <pc:sldMk cId="1624825585" sldId="272"/>
        </pc:sldMkLst>
        <pc:spChg chg="mod">
          <ac:chgData name="Ian Toy" userId="1db92896-90e6-4d04-af84-30e0e3c816b7" providerId="ADAL" clId="{1C9A8972-95DF-4A64-A1D4-6EE7E06DE8A1}" dt="2022-10-15T23:44:40.712" v="498" actId="2711"/>
          <ac:spMkLst>
            <pc:docMk/>
            <pc:sldMk cId="1624825585" sldId="272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44:51.320" v="499" actId="2711"/>
        <pc:sldMkLst>
          <pc:docMk/>
          <pc:sldMk cId="3936294411" sldId="273"/>
        </pc:sldMkLst>
        <pc:spChg chg="mod">
          <ac:chgData name="Ian Toy" userId="1db92896-90e6-4d04-af84-30e0e3c816b7" providerId="ADAL" clId="{1C9A8972-95DF-4A64-A1D4-6EE7E06DE8A1}" dt="2022-10-15T23:44:51.320" v="499" actId="2711"/>
          <ac:spMkLst>
            <pc:docMk/>
            <pc:sldMk cId="3936294411" sldId="273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5:02.241" v="500" actId="2711"/>
        <pc:sldMkLst>
          <pc:docMk/>
          <pc:sldMk cId="1165409900" sldId="274"/>
        </pc:sldMkLst>
        <pc:spChg chg="mod">
          <ac:chgData name="Ian Toy" userId="1db92896-90e6-4d04-af84-30e0e3c816b7" providerId="ADAL" clId="{1C9A8972-95DF-4A64-A1D4-6EE7E06DE8A1}" dt="2022-10-15T23:45:02.241" v="500" actId="2711"/>
          <ac:spMkLst>
            <pc:docMk/>
            <pc:sldMk cId="1165409900" sldId="274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45:11.208" v="501" actId="2711"/>
        <pc:sldMkLst>
          <pc:docMk/>
          <pc:sldMk cId="854628992" sldId="275"/>
        </pc:sldMkLst>
        <pc:spChg chg="mod">
          <ac:chgData name="Ian Toy" userId="1db92896-90e6-4d04-af84-30e0e3c816b7" providerId="ADAL" clId="{1C9A8972-95DF-4A64-A1D4-6EE7E06DE8A1}" dt="2022-10-15T23:45:11.208" v="501" actId="2711"/>
          <ac:spMkLst>
            <pc:docMk/>
            <pc:sldMk cId="854628992" sldId="275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14:57.470" v="182" actId="14100"/>
        <pc:sldMkLst>
          <pc:docMk/>
          <pc:sldMk cId="2419283389" sldId="276"/>
        </pc:sldMkLst>
        <pc:spChg chg="mod">
          <ac:chgData name="Ian Toy" userId="1db92896-90e6-4d04-af84-30e0e3c816b7" providerId="ADAL" clId="{1C9A8972-95DF-4A64-A1D4-6EE7E06DE8A1}" dt="2022-10-15T23:14:57.470" v="182" actId="14100"/>
          <ac:spMkLst>
            <pc:docMk/>
            <pc:sldMk cId="2419283389" sldId="276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19:07.155" v="225" actId="1076"/>
        <pc:sldMkLst>
          <pc:docMk/>
          <pc:sldMk cId="4071529967" sldId="277"/>
        </pc:sldMkLst>
        <pc:spChg chg="mod">
          <ac:chgData name="Ian Toy" userId="1db92896-90e6-4d04-af84-30e0e3c816b7" providerId="ADAL" clId="{1C9A8972-95DF-4A64-A1D4-6EE7E06DE8A1}" dt="2022-10-15T23:19:07.155" v="225" actId="1076"/>
          <ac:spMkLst>
            <pc:docMk/>
            <pc:sldMk cId="4071529967" sldId="277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19:06.777" v="224" actId="1076"/>
          <ac:spMkLst>
            <pc:docMk/>
            <pc:sldMk cId="4071529967" sldId="277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15:05.560" v="184" actId="14100"/>
          <ac:spMkLst>
            <pc:docMk/>
            <pc:sldMk cId="4071529967" sldId="277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5:25.736" v="502" actId="2711"/>
        <pc:sldMkLst>
          <pc:docMk/>
          <pc:sldMk cId="548323130" sldId="278"/>
        </pc:sldMkLst>
        <pc:spChg chg="mod">
          <ac:chgData name="Ian Toy" userId="1db92896-90e6-4d04-af84-30e0e3c816b7" providerId="ADAL" clId="{1C9A8972-95DF-4A64-A1D4-6EE7E06DE8A1}" dt="2022-10-15T23:45:25.736" v="502" actId="2711"/>
          <ac:spMkLst>
            <pc:docMk/>
            <pc:sldMk cId="548323130" sldId="278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45:33.439" v="503" actId="2711"/>
        <pc:sldMkLst>
          <pc:docMk/>
          <pc:sldMk cId="1826596544" sldId="279"/>
        </pc:sldMkLst>
        <pc:spChg chg="mod">
          <ac:chgData name="Ian Toy" userId="1db92896-90e6-4d04-af84-30e0e3c816b7" providerId="ADAL" clId="{1C9A8972-95DF-4A64-A1D4-6EE7E06DE8A1}" dt="2022-10-15T23:18:36.883" v="220" actId="1076"/>
          <ac:spMkLst>
            <pc:docMk/>
            <pc:sldMk cId="1826596544" sldId="279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18:45.001" v="221" actId="1076"/>
          <ac:spMkLst>
            <pc:docMk/>
            <pc:sldMk cId="1826596544" sldId="279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45:33.439" v="503" actId="2711"/>
          <ac:spMkLst>
            <pc:docMk/>
            <pc:sldMk cId="1826596544" sldId="279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17:55.127" v="205" actId="14100"/>
        <pc:sldMkLst>
          <pc:docMk/>
          <pc:sldMk cId="3163766322" sldId="280"/>
        </pc:sldMkLst>
        <pc:spChg chg="mod">
          <ac:chgData name="Ian Toy" userId="1db92896-90e6-4d04-af84-30e0e3c816b7" providerId="ADAL" clId="{1C9A8972-95DF-4A64-A1D4-6EE7E06DE8A1}" dt="2022-10-15T23:17:55.127" v="205" actId="14100"/>
          <ac:spMkLst>
            <pc:docMk/>
            <pc:sldMk cId="3163766322" sldId="280"/>
            <ac:spMk id="2" creationId="{003F7C1B-0A16-22D3-20E4-80A33E8CADA4}"/>
          </ac:spMkLst>
        </pc:spChg>
      </pc:sldChg>
      <pc:sldChg chg="delSp modSp mod">
        <pc:chgData name="Ian Toy" userId="1db92896-90e6-4d04-af84-30e0e3c816b7" providerId="ADAL" clId="{1C9A8972-95DF-4A64-A1D4-6EE7E06DE8A1}" dt="2022-10-15T23:18:30.063" v="219" actId="1076"/>
        <pc:sldMkLst>
          <pc:docMk/>
          <pc:sldMk cId="1052502359" sldId="281"/>
        </pc:sldMkLst>
        <pc:spChg chg="mod">
          <ac:chgData name="Ian Toy" userId="1db92896-90e6-4d04-af84-30e0e3c816b7" providerId="ADAL" clId="{1C9A8972-95DF-4A64-A1D4-6EE7E06DE8A1}" dt="2022-10-15T23:18:30.063" v="219" actId="1076"/>
          <ac:spMkLst>
            <pc:docMk/>
            <pc:sldMk cId="1052502359" sldId="281"/>
            <ac:spMk id="3" creationId="{57017D77-F5DA-C501-AEC4-E94798A18C0A}"/>
          </ac:spMkLst>
        </pc:spChg>
        <pc:spChg chg="del">
          <ac:chgData name="Ian Toy" userId="1db92896-90e6-4d04-af84-30e0e3c816b7" providerId="ADAL" clId="{1C9A8972-95DF-4A64-A1D4-6EE7E06DE8A1}" dt="2022-10-15T23:18:17.926" v="208" actId="478"/>
          <ac:spMkLst>
            <pc:docMk/>
            <pc:sldMk cId="1052502359" sldId="281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18:13.543" v="207" actId="14100"/>
          <ac:spMkLst>
            <pc:docMk/>
            <pc:sldMk cId="1052502359" sldId="281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20:15.067" v="234" actId="27636"/>
        <pc:sldMkLst>
          <pc:docMk/>
          <pc:sldMk cId="1501849983" sldId="282"/>
        </pc:sldMkLst>
        <pc:spChg chg="mod">
          <ac:chgData name="Ian Toy" userId="1db92896-90e6-4d04-af84-30e0e3c816b7" providerId="ADAL" clId="{1C9A8972-95DF-4A64-A1D4-6EE7E06DE8A1}" dt="2022-10-15T23:20:15.067" v="234" actId="27636"/>
          <ac:spMkLst>
            <pc:docMk/>
            <pc:sldMk cId="1501849983" sldId="282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46:40.087" v="515" actId="2711"/>
        <pc:sldMkLst>
          <pc:docMk/>
          <pc:sldMk cId="842006060" sldId="283"/>
        </pc:sldMkLst>
        <pc:spChg chg="mod">
          <ac:chgData name="Ian Toy" userId="1db92896-90e6-4d04-af84-30e0e3c816b7" providerId="ADAL" clId="{1C9A8972-95DF-4A64-A1D4-6EE7E06DE8A1}" dt="2022-10-15T23:21:11.395" v="253" actId="20577"/>
          <ac:spMkLst>
            <pc:docMk/>
            <pc:sldMk cId="842006060" sldId="283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46:40.087" v="515" actId="2711"/>
          <ac:spMkLst>
            <pc:docMk/>
            <pc:sldMk cId="842006060" sldId="283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20:28.519" v="236" actId="14100"/>
          <ac:spMkLst>
            <pc:docMk/>
            <pc:sldMk cId="842006060" sldId="283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21:40.260" v="255" actId="14100"/>
        <pc:sldMkLst>
          <pc:docMk/>
          <pc:sldMk cId="791265502" sldId="284"/>
        </pc:sldMkLst>
        <pc:spChg chg="mod">
          <ac:chgData name="Ian Toy" userId="1db92896-90e6-4d04-af84-30e0e3c816b7" providerId="ADAL" clId="{1C9A8972-95DF-4A64-A1D4-6EE7E06DE8A1}" dt="2022-10-15T23:21:40.260" v="255" actId="14100"/>
          <ac:spMkLst>
            <pc:docMk/>
            <pc:sldMk cId="791265502" sldId="284"/>
            <ac:spMk id="2" creationId="{003F7C1B-0A16-22D3-20E4-80A33E8CADA4}"/>
          </ac:spMkLst>
        </pc:spChg>
      </pc:sldChg>
      <pc:sldChg chg="modSp mod">
        <pc:chgData name="Ian Toy" userId="1db92896-90e6-4d04-af84-30e0e3c816b7" providerId="ADAL" clId="{1C9A8972-95DF-4A64-A1D4-6EE7E06DE8A1}" dt="2022-10-15T23:23:06.614" v="278" actId="20577"/>
        <pc:sldMkLst>
          <pc:docMk/>
          <pc:sldMk cId="1234147789" sldId="285"/>
        </pc:sldMkLst>
        <pc:spChg chg="mod">
          <ac:chgData name="Ian Toy" userId="1db92896-90e6-4d04-af84-30e0e3c816b7" providerId="ADAL" clId="{1C9A8972-95DF-4A64-A1D4-6EE7E06DE8A1}" dt="2022-10-15T23:21:53.396" v="264" actId="20577"/>
          <ac:spMkLst>
            <pc:docMk/>
            <pc:sldMk cId="1234147789" sldId="285"/>
            <ac:spMk id="3" creationId="{57017D77-F5DA-C501-AEC4-E94798A18C0A}"/>
          </ac:spMkLst>
        </pc:spChg>
        <pc:spChg chg="mod">
          <ac:chgData name="Ian Toy" userId="1db92896-90e6-4d04-af84-30e0e3c816b7" providerId="ADAL" clId="{1C9A8972-95DF-4A64-A1D4-6EE7E06DE8A1}" dt="2022-10-15T23:23:06.614" v="278" actId="20577"/>
          <ac:spMkLst>
            <pc:docMk/>
            <pc:sldMk cId="1234147789" sldId="285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21:49.723" v="257" actId="14100"/>
          <ac:spMkLst>
            <pc:docMk/>
            <pc:sldMk cId="1234147789" sldId="285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8:39.216" v="567" actId="2711"/>
        <pc:sldMkLst>
          <pc:docMk/>
          <pc:sldMk cId="2457614382" sldId="286"/>
        </pc:sldMkLst>
        <pc:spChg chg="mod">
          <ac:chgData name="Ian Toy" userId="1db92896-90e6-4d04-af84-30e0e3c816b7" providerId="ADAL" clId="{1C9A8972-95DF-4A64-A1D4-6EE7E06DE8A1}" dt="2022-10-15T23:48:39.216" v="567" actId="2711"/>
          <ac:spMkLst>
            <pc:docMk/>
            <pc:sldMk cId="2457614382" sldId="286"/>
            <ac:spMk id="2" creationId="{003F7C1B-0A16-22D3-20E4-80A33E8CADA4}"/>
          </ac:spMkLst>
        </pc:spChg>
      </pc:sldChg>
      <pc:sldChg chg="delSp modSp mod">
        <pc:chgData name="Ian Toy" userId="1db92896-90e6-4d04-af84-30e0e3c816b7" providerId="ADAL" clId="{1C9A8972-95DF-4A64-A1D4-6EE7E06DE8A1}" dt="2022-10-15T23:48:46.301" v="568" actId="2711"/>
        <pc:sldMkLst>
          <pc:docMk/>
          <pc:sldMk cId="2489639599" sldId="287"/>
        </pc:sldMkLst>
        <pc:spChg chg="mod">
          <ac:chgData name="Ian Toy" userId="1db92896-90e6-4d04-af84-30e0e3c816b7" providerId="ADAL" clId="{1C9A8972-95DF-4A64-A1D4-6EE7E06DE8A1}" dt="2022-10-15T23:22:59.720" v="277" actId="1076"/>
          <ac:spMkLst>
            <pc:docMk/>
            <pc:sldMk cId="2489639599" sldId="287"/>
            <ac:spMk id="3" creationId="{57017D77-F5DA-C501-AEC4-E94798A18C0A}"/>
          </ac:spMkLst>
        </pc:spChg>
        <pc:spChg chg="del">
          <ac:chgData name="Ian Toy" userId="1db92896-90e6-4d04-af84-30e0e3c816b7" providerId="ADAL" clId="{1C9A8972-95DF-4A64-A1D4-6EE7E06DE8A1}" dt="2022-10-15T23:22:55.436" v="276" actId="478"/>
          <ac:spMkLst>
            <pc:docMk/>
            <pc:sldMk cId="2489639599" sldId="287"/>
            <ac:spMk id="4" creationId="{11C02A5D-505E-834C-A3D9-E234D9953AA0}"/>
          </ac:spMkLst>
        </pc:spChg>
        <pc:spChg chg="mod">
          <ac:chgData name="Ian Toy" userId="1db92896-90e6-4d04-af84-30e0e3c816b7" providerId="ADAL" clId="{1C9A8972-95DF-4A64-A1D4-6EE7E06DE8A1}" dt="2022-10-15T23:48:46.301" v="568" actId="2711"/>
          <ac:spMkLst>
            <pc:docMk/>
            <pc:sldMk cId="2489639599" sldId="287"/>
            <ac:spMk id="5" creationId="{BAB30F54-676D-FC0A-52E7-4D61DFEF8E6C}"/>
          </ac:spMkLst>
        </pc:spChg>
      </pc:sldChg>
      <pc:sldChg chg="modSp mod">
        <pc:chgData name="Ian Toy" userId="1db92896-90e6-4d04-af84-30e0e3c816b7" providerId="ADAL" clId="{1C9A8972-95DF-4A64-A1D4-6EE7E06DE8A1}" dt="2022-10-15T23:48:31.171" v="564" actId="2711"/>
        <pc:sldMkLst>
          <pc:docMk/>
          <pc:sldMk cId="1134637655" sldId="289"/>
        </pc:sldMkLst>
        <pc:spChg chg="mod">
          <ac:chgData name="Ian Toy" userId="1db92896-90e6-4d04-af84-30e0e3c816b7" providerId="ADAL" clId="{1C9A8972-95DF-4A64-A1D4-6EE7E06DE8A1}" dt="2022-10-15T23:48:31.171" v="564" actId="2711"/>
          <ac:spMkLst>
            <pc:docMk/>
            <pc:sldMk cId="1134637655" sldId="289"/>
            <ac:spMk id="2" creationId="{003F7C1B-0A16-22D3-20E4-80A33E8CADA4}"/>
          </ac:spMkLst>
        </pc:spChg>
      </pc:sldChg>
      <pc:sldChg chg="del">
        <pc:chgData name="Ian Toy" userId="1db92896-90e6-4d04-af84-30e0e3c816b7" providerId="ADAL" clId="{1C9A8972-95DF-4A64-A1D4-6EE7E06DE8A1}" dt="2022-10-15T23:26:04.755" v="288" actId="2696"/>
        <pc:sldMkLst>
          <pc:docMk/>
          <pc:sldMk cId="3082710447" sldId="290"/>
        </pc:sldMkLst>
      </pc:sldChg>
      <pc:sldChg chg="modSp mod">
        <pc:chgData name="Ian Toy" userId="1db92896-90e6-4d04-af84-30e0e3c816b7" providerId="ADAL" clId="{1C9A8972-95DF-4A64-A1D4-6EE7E06DE8A1}" dt="2022-10-15T23:31:18.557" v="348" actId="20577"/>
        <pc:sldMkLst>
          <pc:docMk/>
          <pc:sldMk cId="2344579942" sldId="291"/>
        </pc:sldMkLst>
        <pc:spChg chg="mod">
          <ac:chgData name="Ian Toy" userId="1db92896-90e6-4d04-af84-30e0e3c816b7" providerId="ADAL" clId="{1C9A8972-95DF-4A64-A1D4-6EE7E06DE8A1}" dt="2022-10-15T23:31:18.557" v="348" actId="20577"/>
          <ac:spMkLst>
            <pc:docMk/>
            <pc:sldMk cId="2344579942" sldId="291"/>
            <ac:spMk id="2" creationId="{003F7C1B-0A16-22D3-20E4-80A33E8CADA4}"/>
          </ac:spMkLst>
        </pc:spChg>
      </pc:sldChg>
      <pc:sldChg chg="del">
        <pc:chgData name="Ian Toy" userId="1db92896-90e6-4d04-af84-30e0e3c816b7" providerId="ADAL" clId="{1C9A8972-95DF-4A64-A1D4-6EE7E06DE8A1}" dt="2022-10-15T23:27:08.828" v="297" actId="2696"/>
        <pc:sldMkLst>
          <pc:docMk/>
          <pc:sldMk cId="2497760061" sldId="292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638519426" sldId="293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744021729" sldId="294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444464048" sldId="295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904673216" sldId="296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164514465" sldId="297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2204301772" sldId="298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3934807615" sldId="299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1078852980" sldId="300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1899029526" sldId="301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1443781049" sldId="302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139090313" sldId="303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2271877696" sldId="304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1083981188" sldId="305"/>
        </pc:sldMkLst>
      </pc:sldChg>
      <pc:sldChg chg="del">
        <pc:chgData name="Ian Toy" userId="1db92896-90e6-4d04-af84-30e0e3c816b7" providerId="ADAL" clId="{1C9A8972-95DF-4A64-A1D4-6EE7E06DE8A1}" dt="2022-10-15T23:27:19.016" v="298" actId="2696"/>
        <pc:sldMkLst>
          <pc:docMk/>
          <pc:sldMk cId="3076450458" sldId="306"/>
        </pc:sldMkLst>
      </pc:sldChg>
      <pc:sldChg chg="modSp del mod">
        <pc:chgData name="Ian Toy" userId="1db92896-90e6-4d04-af84-30e0e3c816b7" providerId="ADAL" clId="{1C9A8972-95DF-4A64-A1D4-6EE7E06DE8A1}" dt="2022-10-15T23:49:32.123" v="573" actId="2711"/>
        <pc:sldMkLst>
          <pc:docMk/>
          <pc:sldMk cId="2535382455" sldId="307"/>
        </pc:sldMkLst>
        <pc:spChg chg="mod">
          <ac:chgData name="Ian Toy" userId="1db92896-90e6-4d04-af84-30e0e3c816b7" providerId="ADAL" clId="{1C9A8972-95DF-4A64-A1D4-6EE7E06DE8A1}" dt="2022-10-15T23:49:32.123" v="573" actId="2711"/>
          <ac:spMkLst>
            <pc:docMk/>
            <pc:sldMk cId="2535382455" sldId="307"/>
            <ac:spMk id="2" creationId="{9A089BEA-7C0A-605C-A934-A6E367D6F2F4}"/>
          </ac:spMkLst>
        </pc:spChg>
      </pc:sldChg>
      <pc:sldChg chg="modSp add del mod">
        <pc:chgData name="Ian Toy" userId="1db92896-90e6-4d04-af84-30e0e3c816b7" providerId="ADAL" clId="{1C9A8972-95DF-4A64-A1D4-6EE7E06DE8A1}" dt="2022-10-15T23:30:38.697" v="340" actId="2696"/>
        <pc:sldMkLst>
          <pc:docMk/>
          <pc:sldMk cId="2249258063" sldId="308"/>
        </pc:sldMkLst>
        <pc:spChg chg="mod">
          <ac:chgData name="Ian Toy" userId="1db92896-90e6-4d04-af84-30e0e3c816b7" providerId="ADAL" clId="{1C9A8972-95DF-4A64-A1D4-6EE7E06DE8A1}" dt="2022-10-15T23:26:16.823" v="290" actId="13926"/>
          <ac:spMkLst>
            <pc:docMk/>
            <pc:sldMk cId="2249258063" sldId="308"/>
            <ac:spMk id="2" creationId="{003F7C1B-0A16-22D3-20E4-80A33E8CADA4}"/>
          </ac:spMkLst>
        </pc:spChg>
      </pc:sldChg>
      <pc:sldChg chg="modSp add del mod">
        <pc:chgData name="Ian Toy" userId="1db92896-90e6-4d04-af84-30e0e3c816b7" providerId="ADAL" clId="{1C9A8972-95DF-4A64-A1D4-6EE7E06DE8A1}" dt="2022-10-15T23:30:44.834" v="341" actId="2696"/>
        <pc:sldMkLst>
          <pc:docMk/>
          <pc:sldMk cId="1959837218" sldId="309"/>
        </pc:sldMkLst>
        <pc:spChg chg="mod">
          <ac:chgData name="Ian Toy" userId="1db92896-90e6-4d04-af84-30e0e3c816b7" providerId="ADAL" clId="{1C9A8972-95DF-4A64-A1D4-6EE7E06DE8A1}" dt="2022-10-15T23:27:00.721" v="296" actId="13926"/>
          <ac:spMkLst>
            <pc:docMk/>
            <pc:sldMk cId="1959837218" sldId="309"/>
            <ac:spMk id="2" creationId="{003F7C1B-0A16-22D3-20E4-80A33E8CADA4}"/>
          </ac:spMkLst>
        </pc:spChg>
      </pc:sldChg>
      <pc:sldChg chg="modSp add mod ord">
        <pc:chgData name="Ian Toy" userId="1db92896-90e6-4d04-af84-30e0e3c816b7" providerId="ADAL" clId="{1C9A8972-95DF-4A64-A1D4-6EE7E06DE8A1}" dt="2022-10-15T23:32:16.364" v="370" actId="20577"/>
        <pc:sldMkLst>
          <pc:docMk/>
          <pc:sldMk cId="2132467065" sldId="310"/>
        </pc:sldMkLst>
        <pc:spChg chg="mod">
          <ac:chgData name="Ian Toy" userId="1db92896-90e6-4d04-af84-30e0e3c816b7" providerId="ADAL" clId="{1C9A8972-95DF-4A64-A1D4-6EE7E06DE8A1}" dt="2022-10-15T23:32:16.364" v="370" actId="20577"/>
          <ac:spMkLst>
            <pc:docMk/>
            <pc:sldMk cId="2132467065" sldId="310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3:00.954" v="379" actId="20577"/>
        <pc:sldMkLst>
          <pc:docMk/>
          <pc:sldMk cId="2920149961" sldId="311"/>
        </pc:sldMkLst>
        <pc:spChg chg="mod">
          <ac:chgData name="Ian Toy" userId="1db92896-90e6-4d04-af84-30e0e3c816b7" providerId="ADAL" clId="{1C9A8972-95DF-4A64-A1D4-6EE7E06DE8A1}" dt="2022-10-15T23:33:00.954" v="379" actId="20577"/>
          <ac:spMkLst>
            <pc:docMk/>
            <pc:sldMk cId="2920149961" sldId="311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3:54.244" v="403" actId="20577"/>
        <pc:sldMkLst>
          <pc:docMk/>
          <pc:sldMk cId="3160106168" sldId="312"/>
        </pc:sldMkLst>
        <pc:spChg chg="mod">
          <ac:chgData name="Ian Toy" userId="1db92896-90e6-4d04-af84-30e0e3c816b7" providerId="ADAL" clId="{1C9A8972-95DF-4A64-A1D4-6EE7E06DE8A1}" dt="2022-10-15T23:33:54.244" v="403" actId="20577"/>
          <ac:spMkLst>
            <pc:docMk/>
            <pc:sldMk cId="3160106168" sldId="312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4:36.240" v="414" actId="6549"/>
        <pc:sldMkLst>
          <pc:docMk/>
          <pc:sldMk cId="531922700" sldId="313"/>
        </pc:sldMkLst>
        <pc:spChg chg="mod">
          <ac:chgData name="Ian Toy" userId="1db92896-90e6-4d04-af84-30e0e3c816b7" providerId="ADAL" clId="{1C9A8972-95DF-4A64-A1D4-6EE7E06DE8A1}" dt="2022-10-15T23:34:36.240" v="414" actId="6549"/>
          <ac:spMkLst>
            <pc:docMk/>
            <pc:sldMk cId="531922700" sldId="313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5:16.919" v="427" actId="20577"/>
        <pc:sldMkLst>
          <pc:docMk/>
          <pc:sldMk cId="2482120775" sldId="314"/>
        </pc:sldMkLst>
        <pc:spChg chg="mod">
          <ac:chgData name="Ian Toy" userId="1db92896-90e6-4d04-af84-30e0e3c816b7" providerId="ADAL" clId="{1C9A8972-95DF-4A64-A1D4-6EE7E06DE8A1}" dt="2022-10-15T23:35:16.919" v="427" actId="20577"/>
          <ac:spMkLst>
            <pc:docMk/>
            <pc:sldMk cId="2482120775" sldId="314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7:04.173" v="448" actId="20577"/>
        <pc:sldMkLst>
          <pc:docMk/>
          <pc:sldMk cId="1873936921" sldId="315"/>
        </pc:sldMkLst>
        <pc:spChg chg="mod">
          <ac:chgData name="Ian Toy" userId="1db92896-90e6-4d04-af84-30e0e3c816b7" providerId="ADAL" clId="{1C9A8972-95DF-4A64-A1D4-6EE7E06DE8A1}" dt="2022-10-15T23:37:04.173" v="448" actId="20577"/>
          <ac:spMkLst>
            <pc:docMk/>
            <pc:sldMk cId="1873936921" sldId="315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7:48.063" v="461" actId="20577"/>
        <pc:sldMkLst>
          <pc:docMk/>
          <pc:sldMk cId="1509062002" sldId="316"/>
        </pc:sldMkLst>
        <pc:spChg chg="mod">
          <ac:chgData name="Ian Toy" userId="1db92896-90e6-4d04-af84-30e0e3c816b7" providerId="ADAL" clId="{1C9A8972-95DF-4A64-A1D4-6EE7E06DE8A1}" dt="2022-10-15T23:37:48.063" v="461" actId="20577"/>
          <ac:spMkLst>
            <pc:docMk/>
            <pc:sldMk cId="1509062002" sldId="316"/>
            <ac:spMk id="2" creationId="{003F7C1B-0A16-22D3-20E4-80A33E8CADA4}"/>
          </ac:spMkLst>
        </pc:spChg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801386840" sldId="317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2032423445" sldId="318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1564705877" sldId="319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1057671007" sldId="320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2225770172" sldId="321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3325050757" sldId="322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3855335057" sldId="323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178209599" sldId="324"/>
        </pc:sldMkLst>
      </pc:sldChg>
      <pc:sldChg chg="add del ord">
        <pc:chgData name="Ian Toy" userId="1db92896-90e6-4d04-af84-30e0e3c816b7" providerId="ADAL" clId="{1C9A8972-95DF-4A64-A1D4-6EE7E06DE8A1}" dt="2022-10-15T23:41:10.887" v="483" actId="47"/>
        <pc:sldMkLst>
          <pc:docMk/>
          <pc:sldMk cId="396395279" sldId="325"/>
        </pc:sldMkLst>
      </pc:sldChg>
      <pc:sldChg chg="modSp add mod">
        <pc:chgData name="Ian Toy" userId="1db92896-90e6-4d04-af84-30e0e3c816b7" providerId="ADAL" clId="{1C9A8972-95DF-4A64-A1D4-6EE7E06DE8A1}" dt="2022-10-15T23:39:03.044" v="468" actId="13926"/>
        <pc:sldMkLst>
          <pc:docMk/>
          <pc:sldMk cId="3041897904" sldId="326"/>
        </pc:sldMkLst>
        <pc:spChg chg="mod">
          <ac:chgData name="Ian Toy" userId="1db92896-90e6-4d04-af84-30e0e3c816b7" providerId="ADAL" clId="{1C9A8972-95DF-4A64-A1D4-6EE7E06DE8A1}" dt="2022-10-15T23:39:03.044" v="468" actId="13926"/>
          <ac:spMkLst>
            <pc:docMk/>
            <pc:sldMk cId="3041897904" sldId="326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9:20.690" v="470" actId="13926"/>
        <pc:sldMkLst>
          <pc:docMk/>
          <pc:sldMk cId="3947082302" sldId="327"/>
        </pc:sldMkLst>
        <pc:spChg chg="mod">
          <ac:chgData name="Ian Toy" userId="1db92896-90e6-4d04-af84-30e0e3c816b7" providerId="ADAL" clId="{1C9A8972-95DF-4A64-A1D4-6EE7E06DE8A1}" dt="2022-10-15T23:39:20.690" v="470" actId="13926"/>
          <ac:spMkLst>
            <pc:docMk/>
            <pc:sldMk cId="3947082302" sldId="327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9:32.428" v="472" actId="13926"/>
        <pc:sldMkLst>
          <pc:docMk/>
          <pc:sldMk cId="3244900898" sldId="328"/>
        </pc:sldMkLst>
        <pc:spChg chg="mod">
          <ac:chgData name="Ian Toy" userId="1db92896-90e6-4d04-af84-30e0e3c816b7" providerId="ADAL" clId="{1C9A8972-95DF-4A64-A1D4-6EE7E06DE8A1}" dt="2022-10-15T23:39:32.428" v="472" actId="13926"/>
          <ac:spMkLst>
            <pc:docMk/>
            <pc:sldMk cId="3244900898" sldId="328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39:47.340" v="474" actId="13926"/>
        <pc:sldMkLst>
          <pc:docMk/>
          <pc:sldMk cId="4011299236" sldId="329"/>
        </pc:sldMkLst>
        <pc:spChg chg="mod">
          <ac:chgData name="Ian Toy" userId="1db92896-90e6-4d04-af84-30e0e3c816b7" providerId="ADAL" clId="{1C9A8972-95DF-4A64-A1D4-6EE7E06DE8A1}" dt="2022-10-15T23:39:47.340" v="474" actId="13926"/>
          <ac:spMkLst>
            <pc:docMk/>
            <pc:sldMk cId="4011299236" sldId="329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40:00.330" v="476" actId="13926"/>
        <pc:sldMkLst>
          <pc:docMk/>
          <pc:sldMk cId="3713422626" sldId="330"/>
        </pc:sldMkLst>
        <pc:spChg chg="mod">
          <ac:chgData name="Ian Toy" userId="1db92896-90e6-4d04-af84-30e0e3c816b7" providerId="ADAL" clId="{1C9A8972-95DF-4A64-A1D4-6EE7E06DE8A1}" dt="2022-10-15T23:40:00.330" v="476" actId="13926"/>
          <ac:spMkLst>
            <pc:docMk/>
            <pc:sldMk cId="3713422626" sldId="330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40:08.675" v="478" actId="13926"/>
        <pc:sldMkLst>
          <pc:docMk/>
          <pc:sldMk cId="1898572310" sldId="331"/>
        </pc:sldMkLst>
        <pc:spChg chg="mod">
          <ac:chgData name="Ian Toy" userId="1db92896-90e6-4d04-af84-30e0e3c816b7" providerId="ADAL" clId="{1C9A8972-95DF-4A64-A1D4-6EE7E06DE8A1}" dt="2022-10-15T23:40:08.675" v="478" actId="13926"/>
          <ac:spMkLst>
            <pc:docMk/>
            <pc:sldMk cId="1898572310" sldId="331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40:26.240" v="480" actId="13926"/>
        <pc:sldMkLst>
          <pc:docMk/>
          <pc:sldMk cId="3268575288" sldId="332"/>
        </pc:sldMkLst>
        <pc:spChg chg="mod">
          <ac:chgData name="Ian Toy" userId="1db92896-90e6-4d04-af84-30e0e3c816b7" providerId="ADAL" clId="{1C9A8972-95DF-4A64-A1D4-6EE7E06DE8A1}" dt="2022-10-15T23:40:26.240" v="480" actId="13926"/>
          <ac:spMkLst>
            <pc:docMk/>
            <pc:sldMk cId="3268575288" sldId="332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40:41.594" v="482" actId="13926"/>
        <pc:sldMkLst>
          <pc:docMk/>
          <pc:sldMk cId="786260693" sldId="333"/>
        </pc:sldMkLst>
        <pc:spChg chg="mod">
          <ac:chgData name="Ian Toy" userId="1db92896-90e6-4d04-af84-30e0e3c816b7" providerId="ADAL" clId="{1C9A8972-95DF-4A64-A1D4-6EE7E06DE8A1}" dt="2022-10-15T23:40:41.594" v="482" actId="13926"/>
          <ac:spMkLst>
            <pc:docMk/>
            <pc:sldMk cId="786260693" sldId="333"/>
            <ac:spMk id="2" creationId="{003F7C1B-0A16-22D3-20E4-80A33E8CADA4}"/>
          </ac:spMkLst>
        </pc:spChg>
      </pc:sldChg>
      <pc:sldChg chg="modSp add mod">
        <pc:chgData name="Ian Toy" userId="1db92896-90e6-4d04-af84-30e0e3c816b7" providerId="ADAL" clId="{1C9A8972-95DF-4A64-A1D4-6EE7E06DE8A1}" dt="2022-10-15T23:41:26.208" v="487" actId="13926"/>
        <pc:sldMkLst>
          <pc:docMk/>
          <pc:sldMk cId="2058143610" sldId="334"/>
        </pc:sldMkLst>
        <pc:spChg chg="mod">
          <ac:chgData name="Ian Toy" userId="1db92896-90e6-4d04-af84-30e0e3c816b7" providerId="ADAL" clId="{1C9A8972-95DF-4A64-A1D4-6EE7E06DE8A1}" dt="2022-10-15T23:41:26.208" v="487" actId="13926"/>
          <ac:spMkLst>
            <pc:docMk/>
            <pc:sldMk cId="2058143610" sldId="334"/>
            <ac:spMk id="2" creationId="{003F7C1B-0A16-22D3-20E4-80A33E8CADA4}"/>
          </ac:spMkLst>
        </pc:spChg>
      </pc:sldChg>
      <pc:sldChg chg="add del">
        <pc:chgData name="Ian Toy" userId="1db92896-90e6-4d04-af84-30e0e3c816b7" providerId="ADAL" clId="{1C9A8972-95DF-4A64-A1D4-6EE7E06DE8A1}" dt="2022-10-15T23:41:20.703" v="486"/>
        <pc:sldMkLst>
          <pc:docMk/>
          <pc:sldMk cId="1012683291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102F-AEAC-9B5F-DF0B-E846F4C6A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63E2-1948-A73D-ED53-6A7202854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7171-CF7B-33ED-1467-7AAC9417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CBAB-A37F-29B8-106B-C57F17F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ED0C-0B94-DA92-1B61-06F17CC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3841-2FBA-130A-6477-4C219E2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EE2-1898-9F98-6364-06FA51D8E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1B07-2CE5-B089-0108-F2C1EC76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08DC-F254-7913-FCDA-BA0E8CCF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1B25-44FB-5BE7-982F-D62A60B5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D4366-A33D-66E8-6BC0-AA2FA5F59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BCC7-98F6-24A4-9962-6B6F1A24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FA28-081B-91DE-5920-9EADAB95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7752-85ED-2ADA-780D-4ACBCFC1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A9CA-6638-08E5-EDDD-CE87375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7484-7B6F-0DD0-5D62-76200DB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4CA4-0F47-8A05-3256-DC69561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C477-5E8A-4F9D-DFD1-C31EE56C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8BC-702E-2C30-85D7-B56F065C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486A-9DB7-2EBD-01C9-252C5D08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A0BE-C057-61AC-827A-BC949E92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3632-0847-8A96-E9A9-673D9495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6D26-8517-EBA2-2292-5475ED27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32DB-5276-6BA4-6818-B72EA9A7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FB7E-C91A-4755-970E-0456924F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8EC-E208-9F5F-3E9C-643B41BE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7C21-8F89-F587-5AFE-6C4E2BE6D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239A4-6003-508D-0172-A6A3A3B9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7FB0-938E-6A4C-F88A-9A63E14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443E-E6B2-B199-8D4C-2DB1DC02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5F26-E857-5CCF-241B-6EACC354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5899-247F-0858-6517-B588FE40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83A9-37DB-3533-1B47-19FF1187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282A-4948-138F-7B6B-5871A903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8FFD0-09AE-B9A8-5D11-3BB64B239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90C4-A092-E454-C91E-F31B0683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FE309-8DCE-7674-CD02-46EB9234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B4344-B6E1-C2FA-F43A-4603B66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1799F-86BA-4C61-811A-BFDBBAB8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38D7-7616-3857-BD59-30D2682A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67F11-FF77-299F-730D-FE5AD3DC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88541-2463-D295-5A77-11E0FAFD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1C25-26A0-B8C8-BB0D-646637BF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8063E-1B40-AC48-86E2-CF730164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CF5B-DD87-F7BF-3CA5-88FC8561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C8C0-F41C-1F1D-54D8-68571A1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B194-AAD6-2928-D5A3-0EBFBB54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B955-80E6-CE8A-13C5-027C4CD8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798A-E9F9-27B1-ABB7-C50D0A09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2258-694E-AA6A-C7C0-BF3F0D3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0316-0ED2-42DC-2888-E51148CF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AAE1-1F5D-9252-1524-8DC023A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8210-D934-8154-D211-9D0D6E9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B78E2-4A73-60AC-A9D3-1A499B2F0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27E81-4BA3-2FC1-C9FC-2EF617A7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3EDD-914C-7136-3411-E9D551E9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2096-B572-99D5-F75D-668641D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E6BD-22DD-CE65-49F3-D3CE3D8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E13BE-5D82-BDBB-31BC-E672954C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DB01-08A0-D544-C7A4-EF58AD66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7BA6-6EA1-9D75-A7F8-C911A0FA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E685-1B4C-4981-B34E-8C566C0CE3D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8ABD-C7A6-E14F-61CE-5E9D3A31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BB3A-31E2-0917-D62F-5B1060D64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7E38-7563-45D8-BE02-B86598F3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BEA-7C0A-605C-A934-A6E367D6F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330 &amp; CS 332</a:t>
            </a:r>
            <a:br>
              <a:rPr lang="en-US" dirty="0"/>
            </a:br>
            <a:r>
              <a:rPr lang="en-US" dirty="0"/>
              <a:t>Midterm 2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FB83-6484-A5A3-2940-B6CED4E9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UNIX and Assembly Questions</a:t>
            </a:r>
          </a:p>
        </p:txBody>
      </p:sp>
    </p:spTree>
    <p:extLst>
      <p:ext uri="{BB962C8B-B14F-4D97-AF65-F5344CB8AC3E}">
        <p14:creationId xmlns:p14="http://schemas.microsoft.com/office/powerpoint/2010/main" val="11817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959905"/>
            <a:ext cx="10515600" cy="1367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Elements are added to and removed from the top of the stack.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The stack follows the principle of last in first out.</a:t>
            </a:r>
          </a:p>
        </p:txBody>
      </p:sp>
    </p:spTree>
    <p:extLst>
      <p:ext uri="{BB962C8B-B14F-4D97-AF65-F5344CB8AC3E}">
        <p14:creationId xmlns:p14="http://schemas.microsoft.com/office/powerpoint/2010/main" val="20569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812316"/>
          </a:xfrm>
        </p:spPr>
        <p:txBody>
          <a:bodyPr anchor="t">
            <a:normAutofit/>
          </a:bodyPr>
          <a:lstStyle/>
          <a:p>
            <a:r>
              <a:rPr lang="en-US" dirty="0"/>
              <a:t>5. </a:t>
            </a:r>
            <a:r>
              <a:rPr lang="en-US" dirty="0" err="1">
                <a:latin typeface="Lucida Console" panose="020B0609040504020204" pitchFamily="49" charset="0"/>
              </a:rPr>
              <a:t>strdup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is used to duplicate a string.</a:t>
            </a:r>
          </a:p>
        </p:txBody>
      </p:sp>
    </p:spTree>
    <p:extLst>
      <p:ext uri="{BB962C8B-B14F-4D97-AF65-F5344CB8AC3E}">
        <p14:creationId xmlns:p14="http://schemas.microsoft.com/office/powerpoint/2010/main" val="19093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438697"/>
            <a:ext cx="10515600" cy="141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Upon success, </a:t>
            </a:r>
            <a:r>
              <a:rPr lang="en-US" dirty="0" err="1">
                <a:latin typeface="Lucida Console" panose="020B0609040504020204" pitchFamily="49" charset="0"/>
              </a:rPr>
              <a:t>strdup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returns a pointer to the duplicated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</a:t>
            </a:r>
            <a:r>
              <a:rPr lang="en-US" dirty="0" err="1">
                <a:latin typeface="Lucida Console" panose="020B0609040504020204" pitchFamily="49" charset="0"/>
              </a:rPr>
              <a:t>strdup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is used to duplicate a string.</a:t>
            </a:r>
          </a:p>
        </p:txBody>
      </p:sp>
    </p:spTree>
    <p:extLst>
      <p:ext uri="{BB962C8B-B14F-4D97-AF65-F5344CB8AC3E}">
        <p14:creationId xmlns:p14="http://schemas.microsoft.com/office/powerpoint/2010/main" val="165513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6. We pop data onto a stack to add it and push data off it to remove it.</a:t>
            </a:r>
          </a:p>
        </p:txBody>
      </p:sp>
    </p:spTree>
    <p:extLst>
      <p:ext uri="{BB962C8B-B14F-4D97-AF65-F5344CB8AC3E}">
        <p14:creationId xmlns:p14="http://schemas.microsoft.com/office/powerpoint/2010/main" val="416735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959905"/>
            <a:ext cx="10515600" cy="21923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opposite is true! We push data to the top of the stack to add it and pop data off the top of the stack to remove it.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We pop data onto a stack to add it and push data off it to remove it.</a:t>
            </a:r>
          </a:p>
        </p:txBody>
      </p:sp>
    </p:spTree>
    <p:extLst>
      <p:ext uri="{BB962C8B-B14F-4D97-AF65-F5344CB8AC3E}">
        <p14:creationId xmlns:p14="http://schemas.microsoft.com/office/powerpoint/2010/main" val="427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7. User Mode and System Mode are essentially the same mode of execution.</a:t>
            </a:r>
          </a:p>
        </p:txBody>
      </p:sp>
    </p:spTree>
    <p:extLst>
      <p:ext uri="{BB962C8B-B14F-4D97-AF65-F5344CB8AC3E}">
        <p14:creationId xmlns:p14="http://schemas.microsoft.com/office/powerpoint/2010/main" val="56946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1765808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437389"/>
            <a:ext cx="105156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key difference is that user mode does not have access to system resources, while system mode does. Therefore, user mode is a less privileged mode of execution than system mode (aka kernel or control mode).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7. User Mode and System Mode are essentially the same mode of execution.</a:t>
            </a:r>
          </a:p>
        </p:txBody>
      </p:sp>
    </p:spTree>
    <p:extLst>
      <p:ext uri="{BB962C8B-B14F-4D97-AF65-F5344CB8AC3E}">
        <p14:creationId xmlns:p14="http://schemas.microsoft.com/office/powerpoint/2010/main" val="145742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8. In Assembly, the stack pointer </a:t>
            </a:r>
            <a:r>
              <a:rPr lang="en-US" dirty="0">
                <a:latin typeface="Lucida Console" panose="020B0609040504020204" pitchFamily="49" charset="0"/>
              </a:rPr>
              <a:t>%</a:t>
            </a:r>
            <a:r>
              <a:rPr lang="en-US" dirty="0" err="1">
                <a:latin typeface="Lucida Console" panose="020B0609040504020204" pitchFamily="49" charset="0"/>
              </a:rPr>
              <a:t>rsp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holds the address of the top stack element.</a:t>
            </a:r>
          </a:p>
        </p:txBody>
      </p:sp>
    </p:spTree>
    <p:extLst>
      <p:ext uri="{BB962C8B-B14F-4D97-AF65-F5344CB8AC3E}">
        <p14:creationId xmlns:p14="http://schemas.microsoft.com/office/powerpoint/2010/main" val="162482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7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8. In Assembly, the stack pointer </a:t>
            </a:r>
            <a:r>
              <a:rPr lang="en-US" dirty="0">
                <a:latin typeface="Lucida Console" panose="020B0609040504020204" pitchFamily="49" charset="0"/>
              </a:rPr>
              <a:t>%</a:t>
            </a:r>
            <a:r>
              <a:rPr lang="en-US" dirty="0" err="1">
                <a:latin typeface="Lucida Console" panose="020B0609040504020204" pitchFamily="49" charset="0"/>
              </a:rPr>
              <a:t>rsp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holds the address of the top stack element.</a:t>
            </a:r>
          </a:p>
        </p:txBody>
      </p:sp>
    </p:spTree>
    <p:extLst>
      <p:ext uri="{BB962C8B-B14F-4D97-AF65-F5344CB8AC3E}">
        <p14:creationId xmlns:p14="http://schemas.microsoft.com/office/powerpoint/2010/main" val="393629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486874"/>
          </a:xfrm>
        </p:spPr>
        <p:txBody>
          <a:bodyPr anchor="t">
            <a:normAutofit/>
          </a:bodyPr>
          <a:lstStyle/>
          <a:p>
            <a:r>
              <a:rPr lang="en-US" dirty="0"/>
              <a:t>9. </a:t>
            </a:r>
            <a:r>
              <a:rPr lang="en-US" dirty="0">
                <a:latin typeface="Lucida Console" panose="020B0609040504020204" pitchFamily="49" charset="0"/>
              </a:rPr>
              <a:t>fork() </a:t>
            </a:r>
            <a:r>
              <a:rPr lang="en-US" dirty="0"/>
              <a:t>creates a new process by cloning the calling process.</a:t>
            </a:r>
          </a:p>
        </p:txBody>
      </p:sp>
    </p:spTree>
    <p:extLst>
      <p:ext uri="{BB962C8B-B14F-4D97-AF65-F5344CB8AC3E}">
        <p14:creationId xmlns:p14="http://schemas.microsoft.com/office/powerpoint/2010/main" val="116540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EDA-E629-3739-4EB4-11938B3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423503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85080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73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9. </a:t>
            </a:r>
            <a:r>
              <a:rPr lang="en-US" dirty="0">
                <a:latin typeface="Lucida Console" panose="020B0609040504020204" pitchFamily="49" charset="0"/>
              </a:rPr>
              <a:t>fork() </a:t>
            </a:r>
            <a:r>
              <a:rPr lang="en-US" dirty="0"/>
              <a:t>creates a new process by cloning the calling process.</a:t>
            </a:r>
          </a:p>
        </p:txBody>
      </p:sp>
    </p:spTree>
    <p:extLst>
      <p:ext uri="{BB962C8B-B14F-4D97-AF65-F5344CB8AC3E}">
        <p14:creationId xmlns:p14="http://schemas.microsoft.com/office/powerpoint/2010/main" val="85462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1351963"/>
          </a:xfrm>
        </p:spPr>
        <p:txBody>
          <a:bodyPr anchor="t">
            <a:normAutofit/>
          </a:bodyPr>
          <a:lstStyle/>
          <a:p>
            <a:r>
              <a:rPr lang="en-US" dirty="0"/>
              <a:t>10. In Assembly, you can repeat sections of code using while and for loops.</a:t>
            </a:r>
          </a:p>
        </p:txBody>
      </p:sp>
    </p:spTree>
    <p:extLst>
      <p:ext uri="{BB962C8B-B14F-4D97-AF65-F5344CB8AC3E}">
        <p14:creationId xmlns:p14="http://schemas.microsoft.com/office/powerpoint/2010/main" val="24192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3947769"/>
            <a:ext cx="10515600" cy="1388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implement a "loop" in Assembly, we use conditional jumps to repeat sections of code.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388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10. In Assembly, you can repeat sections of code using while and for loops.</a:t>
            </a:r>
          </a:p>
        </p:txBody>
      </p:sp>
    </p:spTree>
    <p:extLst>
      <p:ext uri="{BB962C8B-B14F-4D97-AF65-F5344CB8AC3E}">
        <p14:creationId xmlns:p14="http://schemas.microsoft.com/office/powerpoint/2010/main" val="407152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1921589"/>
          </a:xfrm>
        </p:spPr>
        <p:txBody>
          <a:bodyPr anchor="t">
            <a:normAutofit/>
          </a:bodyPr>
          <a:lstStyle/>
          <a:p>
            <a:r>
              <a:rPr lang="en-US" dirty="0"/>
              <a:t>11. The </a:t>
            </a:r>
            <a:r>
              <a:rPr lang="en-US" dirty="0">
                <a:latin typeface="Lucida Console" panose="020B0609040504020204" pitchFamily="49" charset="0"/>
              </a:rPr>
              <a:t>exec() </a:t>
            </a:r>
            <a:r>
              <a:rPr lang="en-US" dirty="0"/>
              <a:t>library of functions replace the current process image with a new process image.</a:t>
            </a:r>
          </a:p>
        </p:txBody>
      </p:sp>
    </p:spTree>
    <p:extLst>
      <p:ext uri="{BB962C8B-B14F-4D97-AF65-F5344CB8AC3E}">
        <p14:creationId xmlns:p14="http://schemas.microsoft.com/office/powerpoint/2010/main" val="54832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85080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585379"/>
            <a:ext cx="10515600" cy="721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is exactly what exec() functions do!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907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11. The </a:t>
            </a:r>
            <a:r>
              <a:rPr lang="en-US" dirty="0">
                <a:latin typeface="Lucida Console" panose="020B0609040504020204" pitchFamily="49" charset="0"/>
              </a:rPr>
              <a:t>exec() </a:t>
            </a:r>
            <a:r>
              <a:rPr lang="en-US" dirty="0"/>
              <a:t>library of functions replace the current process image with a new process image.</a:t>
            </a:r>
          </a:p>
        </p:txBody>
      </p:sp>
    </p:spTree>
    <p:extLst>
      <p:ext uri="{BB962C8B-B14F-4D97-AF65-F5344CB8AC3E}">
        <p14:creationId xmlns:p14="http://schemas.microsoft.com/office/powerpoint/2010/main" val="182659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2011530"/>
          </a:xfrm>
        </p:spPr>
        <p:txBody>
          <a:bodyPr anchor="t">
            <a:normAutofit/>
          </a:bodyPr>
          <a:lstStyle/>
          <a:p>
            <a:r>
              <a:rPr lang="en-US" dirty="0"/>
              <a:t>12. In Assembly, we navigate the stack by incrementing and decrementing the stack pointer.</a:t>
            </a:r>
          </a:p>
        </p:txBody>
      </p:sp>
    </p:spTree>
    <p:extLst>
      <p:ext uri="{BB962C8B-B14F-4D97-AF65-F5344CB8AC3E}">
        <p14:creationId xmlns:p14="http://schemas.microsoft.com/office/powerpoint/2010/main" val="316376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85080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907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12. In Assembly, we navigate the stack by incrementing and decrementing the stack pointer.</a:t>
            </a:r>
          </a:p>
        </p:txBody>
      </p:sp>
    </p:spTree>
    <p:extLst>
      <p:ext uri="{BB962C8B-B14F-4D97-AF65-F5344CB8AC3E}">
        <p14:creationId xmlns:p14="http://schemas.microsoft.com/office/powerpoint/2010/main" val="105250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576814"/>
          </a:xfrm>
        </p:spPr>
        <p:txBody>
          <a:bodyPr anchor="t">
            <a:normAutofit/>
          </a:bodyPr>
          <a:lstStyle/>
          <a:p>
            <a:r>
              <a:rPr lang="en-US" dirty="0"/>
              <a:t>13. Zombie processes are an inevitable side effect of process spawning.</a:t>
            </a:r>
          </a:p>
        </p:txBody>
      </p:sp>
    </p:spTree>
    <p:extLst>
      <p:ext uri="{BB962C8B-B14F-4D97-AF65-F5344CB8AC3E}">
        <p14:creationId xmlns:p14="http://schemas.microsoft.com/office/powerpoint/2010/main" val="150184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022721"/>
            <a:ext cx="10515600" cy="219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have whole libraries of functions that can be used to prevent this, such as </a:t>
            </a:r>
            <a:r>
              <a:rPr lang="en-US" dirty="0">
                <a:latin typeface="Lucida Console" panose="020B0609040504020204" pitchFamily="49" charset="0"/>
              </a:rPr>
              <a:t>wait() </a:t>
            </a:r>
            <a:r>
              <a:rPr lang="en-US" dirty="0"/>
              <a:t>and </a:t>
            </a:r>
            <a:r>
              <a:rPr lang="en-US" dirty="0">
                <a:latin typeface="Lucida Console" panose="020B0609040504020204" pitchFamily="49" charset="0"/>
              </a:rPr>
              <a:t>SIGNAL</a:t>
            </a:r>
            <a:r>
              <a:rPr lang="en-US" dirty="0"/>
              <a:t> commands.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1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13. Zombie processes are an inevitable side effect of process spawning.</a:t>
            </a:r>
          </a:p>
        </p:txBody>
      </p:sp>
    </p:spTree>
    <p:extLst>
      <p:ext uri="{BB962C8B-B14F-4D97-AF65-F5344CB8AC3E}">
        <p14:creationId xmlns:p14="http://schemas.microsoft.com/office/powerpoint/2010/main" val="84200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767347"/>
          </a:xfrm>
        </p:spPr>
        <p:txBody>
          <a:bodyPr anchor="t">
            <a:normAutofit/>
          </a:bodyPr>
          <a:lstStyle/>
          <a:p>
            <a:r>
              <a:rPr lang="en-US" dirty="0"/>
              <a:t>14. Recursion is impossible in Assembly.</a:t>
            </a:r>
          </a:p>
        </p:txBody>
      </p:sp>
    </p:spTree>
    <p:extLst>
      <p:ext uri="{BB962C8B-B14F-4D97-AF65-F5344CB8AC3E}">
        <p14:creationId xmlns:p14="http://schemas.microsoft.com/office/powerpoint/2010/main" val="79126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882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1. You can use "man" pages to learn more about programs, utilities,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31109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592347"/>
            <a:ext cx="10515600" cy="1366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can absolutely implement recursion in Assembly!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4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14. Recursion is impossible in Assembly.</a:t>
            </a:r>
          </a:p>
        </p:txBody>
      </p:sp>
    </p:spTree>
    <p:extLst>
      <p:ext uri="{BB962C8B-B14F-4D97-AF65-F5344CB8AC3E}">
        <p14:creationId xmlns:p14="http://schemas.microsoft.com/office/powerpoint/2010/main" val="1234147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951570"/>
          </a:xfrm>
        </p:spPr>
        <p:txBody>
          <a:bodyPr anchor="t">
            <a:normAutofit/>
          </a:bodyPr>
          <a:lstStyle/>
          <a:p>
            <a:r>
              <a:rPr lang="en-US" dirty="0"/>
              <a:t>15. The </a:t>
            </a:r>
            <a:r>
              <a:rPr lang="en-US" dirty="0">
                <a:latin typeface="Lucida Console" panose="020B0609040504020204" pitchFamily="49" charset="0"/>
              </a:rPr>
              <a:t>jobs</a:t>
            </a:r>
            <a:r>
              <a:rPr lang="en-US" dirty="0"/>
              <a:t> command will show a list of current jobs along with their state, number, and name.</a:t>
            </a:r>
          </a:p>
        </p:txBody>
      </p:sp>
    </p:spTree>
    <p:extLst>
      <p:ext uri="{BB962C8B-B14F-4D97-AF65-F5344CB8AC3E}">
        <p14:creationId xmlns:p14="http://schemas.microsoft.com/office/powerpoint/2010/main" val="245761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85080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B30F54-676D-FC0A-52E7-4D61DFEF8E6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907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15. The </a:t>
            </a:r>
            <a:r>
              <a:rPr lang="en-US" dirty="0">
                <a:latin typeface="Lucida Console" panose="020B0609040504020204" pitchFamily="49" charset="0"/>
              </a:rPr>
              <a:t>jobs</a:t>
            </a:r>
            <a:r>
              <a:rPr lang="en-US" dirty="0"/>
              <a:t> command will show a list of current jobs along with their state, number, and name.</a:t>
            </a:r>
          </a:p>
        </p:txBody>
      </p:sp>
    </p:spTree>
    <p:extLst>
      <p:ext uri="{BB962C8B-B14F-4D97-AF65-F5344CB8AC3E}">
        <p14:creationId xmlns:p14="http://schemas.microsoft.com/office/powerpoint/2010/main" val="248963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EDA-E629-3739-4EB4-11938B3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19362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16. How are </a:t>
            </a:r>
            <a:r>
              <a:rPr lang="en-US" dirty="0" err="1"/>
              <a:t>getline</a:t>
            </a:r>
            <a:r>
              <a:rPr lang="en-US" dirty="0"/>
              <a:t>() and </a:t>
            </a:r>
            <a:r>
              <a:rPr lang="en-US" dirty="0" err="1"/>
              <a:t>getdelim</a:t>
            </a:r>
            <a:r>
              <a:rPr lang="en-US" dirty="0"/>
              <a:t>() different?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</a:t>
            </a:r>
            <a:r>
              <a:rPr lang="en-US" dirty="0" err="1"/>
              <a:t>getdelim</a:t>
            </a:r>
            <a:r>
              <a:rPr lang="en-US" dirty="0"/>
              <a:t> works like </a:t>
            </a:r>
            <a:r>
              <a:rPr lang="en-US" dirty="0" err="1"/>
              <a:t>getline</a:t>
            </a:r>
            <a:r>
              <a:rPr lang="en-US" dirty="0"/>
              <a:t>, except you can 			specify a delimiter other than the "\n" 				character.</a:t>
            </a:r>
            <a:br>
              <a:rPr lang="en-US" dirty="0"/>
            </a:br>
            <a:r>
              <a:rPr lang="en-US" dirty="0"/>
              <a:t>	B. They are not different functionally.</a:t>
            </a:r>
            <a:br>
              <a:rPr lang="en-US" dirty="0"/>
            </a:br>
            <a:r>
              <a:rPr lang="en-US" dirty="0"/>
              <a:t>	C. </a:t>
            </a:r>
            <a:r>
              <a:rPr lang="en-US" dirty="0" err="1"/>
              <a:t>getdelim</a:t>
            </a:r>
            <a:r>
              <a:rPr lang="en-US" dirty="0"/>
              <a:t> returns all the instances of a 					specified delimiter.</a:t>
            </a:r>
            <a:br>
              <a:rPr lang="en-US" dirty="0"/>
            </a:br>
            <a:r>
              <a:rPr lang="en-US" dirty="0"/>
              <a:t>	D. </a:t>
            </a:r>
            <a:r>
              <a:rPr lang="en-US" dirty="0" err="1"/>
              <a:t>getdelim</a:t>
            </a:r>
            <a:r>
              <a:rPr lang="en-US" dirty="0"/>
              <a:t> works like </a:t>
            </a:r>
            <a:r>
              <a:rPr lang="en-US" dirty="0" err="1"/>
              <a:t>strtok</a:t>
            </a:r>
            <a:r>
              <a:rPr lang="en-US" dirty="0"/>
              <a:t>, while </a:t>
            </a:r>
            <a:r>
              <a:rPr lang="en-US" dirty="0" err="1"/>
              <a:t>getline</a:t>
            </a:r>
            <a:r>
              <a:rPr lang="en-US" dirty="0"/>
              <a:t> does 			not.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3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16. How are </a:t>
            </a:r>
            <a:r>
              <a:rPr lang="en-US" dirty="0" err="1"/>
              <a:t>getline</a:t>
            </a:r>
            <a:r>
              <a:rPr lang="en-US" dirty="0"/>
              <a:t>() and </a:t>
            </a:r>
            <a:r>
              <a:rPr lang="en-US" dirty="0" err="1"/>
              <a:t>getdelim</a:t>
            </a:r>
            <a:r>
              <a:rPr lang="en-US" dirty="0"/>
              <a:t>() different?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A. </a:t>
            </a:r>
            <a:r>
              <a:rPr lang="en-US" dirty="0" err="1">
                <a:highlight>
                  <a:srgbClr val="FFFF00"/>
                </a:highlight>
              </a:rPr>
              <a:t>getdelim</a:t>
            </a:r>
            <a:r>
              <a:rPr lang="en-US" dirty="0">
                <a:highlight>
                  <a:srgbClr val="FFFF00"/>
                </a:highlight>
              </a:rPr>
              <a:t> works like </a:t>
            </a:r>
            <a:r>
              <a:rPr lang="en-US" dirty="0" err="1">
                <a:highlight>
                  <a:srgbClr val="FFFF00"/>
                </a:highlight>
              </a:rPr>
              <a:t>getline</a:t>
            </a:r>
            <a:r>
              <a:rPr lang="en-US" dirty="0">
                <a:highlight>
                  <a:srgbClr val="FFFF00"/>
                </a:highlight>
              </a:rPr>
              <a:t>, except you can 			specify a delimiter other than the "\n" 				character.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	B. They are not different functionally.</a:t>
            </a:r>
            <a:br>
              <a:rPr lang="en-US" dirty="0"/>
            </a:br>
            <a:r>
              <a:rPr lang="en-US" dirty="0"/>
              <a:t>	C. </a:t>
            </a:r>
            <a:r>
              <a:rPr lang="en-US" dirty="0" err="1"/>
              <a:t>getdelim</a:t>
            </a:r>
            <a:r>
              <a:rPr lang="en-US" dirty="0"/>
              <a:t> returns all the instances of a 					specified delimiter.</a:t>
            </a:r>
            <a:br>
              <a:rPr lang="en-US" dirty="0"/>
            </a:br>
            <a:r>
              <a:rPr lang="en-US" dirty="0"/>
              <a:t>	D. </a:t>
            </a:r>
            <a:r>
              <a:rPr lang="en-US" dirty="0" err="1"/>
              <a:t>getdelim</a:t>
            </a:r>
            <a:r>
              <a:rPr lang="en-US" dirty="0"/>
              <a:t> works like </a:t>
            </a:r>
            <a:r>
              <a:rPr lang="en-US" dirty="0" err="1"/>
              <a:t>strtok</a:t>
            </a:r>
            <a:r>
              <a:rPr lang="en-US" dirty="0"/>
              <a:t>, while </a:t>
            </a:r>
            <a:r>
              <a:rPr lang="en-US" dirty="0" err="1"/>
              <a:t>getline</a:t>
            </a:r>
            <a:r>
              <a:rPr lang="en-US" dirty="0"/>
              <a:t> does 			not.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97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057447"/>
          </a:xfrm>
        </p:spPr>
        <p:txBody>
          <a:bodyPr anchor="t">
            <a:normAutofit/>
          </a:bodyPr>
          <a:lstStyle/>
          <a:p>
            <a:r>
              <a:rPr lang="en-US" dirty="0"/>
              <a:t>17. Which of the following would you use to implement a switch case in Assembly?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conditional moves</a:t>
            </a:r>
            <a:br>
              <a:rPr lang="en-US" dirty="0"/>
            </a:br>
            <a:r>
              <a:rPr lang="en-US" dirty="0"/>
              <a:t>	B. while loops</a:t>
            </a:r>
            <a:br>
              <a:rPr lang="en-US" dirty="0"/>
            </a:br>
            <a:r>
              <a:rPr lang="en-US" dirty="0"/>
              <a:t>	C. stack trace</a:t>
            </a:r>
            <a:br>
              <a:rPr lang="en-US" dirty="0"/>
            </a:br>
            <a:r>
              <a:rPr lang="en-US" dirty="0"/>
              <a:t>	D. jump table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7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057447"/>
          </a:xfrm>
        </p:spPr>
        <p:txBody>
          <a:bodyPr anchor="t">
            <a:normAutofit/>
          </a:bodyPr>
          <a:lstStyle/>
          <a:p>
            <a:r>
              <a:rPr lang="en-US" dirty="0"/>
              <a:t>17. Which of the following would you use to implement a switch case in Assembly?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conditional moves</a:t>
            </a:r>
            <a:br>
              <a:rPr lang="en-US" dirty="0"/>
            </a:br>
            <a:r>
              <a:rPr lang="en-US" dirty="0"/>
              <a:t>	B. while loops</a:t>
            </a:r>
            <a:br>
              <a:rPr lang="en-US" dirty="0"/>
            </a:br>
            <a:r>
              <a:rPr lang="en-US" dirty="0"/>
              <a:t>	C. stack trace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D. jump table</a:t>
            </a:r>
            <a:endParaRPr lang="en-US" dirty="0">
              <a:highlight>
                <a:srgbClr val="FFFF0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82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18. A process can be defined as which of the following?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A program in execution.</a:t>
            </a:r>
            <a:br>
              <a:rPr lang="en-US" dirty="0"/>
            </a:br>
            <a:r>
              <a:rPr lang="en-US" dirty="0"/>
              <a:t>	B. An instance of a running program.</a:t>
            </a:r>
            <a:br>
              <a:rPr lang="en-US" dirty="0"/>
            </a:br>
            <a:r>
              <a:rPr lang="en-US" dirty="0"/>
              <a:t>	C. The entity that can be assigned to, and executed 			on, a processor.</a:t>
            </a:r>
            <a:br>
              <a:rPr lang="en-US" dirty="0"/>
            </a:br>
            <a:r>
              <a:rPr lang="en-US" dirty="0"/>
              <a:t>	D. A unit of activity characterized by a single 					sequential thread of execution, a current state, 			and an associated set of system resources.</a:t>
            </a:r>
            <a:br>
              <a:rPr lang="en-US" dirty="0"/>
            </a:br>
            <a:r>
              <a:rPr lang="en-US" dirty="0"/>
              <a:t>	E. All of the above.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67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18. A process can be defined as which of the following?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A program in execution.</a:t>
            </a:r>
            <a:br>
              <a:rPr lang="en-US" dirty="0"/>
            </a:br>
            <a:r>
              <a:rPr lang="en-US" dirty="0"/>
              <a:t>	B. An instance of a running program.</a:t>
            </a:r>
            <a:br>
              <a:rPr lang="en-US" dirty="0"/>
            </a:br>
            <a:r>
              <a:rPr lang="en-US" dirty="0"/>
              <a:t>	C. The entity that can be assigned to, and executed 			on, a processor.</a:t>
            </a:r>
            <a:br>
              <a:rPr lang="en-US" dirty="0"/>
            </a:br>
            <a:r>
              <a:rPr lang="en-US" dirty="0"/>
              <a:t>	D. A unit of activity characterized by a single 					sequential thread of execution, a current state, 			and an associated set of system resources.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E. All of the above.</a:t>
            </a:r>
            <a:endParaRPr lang="en-US" dirty="0">
              <a:highlight>
                <a:srgbClr val="FFFF0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38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1. You can use "man" pages to learn more about programs, utilities, and functions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TRUE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180113"/>
            <a:ext cx="10515600" cy="2677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man pages (manual pages) are documentation for commands, calls, and the like. They can be accessed by typing "</a:t>
            </a:r>
            <a:r>
              <a:rPr lang="en-US" dirty="0">
                <a:latin typeface="Lucida Console" panose="020B0609040504020204" pitchFamily="49" charset="0"/>
              </a:rPr>
              <a:t>man &lt;command&gt;" </a:t>
            </a:r>
            <a:r>
              <a:rPr lang="en-US" dirty="0"/>
              <a:t>at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95415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19. What is the return command in Assembly?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da-DK" dirty="0"/>
              <a:t>A. return </a:t>
            </a:r>
            <a:br>
              <a:rPr lang="da-DK" dirty="0"/>
            </a:br>
            <a:r>
              <a:rPr lang="da-DK" dirty="0"/>
              <a:t>	B. ret</a:t>
            </a:r>
            <a:br>
              <a:rPr lang="da-DK" dirty="0"/>
            </a:br>
            <a:r>
              <a:rPr lang="da-DK" dirty="0"/>
              <a:t>	C. exit</a:t>
            </a:r>
            <a:br>
              <a:rPr lang="da-DK" dirty="0"/>
            </a:br>
            <a:r>
              <a:rPr lang="da-DK" dirty="0"/>
              <a:t>	D. pop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49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19. What is the return command in Assembly?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da-DK" dirty="0"/>
              <a:t>A. return </a:t>
            </a:r>
            <a:br>
              <a:rPr lang="da-DK" dirty="0"/>
            </a:br>
            <a:r>
              <a:rPr lang="da-DK" dirty="0">
                <a:highlight>
                  <a:srgbClr val="FFFF00"/>
                </a:highlight>
              </a:rPr>
              <a:t>	B. ret</a:t>
            </a:r>
            <a:br>
              <a:rPr lang="da-DK" dirty="0"/>
            </a:br>
            <a:r>
              <a:rPr lang="da-DK" dirty="0"/>
              <a:t>	C. exit</a:t>
            </a:r>
            <a:br>
              <a:rPr lang="da-DK" dirty="0"/>
            </a:br>
            <a:r>
              <a:rPr lang="da-DK" dirty="0"/>
              <a:t>	D. pop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99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20. What is a kernel?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A firewall that protects computer hardware.</a:t>
            </a:r>
            <a:br>
              <a:rPr lang="en-US" dirty="0"/>
            </a:br>
            <a:r>
              <a:rPr lang="en-US" dirty="0"/>
              <a:t>	B. An API which grants the user access to the 			computer's lowest level resource 					management.</a:t>
            </a:r>
            <a:br>
              <a:rPr lang="en-US" dirty="0"/>
            </a:br>
            <a:r>
              <a:rPr lang="en-US" dirty="0"/>
              <a:t>	C. The core of a computer's OS that facilitates 			interactions between software and 					hardware.</a:t>
            </a:r>
            <a:br>
              <a:rPr lang="en-US" dirty="0"/>
            </a:br>
            <a:r>
              <a:rPr lang="en-US" dirty="0"/>
              <a:t>	D. A tasty seedling found on ears of corn.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0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20. What is a kernel?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A firewall that protects computer hardware.</a:t>
            </a:r>
            <a:br>
              <a:rPr lang="en-US" dirty="0"/>
            </a:br>
            <a:r>
              <a:rPr lang="en-US" dirty="0"/>
              <a:t>	B. An API which grants the user access to the 			computer's lowest level resource 					management.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C. The core of a computer's OS that facilitates 			interactions between software and 					hardware.</a:t>
            </a:r>
            <a:br>
              <a:rPr lang="en-US" dirty="0"/>
            </a:br>
            <a:r>
              <a:rPr lang="en-US" dirty="0"/>
              <a:t>	D. A tasty seedling found on ears of corn.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22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21. How do you run a program in the background?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bg</a:t>
            </a:r>
            <a:br>
              <a:rPr lang="en-US" dirty="0"/>
            </a:br>
            <a:r>
              <a:rPr lang="en-US" dirty="0"/>
              <a:t>	B. &amp; </a:t>
            </a:r>
            <a:r>
              <a:rPr lang="en-US" dirty="0" err="1"/>
              <a:t>a.out</a:t>
            </a:r>
            <a:br>
              <a:rPr lang="en-US" dirty="0"/>
            </a:br>
            <a:r>
              <a:rPr lang="en-US" dirty="0"/>
              <a:t>	C.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a.out</a:t>
            </a:r>
            <a:br>
              <a:rPr lang="en-US" dirty="0"/>
            </a:br>
            <a:r>
              <a:rPr lang="en-US" dirty="0"/>
              <a:t>	D. </a:t>
            </a:r>
            <a:r>
              <a:rPr lang="en-US" dirty="0" err="1"/>
              <a:t>a.out</a:t>
            </a:r>
            <a:r>
              <a:rPr lang="en-US" dirty="0"/>
              <a:t> &amp;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22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21. How do you run a program in the background?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bg</a:t>
            </a:r>
            <a:br>
              <a:rPr lang="en-US" dirty="0"/>
            </a:br>
            <a:r>
              <a:rPr lang="en-US" dirty="0"/>
              <a:t>	B. &amp; </a:t>
            </a:r>
            <a:r>
              <a:rPr lang="en-US" dirty="0" err="1"/>
              <a:t>a.out</a:t>
            </a:r>
            <a:br>
              <a:rPr lang="en-US" dirty="0"/>
            </a:br>
            <a:r>
              <a:rPr lang="en-US" dirty="0"/>
              <a:t>	C.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a.out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D. </a:t>
            </a:r>
            <a:r>
              <a:rPr lang="en-US" dirty="0" err="1">
                <a:highlight>
                  <a:srgbClr val="FFFF00"/>
                </a:highlight>
              </a:rPr>
              <a:t>a.out</a:t>
            </a:r>
            <a:r>
              <a:rPr lang="en-US" dirty="0">
                <a:highlight>
                  <a:srgbClr val="FFFF00"/>
                </a:highlight>
              </a:rPr>
              <a:t> &amp;</a:t>
            </a:r>
            <a:endParaRPr lang="en-US" dirty="0">
              <a:highlight>
                <a:srgbClr val="FFFF0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72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22. wait() does which of the following?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Pauses execution of a program for a number of 		seconds specified by the user.</a:t>
            </a:r>
            <a:br>
              <a:rPr lang="en-US" dirty="0"/>
            </a:br>
            <a:r>
              <a:rPr lang="en-US" dirty="0"/>
              <a:t>	B. Waits for a child process to change state.</a:t>
            </a:r>
            <a:br>
              <a:rPr lang="en-US" dirty="0"/>
            </a:br>
            <a:r>
              <a:rPr lang="en-US" dirty="0"/>
              <a:t>	C. Pauses a program until it receives input from 			the user.</a:t>
            </a:r>
            <a:br>
              <a:rPr lang="en-US" dirty="0"/>
            </a:br>
            <a:r>
              <a:rPr lang="en-US" dirty="0"/>
              <a:t>	D. Waits for a function to return successfully.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20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22. wait() does which of the following?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Pauses execution of a program for a number of 		seconds specified by the user.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B. Waits for a child process to change state.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	C. Pauses a program until it receives input from 			the user.</a:t>
            </a:r>
            <a:br>
              <a:rPr lang="en-US" dirty="0"/>
            </a:br>
            <a:r>
              <a:rPr lang="en-US" dirty="0"/>
              <a:t>	D. Waits for a function to return successfully.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75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23. What is the difference between </a:t>
            </a:r>
            <a:r>
              <a:rPr lang="en-US" dirty="0" err="1"/>
              <a:t>execl</a:t>
            </a:r>
            <a:r>
              <a:rPr lang="en-US" dirty="0"/>
              <a:t>() and 	</a:t>
            </a:r>
            <a:r>
              <a:rPr lang="en-US" dirty="0" err="1"/>
              <a:t>execv</a:t>
            </a:r>
            <a:r>
              <a:rPr lang="en-US" dirty="0"/>
              <a:t>() functions?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</a:t>
            </a:r>
            <a:r>
              <a:rPr lang="en-US" dirty="0" err="1"/>
              <a:t>execl</a:t>
            </a:r>
            <a:r>
              <a:rPr lang="en-US" dirty="0"/>
              <a:t>() accepts a list of values while </a:t>
            </a:r>
            <a:r>
              <a:rPr lang="en-US" dirty="0" err="1"/>
              <a:t>execv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accepts an array of values.</a:t>
            </a:r>
            <a:br>
              <a:rPr lang="en-US" dirty="0"/>
            </a:br>
            <a:r>
              <a:rPr lang="en-US" dirty="0"/>
              <a:t>	B. </a:t>
            </a:r>
            <a:r>
              <a:rPr lang="en-US" dirty="0" err="1"/>
              <a:t>execv</a:t>
            </a:r>
            <a:r>
              <a:rPr lang="en-US" dirty="0"/>
              <a:t>() accepts a list of values while </a:t>
            </a:r>
            <a:r>
              <a:rPr lang="en-US" dirty="0" err="1"/>
              <a:t>execl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accepts an array of values.</a:t>
            </a:r>
            <a:br>
              <a:rPr lang="en-US" dirty="0"/>
            </a:br>
            <a:r>
              <a:rPr lang="en-US" dirty="0"/>
              <a:t>	C. There is no difference between them.</a:t>
            </a:r>
            <a:br>
              <a:rPr lang="en-US" dirty="0"/>
            </a:br>
            <a:r>
              <a:rPr lang="en-US" dirty="0"/>
              <a:t>	D. </a:t>
            </a:r>
            <a:r>
              <a:rPr lang="en-US" dirty="0" err="1"/>
              <a:t>execl</a:t>
            </a:r>
            <a:r>
              <a:rPr lang="en-US" dirty="0"/>
              <a:t>() only works on Linux while </a:t>
            </a:r>
            <a:r>
              <a:rPr lang="en-US" dirty="0" err="1"/>
              <a:t>execv</a:t>
            </a:r>
            <a:r>
              <a:rPr lang="en-US" dirty="0"/>
              <a:t>() will</a:t>
            </a:r>
            <a:br>
              <a:rPr lang="en-US" dirty="0"/>
            </a:br>
            <a:r>
              <a:rPr lang="en-US" dirty="0"/>
              <a:t>		work on all systems.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36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23. What is the difference between </a:t>
            </a:r>
            <a:r>
              <a:rPr lang="en-US" dirty="0" err="1"/>
              <a:t>execl</a:t>
            </a:r>
            <a:r>
              <a:rPr lang="en-US" dirty="0"/>
              <a:t>() and 	</a:t>
            </a:r>
            <a:r>
              <a:rPr lang="en-US" dirty="0" err="1"/>
              <a:t>execv</a:t>
            </a:r>
            <a:r>
              <a:rPr lang="en-US" dirty="0"/>
              <a:t>() functions?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A. </a:t>
            </a:r>
            <a:r>
              <a:rPr lang="en-US" dirty="0" err="1">
                <a:highlight>
                  <a:srgbClr val="FFFF00"/>
                </a:highlight>
              </a:rPr>
              <a:t>execl</a:t>
            </a:r>
            <a:r>
              <a:rPr lang="en-US" dirty="0">
                <a:highlight>
                  <a:srgbClr val="FFFF00"/>
                </a:highlight>
              </a:rPr>
              <a:t>() accepts a list of values while </a:t>
            </a:r>
            <a:r>
              <a:rPr lang="en-US" dirty="0" err="1">
                <a:highlight>
                  <a:srgbClr val="FFFF00"/>
                </a:highlight>
              </a:rPr>
              <a:t>execv</a:t>
            </a:r>
            <a:r>
              <a:rPr lang="en-US" dirty="0">
                <a:highlight>
                  <a:srgbClr val="FFFF00"/>
                </a:highlight>
              </a:rPr>
              <a:t>()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		accepts an array of values.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	B. </a:t>
            </a:r>
            <a:r>
              <a:rPr lang="en-US" dirty="0" err="1"/>
              <a:t>execv</a:t>
            </a:r>
            <a:r>
              <a:rPr lang="en-US" dirty="0"/>
              <a:t>() accepts a list of values while </a:t>
            </a:r>
            <a:r>
              <a:rPr lang="en-US" dirty="0" err="1"/>
              <a:t>execl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accepts an array of values.</a:t>
            </a:r>
            <a:br>
              <a:rPr lang="en-US" dirty="0"/>
            </a:br>
            <a:r>
              <a:rPr lang="en-US" dirty="0"/>
              <a:t>	C. There is no difference between them.</a:t>
            </a:r>
            <a:br>
              <a:rPr lang="en-US" dirty="0"/>
            </a:br>
            <a:r>
              <a:rPr lang="en-US" dirty="0"/>
              <a:t>	D. </a:t>
            </a:r>
            <a:r>
              <a:rPr lang="en-US" dirty="0" err="1"/>
              <a:t>execl</a:t>
            </a:r>
            <a:r>
              <a:rPr lang="en-US" dirty="0"/>
              <a:t>() only works on Linux while </a:t>
            </a:r>
            <a:r>
              <a:rPr lang="en-US" dirty="0" err="1"/>
              <a:t>execv</a:t>
            </a:r>
            <a:r>
              <a:rPr lang="en-US" dirty="0"/>
              <a:t>() will</a:t>
            </a:r>
            <a:br>
              <a:rPr lang="en-US" dirty="0"/>
            </a:br>
            <a:r>
              <a:rPr lang="en-US" dirty="0"/>
              <a:t>		work on all systems.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6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27701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2. In C compilation, the Assembler converts C code (.c) into Assembly code (.s).</a:t>
            </a:r>
          </a:p>
        </p:txBody>
      </p:sp>
    </p:spTree>
    <p:extLst>
      <p:ext uri="{BB962C8B-B14F-4D97-AF65-F5344CB8AC3E}">
        <p14:creationId xmlns:p14="http://schemas.microsoft.com/office/powerpoint/2010/main" val="1721607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24. Processes in a Linux environment can exist in which of the following states?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foreground</a:t>
            </a:r>
            <a:br>
              <a:rPr lang="en-US" dirty="0"/>
            </a:br>
            <a:r>
              <a:rPr lang="en-US" dirty="0"/>
              <a:t>	B. background</a:t>
            </a:r>
            <a:br>
              <a:rPr lang="en-US" dirty="0"/>
            </a:br>
            <a:r>
              <a:rPr lang="en-US" dirty="0"/>
              <a:t>	C. suspended</a:t>
            </a:r>
            <a:br>
              <a:rPr lang="en-US" dirty="0"/>
            </a:br>
            <a:r>
              <a:rPr lang="en-US" dirty="0"/>
              <a:t>	D. All of the above.</a:t>
            </a:r>
            <a:br>
              <a:rPr lang="en-US" dirty="0"/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6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5"/>
            <a:ext cx="12192000" cy="6471105"/>
          </a:xfrm>
        </p:spPr>
        <p:txBody>
          <a:bodyPr anchor="t">
            <a:normAutofit/>
          </a:bodyPr>
          <a:lstStyle/>
          <a:p>
            <a:r>
              <a:rPr lang="en-US" dirty="0"/>
              <a:t>24. Processes in a Linux environment can exist in which of the following states?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A. foreground</a:t>
            </a:r>
            <a:br>
              <a:rPr lang="en-US" dirty="0"/>
            </a:br>
            <a:r>
              <a:rPr lang="en-US" dirty="0"/>
              <a:t>	B. background</a:t>
            </a:r>
            <a:br>
              <a:rPr lang="en-US" dirty="0"/>
            </a:br>
            <a:r>
              <a:rPr lang="en-US" dirty="0"/>
              <a:t>	C. suspended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	D. All of the above.</a:t>
            </a:r>
            <a:br>
              <a:rPr lang="en-US" dirty="0"/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3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BEA-7C0A-605C-A934-A6E367D6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256"/>
            <a:ext cx="9144000" cy="962706"/>
          </a:xfrm>
        </p:spPr>
        <p:txBody>
          <a:bodyPr/>
          <a:lstStyle/>
          <a:p>
            <a:r>
              <a:rPr lang="en-US" b="1" dirty="0"/>
              <a:t>Thank you for coming!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FB83-6484-A5A3-2940-B6CED4E95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274762"/>
          </a:xfrm>
        </p:spPr>
        <p:txBody>
          <a:bodyPr>
            <a:normAutofit/>
          </a:bodyPr>
          <a:lstStyle/>
          <a:p>
            <a:r>
              <a:rPr lang="en-US" sz="3600" dirty="0"/>
              <a:t>Please write your </a:t>
            </a:r>
            <a:r>
              <a:rPr lang="en-US" sz="3600" dirty="0" err="1"/>
              <a:t>BlazerID</a:t>
            </a:r>
            <a:r>
              <a:rPr lang="en-US" sz="3600" dirty="0"/>
              <a:t> on the </a:t>
            </a:r>
          </a:p>
          <a:p>
            <a:r>
              <a:rPr lang="en-US" sz="3600" dirty="0"/>
              <a:t>whiteboard before you leave.</a:t>
            </a:r>
          </a:p>
        </p:txBody>
      </p:sp>
    </p:spTree>
    <p:extLst>
      <p:ext uri="{BB962C8B-B14F-4D97-AF65-F5344CB8AC3E}">
        <p14:creationId xmlns:p14="http://schemas.microsoft.com/office/powerpoint/2010/main" val="253538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037711"/>
            <a:ext cx="10515600" cy="195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naming is misleading, but the Assembler converts Assembly code (.s) into Object code (.o).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A198F-B17C-E4AA-29B8-5B4184F9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27701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2. In C compilation, the Assembler converts C code (.c) into Assembly code (.s).</a:t>
            </a:r>
          </a:p>
        </p:txBody>
      </p:sp>
    </p:spTree>
    <p:extLst>
      <p:ext uri="{BB962C8B-B14F-4D97-AF65-F5344CB8AC3E}">
        <p14:creationId xmlns:p14="http://schemas.microsoft.com/office/powerpoint/2010/main" val="137716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27701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>
                <a:latin typeface="Lucida Console" panose="020B0609040504020204" pitchFamily="49" charset="0"/>
              </a:rPr>
              <a:t>strtok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will always tokenize a given string on any whitespace it encounters.</a:t>
            </a:r>
          </a:p>
        </p:txBody>
      </p:sp>
    </p:spTree>
    <p:extLst>
      <p:ext uri="{BB962C8B-B14F-4D97-AF65-F5344CB8AC3E}">
        <p14:creationId xmlns:p14="http://schemas.microsoft.com/office/powerpoint/2010/main" val="31311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017D77-F5DA-C501-AEC4-E94798A18C0A}"/>
              </a:ext>
            </a:extLst>
          </p:cNvPr>
          <p:cNvSpPr txBox="1">
            <a:spLocks/>
          </p:cNvSpPr>
          <p:nvPr/>
        </p:nvSpPr>
        <p:spPr>
          <a:xfrm>
            <a:off x="838200" y="2272619"/>
            <a:ext cx="10515600" cy="1156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02A5D-505E-834C-A3D9-E234D9953AA0}"/>
              </a:ext>
            </a:extLst>
          </p:cNvPr>
          <p:cNvSpPr txBox="1">
            <a:spLocks/>
          </p:cNvSpPr>
          <p:nvPr/>
        </p:nvSpPr>
        <p:spPr>
          <a:xfrm>
            <a:off x="838200" y="4037711"/>
            <a:ext cx="10515600" cy="1381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Lucida Console" panose="020B0609040504020204" pitchFamily="49" charset="0"/>
              </a:rPr>
              <a:t>strtok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expects a string (char array) and a delimiter (char).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1DB8-8C45-23DF-6B97-409315EF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27701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>
                <a:latin typeface="Lucida Console" panose="020B0609040504020204" pitchFamily="49" charset="0"/>
              </a:rPr>
              <a:t>strtok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will always tokenize a given string on any whitespace it encounters.</a:t>
            </a:r>
          </a:p>
        </p:txBody>
      </p:sp>
    </p:spTree>
    <p:extLst>
      <p:ext uri="{BB962C8B-B14F-4D97-AF65-F5344CB8AC3E}">
        <p14:creationId xmlns:p14="http://schemas.microsoft.com/office/powerpoint/2010/main" val="4561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C1B-0A16-22D3-20E4-80A33E8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33046"/>
          </a:xfrm>
        </p:spPr>
        <p:txBody>
          <a:bodyPr anchor="t">
            <a:normAutofit/>
          </a:bodyPr>
          <a:lstStyle/>
          <a:p>
            <a:r>
              <a:rPr lang="en-US" dirty="0"/>
              <a:t>4. The stack follows the principle of last in first out.</a:t>
            </a:r>
          </a:p>
        </p:txBody>
      </p:sp>
    </p:spTree>
    <p:extLst>
      <p:ext uri="{BB962C8B-B14F-4D97-AF65-F5344CB8AC3E}">
        <p14:creationId xmlns:p14="http://schemas.microsoft.com/office/powerpoint/2010/main" val="389049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1969</Words>
  <Application>Microsoft Office PowerPoint</Application>
  <PresentationFormat>Widescreen</PresentationFormat>
  <Paragraphs>81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Lucida Console</vt:lpstr>
      <vt:lpstr>Office Theme</vt:lpstr>
      <vt:lpstr>CS 330 &amp; CS 332 Midterm 2 Prep</vt:lpstr>
      <vt:lpstr>TRUE/FALSE</vt:lpstr>
      <vt:lpstr>1. You can use "man" pages to learn more about programs, utilities, and functions</vt:lpstr>
      <vt:lpstr>1. You can use "man" pages to learn more about programs, utilities, and functions</vt:lpstr>
      <vt:lpstr>2. In C compilation, the Assembler converts C code (.c) into Assembly code (.s).</vt:lpstr>
      <vt:lpstr>2. In C compilation, the Assembler converts C code (.c) into Assembly code (.s).</vt:lpstr>
      <vt:lpstr>3. strtok() will always tokenize a given string on any whitespace it encounters.</vt:lpstr>
      <vt:lpstr>3. strtok() will always tokenize a given string on any whitespace it encounters.</vt:lpstr>
      <vt:lpstr>4. The stack follows the principle of last in first out.</vt:lpstr>
      <vt:lpstr>PowerPoint Presentation</vt:lpstr>
      <vt:lpstr>5. strdup() is used to duplicate a string.</vt:lpstr>
      <vt:lpstr>PowerPoint Presentation</vt:lpstr>
      <vt:lpstr>6. We pop data onto a stack to add it and push data off it to remove it.</vt:lpstr>
      <vt:lpstr>PowerPoint Presentation</vt:lpstr>
      <vt:lpstr>7. User Mode and System Mode are essentially the same mode of execution.</vt:lpstr>
      <vt:lpstr>PowerPoint Presentation</vt:lpstr>
      <vt:lpstr>8. In Assembly, the stack pointer %rsp holds the address of the top stack element.</vt:lpstr>
      <vt:lpstr>PowerPoint Presentation</vt:lpstr>
      <vt:lpstr>9. fork() creates a new process by cloning the calling process.</vt:lpstr>
      <vt:lpstr>PowerPoint Presentation</vt:lpstr>
      <vt:lpstr>10. In Assembly, you can repeat sections of code using while and for loops.</vt:lpstr>
      <vt:lpstr>PowerPoint Presentation</vt:lpstr>
      <vt:lpstr>11. The exec() library of functions replace the current process image with a new process image.</vt:lpstr>
      <vt:lpstr>PowerPoint Presentation</vt:lpstr>
      <vt:lpstr>12. In Assembly, we navigate the stack by incrementing and decrementing the stack pointer.</vt:lpstr>
      <vt:lpstr>PowerPoint Presentation</vt:lpstr>
      <vt:lpstr>13. Zombie processes are an inevitable side effect of process spawning.</vt:lpstr>
      <vt:lpstr>PowerPoint Presentation</vt:lpstr>
      <vt:lpstr>14. Recursion is impossible in Assembly.</vt:lpstr>
      <vt:lpstr>PowerPoint Presentation</vt:lpstr>
      <vt:lpstr>15. The jobs command will show a list of current jobs along with their state, number, and name.</vt:lpstr>
      <vt:lpstr>PowerPoint Presentation</vt:lpstr>
      <vt:lpstr>MULTIPLE CHOICE</vt:lpstr>
      <vt:lpstr>16. How are getline() and getdelim() different?   A. getdelim works like getline, except you can    specify a delimiter other than the "\n"     character.  B. They are not different functionally.  C. getdelim returns all the instances of a      specified delimiter.  D. getdelim works like strtok, while getline does    not.</vt:lpstr>
      <vt:lpstr>16. How are getline() and getdelim() different?   A. getdelim works like getline, except you can    specify a delimiter other than the "\n"     character.  B. They are not different functionally.  C. getdelim returns all the instances of a      specified delimiter.  D. getdelim works like strtok, while getline does    not.</vt:lpstr>
      <vt:lpstr>17. Which of the following would you use to implement a switch case in Assembly?   A. conditional moves  B. while loops  C. stack trace  D. jump table</vt:lpstr>
      <vt:lpstr>17. Which of the following would you use to implement a switch case in Assembly?   A. conditional moves  B. while loops  C. stack trace  D. jump table</vt:lpstr>
      <vt:lpstr>18. A process can be defined as which of the following?   A. A program in execution.  B. An instance of a running program.  C. The entity that can be assigned to, and executed    on, a processor.  D. A unit of activity characterized by a single      sequential thread of execution, a current state,    and an associated set of system resources.  E. All of the above.</vt:lpstr>
      <vt:lpstr>18. A process can be defined as which of the following?   A. A program in execution.  B. An instance of a running program.  C. The entity that can be assigned to, and executed    on, a processor.  D. A unit of activity characterized by a single      sequential thread of execution, a current state,    and an associated set of system resources.  E. All of the above.</vt:lpstr>
      <vt:lpstr>19. What is the return command in Assembly?    A. return   B. ret  C. exit  D. pop</vt:lpstr>
      <vt:lpstr>19. What is the return command in Assembly?    A. return   B. ret  C. exit  D. pop</vt:lpstr>
      <vt:lpstr>20. What is a kernel?   A. A firewall that protects computer hardware.  B. An API which grants the user access to the    computer's lowest level resource      management.  C. The core of a computer's OS that facilitates    interactions between software and      hardware.  D. A tasty seedling found on ears of corn.</vt:lpstr>
      <vt:lpstr>20. What is a kernel?   A. A firewall that protects computer hardware.  B. An API which grants the user access to the    computer's lowest level resource      management.  C. The core of a computer's OS that facilitates    interactions between software and      hardware.  D. A tasty seedling found on ears of corn.</vt:lpstr>
      <vt:lpstr>21. How do you run a program in the background?    A. a.out bg  B. &amp; a.out  C. bg a.out  D. a.out &amp;</vt:lpstr>
      <vt:lpstr>21. How do you run a program in the background?    A. a.out bg  B. &amp; a.out  C. bg a.out  D. a.out &amp;</vt:lpstr>
      <vt:lpstr>22. wait() does which of the following?   A. Pauses execution of a program for a number of   seconds specified by the user.  B. Waits for a child process to change state.  C. Pauses a program until it receives input from    the user.  D. Waits for a function to return successfully.</vt:lpstr>
      <vt:lpstr>22. wait() does which of the following?   A. Pauses execution of a program for a number of   seconds specified by the user.  B. Waits for a child process to change state.  C. Pauses a program until it receives input from    the user.  D. Waits for a function to return successfully.</vt:lpstr>
      <vt:lpstr>23. What is the difference between execl() and  execv() functions?   A. execl() accepts a list of values while execv()   accepts an array of values.  B. execv() accepts a list of values while execl()   accepts an array of values.  C. There is no difference between them.  D. execl() only works on Linux while execv() will   work on all systems.</vt:lpstr>
      <vt:lpstr>23. What is the difference between execl() and  execv() functions?   A. execl() accepts a list of values while execv()   accepts an array of values.  B. execv() accepts a list of values while execl()   accepts an array of values.  C. There is no difference between them.  D. execl() only works on Linux while execv() will   work on all systems.</vt:lpstr>
      <vt:lpstr>24. Processes in a Linux environment can exist in which of the following states?   A. foreground  B. background  C. suspended  D. All of the above. </vt:lpstr>
      <vt:lpstr>24. Processes in a Linux environment can exist in which of the following states?   A. foreground  B. background  C. suspended  D. All of the above. 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330 &amp; CS 332 Midterm 1 Prep</dc:title>
  <dc:creator>Ian Toy</dc:creator>
  <cp:lastModifiedBy>Ian Toy</cp:lastModifiedBy>
  <cp:revision>2</cp:revision>
  <dcterms:created xsi:type="dcterms:W3CDTF">2022-09-16T00:37:16Z</dcterms:created>
  <dcterms:modified xsi:type="dcterms:W3CDTF">2022-10-15T23:49:32Z</dcterms:modified>
</cp:coreProperties>
</file>