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0080"/>
    <a:srgbClr val="FF00FF"/>
    <a:srgbClr val="FF66CC"/>
    <a:srgbClr val="FFFFFF"/>
    <a:srgbClr val="5D7E9D"/>
    <a:srgbClr val="191919"/>
    <a:srgbClr val="8000FF"/>
    <a:srgbClr val="6666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5" autoAdjust="0"/>
    <p:restoredTop sz="91734" autoAdjust="0"/>
  </p:normalViewPr>
  <p:slideViewPr>
    <p:cSldViewPr snapToObjects="1">
      <p:cViewPr>
        <p:scale>
          <a:sx n="100" d="100"/>
          <a:sy n="100" d="100"/>
        </p:scale>
        <p:origin x="-1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2C81347-F499-4826-81E9-B62659454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351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54120BA-683D-4D30-A4B4-A4C3B5DC2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108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32A314-43C5-42D4-9588-313149C2767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6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bluebackgor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1057" r="4581" b="17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D9F3F8-F33C-43E3-859B-D20CD0E05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20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2D3AB-39B4-4452-AAE7-7FB2D7C78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62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2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7883C-AFF0-4CFB-9887-14FE3220D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5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0FE1A-FB8A-4BC8-ABA1-C1F567D4FF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976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3A999-AAE1-4B78-841A-2096A310CF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2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0197-2870-4F15-B82C-94FD3B9E5B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24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BFF8D-FC27-4E12-B06E-5E24C899C6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39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E637B-D99C-413D-B93E-238FB7956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28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F0CAE-5797-4FD3-B733-96DF02C46C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27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49B5-F2B1-403B-86A2-A1087E464C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6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D71F2-6538-45BB-8BAB-FAADE4C452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27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03399-A493-42BC-82B2-CF85C0A98A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67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CD88D-4811-40B2-9A5E-08C77C33E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73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bluebackgorun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1057" r="4581" b="17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6F2734D-480E-47C1-8598-5032E4EC4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8959" y="808038"/>
            <a:ext cx="7772400" cy="1470025"/>
          </a:xfrm>
          <a:extLst>
            <a:ext uri="{909E8E84-426E-40DD-AFC4-6F175D3DCCD1}">
              <a14:hiddenFill xmlns:a14="http://schemas.microsoft.com/office/drawing/2010/main">
                <a:solidFill>
                  <a:srgbClr val="FF0080">
                    <a:alpha val="3411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6000" dirty="0" err="1" smtClean="0"/>
              <a:t>Redis</a:t>
            </a:r>
            <a:r>
              <a:rPr lang="zh-TW" altLang="en-US" sz="6000" dirty="0"/>
              <a:t>安裝</a:t>
            </a:r>
            <a:r>
              <a:rPr lang="zh-TW" altLang="en-US" sz="6000" dirty="0" smtClean="0"/>
              <a:t>與實作</a:t>
            </a:r>
            <a:endParaRPr lang="en-US" altLang="en-US" sz="6000" dirty="0" smtClean="0"/>
          </a:p>
        </p:txBody>
      </p:sp>
      <p:sp>
        <p:nvSpPr>
          <p:cNvPr id="5123" name="Text Box 15"/>
          <p:cNvSpPr txBox="1">
            <a:spLocks noChangeArrowheads="1"/>
          </p:cNvSpPr>
          <p:nvPr/>
        </p:nvSpPr>
        <p:spPr bwMode="auto">
          <a:xfrm>
            <a:off x="3870325" y="1719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71500" y="2282602"/>
            <a:ext cx="82296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報告人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Ian_Tsai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輸入以下指令</a:t>
            </a:r>
            <a:r>
              <a:rPr lang="zh-TW" altLang="en-US" dirty="0"/>
              <a:t>連入本</a:t>
            </a:r>
            <a:r>
              <a:rPr lang="zh-TW" altLang="en-US" dirty="0" smtClean="0"/>
              <a:t>機的</a:t>
            </a:r>
            <a:r>
              <a:rPr lang="en-US" altLang="zh-TW" dirty="0" err="1" smtClean="0"/>
              <a:t>Redis</a:t>
            </a:r>
            <a:r>
              <a:rPr lang="en-US" altLang="zh-TW" dirty="0" smtClean="0"/>
              <a:t> Sever</a:t>
            </a:r>
            <a:endParaRPr lang="en-US" altLang="zh-TW" dirty="0" smtClean="0">
              <a:solidFill>
                <a:schemeClr val="bg2"/>
              </a:solidFill>
            </a:endParaRPr>
          </a:p>
          <a:p>
            <a:r>
              <a:rPr lang="en-US" altLang="zh-TW" dirty="0" err="1">
                <a:solidFill>
                  <a:srgbClr val="FF6699"/>
                </a:solidFill>
              </a:rPr>
              <a:t>r</a:t>
            </a:r>
            <a:r>
              <a:rPr lang="en-US" altLang="zh-TW" dirty="0" err="1" smtClean="0">
                <a:solidFill>
                  <a:srgbClr val="FF6699"/>
                </a:solidFill>
              </a:rPr>
              <a:t>edis</a:t>
            </a:r>
            <a:r>
              <a:rPr lang="en-US" altLang="zh-TW" dirty="0" smtClean="0">
                <a:solidFill>
                  <a:srgbClr val="FF6699"/>
                </a:solidFill>
              </a:rPr>
              <a:t>-cli</a:t>
            </a:r>
          </a:p>
          <a:p>
            <a:endParaRPr lang="zh-TW" altLang="en-US" dirty="0"/>
          </a:p>
        </p:txBody>
      </p:sp>
      <p:pic>
        <p:nvPicPr>
          <p:cNvPr id="12290" name="Picture 2" descr="C:\Users\ian_tsai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881313"/>
            <a:ext cx="7116762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66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下達簡單的存取指令測試資料庫是否正常運作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>
                <a:solidFill>
                  <a:srgbClr val="FF6699"/>
                </a:solidFill>
              </a:rPr>
              <a:t>set foo bar</a:t>
            </a:r>
          </a:p>
          <a:p>
            <a:r>
              <a:rPr lang="en-US" altLang="zh-TW" dirty="0" smtClean="0">
                <a:solidFill>
                  <a:srgbClr val="FF6699"/>
                </a:solidFill>
              </a:rPr>
              <a:t>get foo</a:t>
            </a:r>
          </a:p>
          <a:p>
            <a:endParaRPr lang="zh-TW" altLang="en-US" dirty="0"/>
          </a:p>
        </p:txBody>
      </p:sp>
      <p:pic>
        <p:nvPicPr>
          <p:cNvPr id="13314" name="Picture 2" descr="C:\Users\ian_tsai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39" y="2420888"/>
            <a:ext cx="5134967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在</a:t>
            </a:r>
            <a:r>
              <a:rPr lang="en-US" altLang="zh-TW" b="1" dirty="0"/>
              <a:t>PHP</a:t>
            </a:r>
            <a:r>
              <a:rPr lang="zh-TW" altLang="en-US" b="1" dirty="0"/>
              <a:t>中連接</a:t>
            </a:r>
            <a:r>
              <a:rPr lang="en-US" altLang="zh-TW" b="1" dirty="0" err="1"/>
              <a:t>Redis</a:t>
            </a:r>
            <a:r>
              <a:rPr lang="en-US" altLang="zh-TW" b="1" dirty="0"/>
              <a:t> Server</a:t>
            </a:r>
          </a:p>
          <a:p>
            <a:r>
              <a:rPr lang="en-US" altLang="zh-TW" dirty="0" err="1">
                <a:solidFill>
                  <a:srgbClr val="FF6699"/>
                </a:solidFill>
              </a:rPr>
              <a:t>sudo</a:t>
            </a:r>
            <a:r>
              <a:rPr lang="en-US" altLang="zh-TW" dirty="0">
                <a:solidFill>
                  <a:srgbClr val="FF6699"/>
                </a:solidFill>
              </a:rPr>
              <a:t> apt-get install </a:t>
            </a:r>
            <a:r>
              <a:rPr lang="en-US" altLang="zh-TW" dirty="0" smtClean="0">
                <a:solidFill>
                  <a:srgbClr val="FF6699"/>
                </a:solidFill>
              </a:rPr>
              <a:t>php5-redis</a:t>
            </a:r>
            <a:endParaRPr lang="zh-TW" altLang="en-US" dirty="0">
              <a:solidFill>
                <a:srgbClr val="FF6699"/>
              </a:solidFill>
            </a:endParaRPr>
          </a:p>
        </p:txBody>
      </p:sp>
      <p:pic>
        <p:nvPicPr>
          <p:cNvPr id="14338" name="Picture 2" descr="C:\Users\ian_tsai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7107238" cy="292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9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0334" y="1348717"/>
            <a:ext cx="8229600" cy="3700463"/>
          </a:xfrm>
        </p:spPr>
        <p:txBody>
          <a:bodyPr/>
          <a:lstStyle/>
          <a:p>
            <a:r>
              <a:rPr lang="zh-TW" altLang="en-US" dirty="0"/>
              <a:t>安裝</a:t>
            </a:r>
            <a:r>
              <a:rPr lang="zh-TW" altLang="en-US" dirty="0" smtClean="0"/>
              <a:t>後</a:t>
            </a:r>
            <a:r>
              <a:rPr lang="zh-TW" altLang="en-US" dirty="0" smtClean="0">
                <a:solidFill>
                  <a:srgbClr val="FF0000"/>
                </a:solidFill>
              </a:rPr>
              <a:t>重</a:t>
            </a:r>
            <a:r>
              <a:rPr lang="zh-TW" altLang="en-US" dirty="0">
                <a:solidFill>
                  <a:srgbClr val="FF0000"/>
                </a:solidFill>
              </a:rPr>
              <a:t>啟</a:t>
            </a:r>
            <a:r>
              <a:rPr lang="zh-TW" altLang="en-US" dirty="0"/>
              <a:t>網頁伺服器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輸入以下程式，測試</a:t>
            </a:r>
            <a:r>
              <a:rPr lang="en-US" altLang="zh-TW" dirty="0"/>
              <a:t>PHP</a:t>
            </a:r>
            <a:r>
              <a:rPr lang="zh-TW" altLang="en-US" dirty="0"/>
              <a:t>與</a:t>
            </a:r>
            <a:r>
              <a:rPr lang="en-US" altLang="zh-TW" dirty="0" err="1"/>
              <a:t>Redis</a:t>
            </a:r>
            <a:r>
              <a:rPr lang="en-US" altLang="zh-TW" dirty="0"/>
              <a:t> Server</a:t>
            </a:r>
            <a:r>
              <a:rPr lang="zh-TW" altLang="en-US" dirty="0"/>
              <a:t>有沒有連結</a:t>
            </a:r>
            <a:r>
              <a:rPr lang="zh-TW" altLang="en-US" dirty="0" smtClean="0"/>
              <a:t>成功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5362" name="Picture 2" descr="C:\Users\ian_tsai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42" y="2996952"/>
            <a:ext cx="679291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ian_tsai\Desktop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55" y="4642790"/>
            <a:ext cx="6902102" cy="188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825900" y="42691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成功畫面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292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操作如何使用</a:t>
            </a:r>
            <a:r>
              <a:rPr lang="en-US" altLang="zh-TW" dirty="0" err="1" smtClean="0"/>
              <a:t>redis</a:t>
            </a:r>
            <a:r>
              <a:rPr lang="zh-TW" altLang="en-US" dirty="0" smtClean="0"/>
              <a:t>緩存功能將資料庫資料</a:t>
            </a:r>
            <a:r>
              <a:rPr lang="en-US" altLang="zh-TW" dirty="0" smtClean="0"/>
              <a:t>cache</a:t>
            </a:r>
            <a:r>
              <a:rPr lang="zh-TW" altLang="en-US" dirty="0" smtClean="0"/>
              <a:t>到</a:t>
            </a:r>
            <a:r>
              <a:rPr lang="en-US" altLang="zh-TW" dirty="0" err="1" smtClean="0"/>
              <a:t>redis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實例</a:t>
            </a:r>
            <a:r>
              <a:rPr lang="en-US" altLang="zh-TW" dirty="0" smtClean="0"/>
              <a:t>SET</a:t>
            </a:r>
            <a:r>
              <a:rPr lang="zh-TW" altLang="en-US" dirty="0" smtClean="0"/>
              <a:t>與</a:t>
            </a:r>
            <a:r>
              <a:rPr lang="en-US" altLang="zh-TW" dirty="0" smtClean="0"/>
              <a:t>GET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77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撈取資料庫內容</a:t>
            </a:r>
            <a:endParaRPr lang="zh-TW" altLang="en-US" dirty="0"/>
          </a:p>
        </p:txBody>
      </p:sp>
      <p:pic>
        <p:nvPicPr>
          <p:cNvPr id="16386" name="Picture 2" descr="C:\Users\ian_tsai\Deskto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2" y="2528900"/>
            <a:ext cx="7040562" cy="25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H="1">
            <a:off x="3885729" y="3933056"/>
            <a:ext cx="938299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968044" y="36223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設置接收資料名稱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56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</a:t>
            </a:r>
            <a:r>
              <a:rPr lang="en-US" altLang="zh-TW" dirty="0" err="1"/>
              <a:t>redis</a:t>
            </a:r>
            <a:r>
              <a:rPr lang="zh-TW" altLang="en-US" dirty="0"/>
              <a:t>緩存資料</a:t>
            </a:r>
          </a:p>
        </p:txBody>
      </p:sp>
      <p:pic>
        <p:nvPicPr>
          <p:cNvPr id="17410" name="Picture 2" descr="C:\Users\ian_tsai\Desktop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88940"/>
            <a:ext cx="7107238" cy="18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H="1">
            <a:off x="3325205" y="3837434"/>
            <a:ext cx="1128006" cy="203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453211" y="3466403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根據</a:t>
            </a:r>
            <a:r>
              <a:rPr lang="en-US" altLang="zh-TW" dirty="0" smtClean="0"/>
              <a:t>set</a:t>
            </a:r>
            <a:r>
              <a:rPr lang="zh-TW" altLang="en-US" dirty="0" smtClean="0"/>
              <a:t>命名名稱取得緩存資料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0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Josn</a:t>
            </a:r>
            <a:r>
              <a:rPr lang="zh-TW" altLang="en-US" dirty="0" smtClean="0"/>
              <a:t>格式輸出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8434" name="Picture 2" descr="C:\Users\ian_tsai\Desktop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700808"/>
            <a:ext cx="850728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3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Josn_decode</a:t>
            </a:r>
            <a:r>
              <a:rPr lang="zh-TW" altLang="en-US" dirty="0" smtClean="0"/>
              <a:t>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 descr="C:\Users\ian_tsai\Desktop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507288" cy="49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https://magiclen.org/ubuntu-redis-php</a:t>
            </a:r>
            <a:r>
              <a:rPr lang="en-US" altLang="zh-TW" dirty="0" smtClean="0"/>
              <a:t>/</a:t>
            </a:r>
          </a:p>
          <a:p>
            <a:endParaRPr lang="en-US" altLang="zh-TW" dirty="0"/>
          </a:p>
          <a:p>
            <a:r>
              <a:rPr lang="en-US" altLang="zh-TW" dirty="0"/>
              <a:t>http://</a:t>
            </a:r>
            <a:r>
              <a:rPr lang="en-US" altLang="zh-TW" dirty="0" smtClean="0"/>
              <a:t>www.syscom.com.tw/ePaper_New_Content.aspx?id=489&amp;EPID=215&amp;TableName=sgEPArticle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http://www.it610.com/article/2352907.htm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1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What </a:t>
            </a:r>
            <a:r>
              <a:rPr lang="en-US" altLang="zh-TW" dirty="0" err="1" smtClean="0"/>
              <a:t>Redis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24844"/>
            <a:ext cx="8229600" cy="3700463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Redis</a:t>
            </a:r>
            <a:r>
              <a:rPr lang="en-US" altLang="zh-TW" dirty="0" smtClean="0"/>
              <a:t>(Remote </a:t>
            </a:r>
            <a:r>
              <a:rPr lang="en-US" altLang="zh-TW" dirty="0"/>
              <a:t>Dictionary Server)</a:t>
            </a:r>
            <a:r>
              <a:rPr lang="zh-TW" altLang="en-US" dirty="0"/>
              <a:t>是一款</a:t>
            </a:r>
            <a:r>
              <a:rPr lang="en-US" altLang="zh-TW" dirty="0"/>
              <a:t>open source</a:t>
            </a:r>
            <a:r>
              <a:rPr lang="zh-TW" altLang="en-US" dirty="0" smtClean="0"/>
              <a:t>，遵守</a:t>
            </a:r>
            <a:r>
              <a:rPr lang="en-US" altLang="zh-TW" dirty="0" smtClean="0"/>
              <a:t>BSD(Berkeley </a:t>
            </a:r>
            <a:r>
              <a:rPr lang="en-US" altLang="zh-TW" dirty="0"/>
              <a:t>Software Distribution</a:t>
            </a:r>
            <a:r>
              <a:rPr lang="en-US" altLang="zh-TW" dirty="0" smtClean="0"/>
              <a:t>)</a:t>
            </a:r>
            <a:r>
              <a:rPr lang="zh-TW" altLang="en-US" dirty="0" smtClean="0"/>
              <a:t>協議，高性能</a:t>
            </a:r>
            <a:r>
              <a:rPr lang="en-US" altLang="zh-TW" dirty="0" smtClean="0"/>
              <a:t>key-value</a:t>
            </a:r>
            <a:r>
              <a:rPr lang="zh-TW" altLang="en-US" dirty="0" smtClean="0"/>
              <a:t>緩存和</a:t>
            </a:r>
            <a:r>
              <a:rPr lang="zh-TW" altLang="en-US" dirty="0"/>
              <a:t>存</a:t>
            </a:r>
            <a:r>
              <a:rPr lang="zh-TW" altLang="en-US" dirty="0" smtClean="0"/>
              <a:t>儲系統。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10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sz="6000" dirty="0" smtClean="0"/>
              <a:t>THANK YOU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085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SWOT</a:t>
            </a:r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539552" y="1952836"/>
            <a:ext cx="82296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zh-TW" dirty="0" err="1" smtClean="0"/>
              <a:t>NoSQL</a:t>
            </a:r>
            <a:r>
              <a:rPr lang="zh-TW" altLang="en-US" dirty="0" smtClean="0"/>
              <a:t>資料庫</a:t>
            </a:r>
            <a:r>
              <a:rPr lang="en-US" altLang="zh-TW" dirty="0" smtClean="0"/>
              <a:t> </a:t>
            </a:r>
            <a:r>
              <a:rPr lang="en-US" altLang="zh-TW" dirty="0"/>
              <a:t>(Not Only SQL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FontTx/>
              <a:buNone/>
            </a:pPr>
            <a:endParaRPr lang="en-US" altLang="zh-TW" dirty="0" smtClean="0"/>
          </a:p>
          <a:p>
            <a:pPr marL="0" indent="0">
              <a:buFontTx/>
              <a:buNone/>
            </a:pPr>
            <a:r>
              <a:rPr lang="en-US" altLang="zh-TW" dirty="0" smtClean="0"/>
              <a:t>key-value</a:t>
            </a:r>
            <a:r>
              <a:rPr lang="zh-TW" altLang="en-US" dirty="0" smtClean="0"/>
              <a:t>存储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sz="4400" b="1" dirty="0" err="1" smtClean="0"/>
              <a:t>Memcached</a:t>
            </a:r>
            <a:r>
              <a:rPr lang="zh-TW" altLang="en-US" sz="4400" b="1" dirty="0"/>
              <a:t> </a:t>
            </a:r>
            <a:r>
              <a:rPr lang="zh-TW" altLang="en-US" sz="4400" b="1" dirty="0" smtClean="0"/>
              <a:t>、</a:t>
            </a:r>
            <a:r>
              <a:rPr lang="en-US" altLang="zh-TW" sz="4400" b="1" dirty="0" smtClean="0"/>
              <a:t> </a:t>
            </a:r>
            <a:r>
              <a:rPr lang="en-US" altLang="zh-TW" sz="4400" b="1" dirty="0" err="1"/>
              <a:t>Redis</a:t>
            </a:r>
            <a:r>
              <a:rPr lang="en-US" altLang="zh-TW" sz="4400" b="1" dirty="0"/>
              <a:t> </a:t>
            </a:r>
            <a:endParaRPr lang="en-US" altLang="zh-TW" sz="4400" b="1" dirty="0" smtClean="0"/>
          </a:p>
          <a:p>
            <a:pPr marL="0" indent="0">
              <a:buFontTx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3216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優勢</a:t>
            </a:r>
            <a:r>
              <a:rPr lang="en-US" altLang="zh-TW" dirty="0"/>
              <a:t>(Strength)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性能極高，能支持超過 </a:t>
            </a:r>
            <a:r>
              <a:rPr lang="en-US" altLang="zh-TW" dirty="0">
                <a:solidFill>
                  <a:srgbClr val="FF0000"/>
                </a:solidFill>
              </a:rPr>
              <a:t>100K+ </a:t>
            </a:r>
            <a:r>
              <a:rPr lang="zh-TW" altLang="en-US" dirty="0"/>
              <a:t>每秒的讀寫頻率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豐富的數據類型，</a:t>
            </a:r>
            <a:r>
              <a:rPr lang="en-US" altLang="zh-TW" dirty="0" err="1"/>
              <a:t>Redis</a:t>
            </a:r>
            <a:r>
              <a:rPr lang="zh-TW" altLang="en-US" dirty="0"/>
              <a:t>支持</a:t>
            </a:r>
            <a:r>
              <a:rPr lang="zh-TW" altLang="en-US" dirty="0">
                <a:solidFill>
                  <a:srgbClr val="FF0000"/>
                </a:solidFill>
              </a:rPr>
              <a:t>二進制</a:t>
            </a:r>
            <a:r>
              <a:rPr lang="zh-TW" altLang="en-US" dirty="0"/>
              <a:t>案例的 </a:t>
            </a:r>
            <a:r>
              <a:rPr lang="en-US" altLang="zh-TW" dirty="0">
                <a:solidFill>
                  <a:srgbClr val="FF0000"/>
                </a:solidFill>
              </a:rPr>
              <a:t>Strings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Lists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Hashes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Sets</a:t>
            </a:r>
            <a:r>
              <a:rPr lang="en-US" altLang="zh-TW" dirty="0"/>
              <a:t> </a:t>
            </a:r>
            <a:r>
              <a:rPr lang="zh-TW" altLang="en-US" dirty="0"/>
              <a:t>及 </a:t>
            </a:r>
            <a:r>
              <a:rPr lang="en-US" altLang="zh-TW" dirty="0">
                <a:solidFill>
                  <a:srgbClr val="FF0000"/>
                </a:solidFill>
              </a:rPr>
              <a:t>Ordered Sets</a:t>
            </a:r>
            <a:r>
              <a:rPr lang="en-US" altLang="zh-TW" dirty="0"/>
              <a:t> </a:t>
            </a:r>
            <a:r>
              <a:rPr lang="zh-TW" altLang="en-US" dirty="0"/>
              <a:t>數據類型操作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豐富的特性，</a:t>
            </a:r>
            <a:r>
              <a:rPr lang="en-US" altLang="zh-TW" dirty="0" err="1"/>
              <a:t>Redis</a:t>
            </a:r>
            <a:r>
              <a:rPr lang="zh-TW" altLang="en-US" dirty="0"/>
              <a:t>支持 </a:t>
            </a:r>
            <a:r>
              <a:rPr lang="en-US" altLang="zh-TW" dirty="0"/>
              <a:t>publish/subscribe, </a:t>
            </a:r>
            <a:r>
              <a:rPr lang="zh-TW" altLang="en-US" dirty="0"/>
              <a:t>通知</a:t>
            </a:r>
            <a:r>
              <a:rPr lang="en-US" altLang="zh-TW" dirty="0"/>
              <a:t>, key </a:t>
            </a:r>
            <a:r>
              <a:rPr lang="zh-TW" altLang="en-US" dirty="0"/>
              <a:t>過期等等特性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99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劣勢</a:t>
            </a:r>
            <a:r>
              <a:rPr lang="en-US" altLang="zh-TW" dirty="0"/>
              <a:t>(Weakness)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耗</a:t>
            </a:r>
            <a:r>
              <a:rPr lang="zh-TW" altLang="en-US" dirty="0"/>
              <a:t>內存</a:t>
            </a:r>
            <a:r>
              <a:rPr lang="zh-CN" altLang="en-US" dirty="0" smtClean="0"/>
              <a:t>。</a:t>
            </a:r>
            <a:r>
              <a:rPr lang="zh-TW" altLang="en-US" dirty="0"/>
              <a:t>僅</a:t>
            </a:r>
            <a:r>
              <a:rPr lang="zh-CN" altLang="en-US" dirty="0" smtClean="0"/>
              <a:t>管</a:t>
            </a:r>
            <a:r>
              <a:rPr lang="en-US" altLang="zh-CN" dirty="0" err="1" smtClean="0"/>
              <a:t>Redis</a:t>
            </a:r>
            <a:r>
              <a:rPr lang="zh-TW" altLang="en-US" dirty="0"/>
              <a:t>對</a:t>
            </a:r>
            <a:r>
              <a:rPr lang="zh-CN" altLang="en-US" dirty="0" smtClean="0"/>
              <a:t>一些</a:t>
            </a:r>
            <a:r>
              <a:rPr lang="zh-TW" altLang="en-US" dirty="0" smtClean="0"/>
              <a:t>數據結構採</a:t>
            </a:r>
            <a:r>
              <a:rPr lang="zh-CN" altLang="en-US" dirty="0" smtClean="0"/>
              <a:t>用了</a:t>
            </a:r>
            <a:r>
              <a:rPr lang="zh-TW" altLang="en-US" dirty="0" smtClean="0"/>
              <a:t>壓</a:t>
            </a:r>
            <a:r>
              <a:rPr lang="zh-CN" altLang="en-US" dirty="0" smtClean="0"/>
              <a:t>缩</a:t>
            </a:r>
            <a:r>
              <a:rPr lang="zh-CN" altLang="en-US" dirty="0"/>
              <a:t>算</a:t>
            </a:r>
            <a:r>
              <a:rPr lang="zh-CN" altLang="en-US" dirty="0" smtClean="0"/>
              <a:t>法</a:t>
            </a:r>
            <a:r>
              <a:rPr lang="zh-TW" altLang="en-US" dirty="0" smtClean="0"/>
              <a:t>儲存</a:t>
            </a:r>
            <a:r>
              <a:rPr lang="zh-CN" altLang="en-US" dirty="0" smtClean="0"/>
              <a:t>，但</a:t>
            </a:r>
            <a:r>
              <a:rPr lang="zh-TW" altLang="en-US" dirty="0" smtClean="0"/>
              <a:t>佔</a:t>
            </a:r>
            <a:r>
              <a:rPr lang="zh-CN" altLang="en-US" dirty="0" smtClean="0"/>
              <a:t>用</a:t>
            </a:r>
            <a:r>
              <a:rPr lang="zh-CN" altLang="en-US" dirty="0"/>
              <a:t>内</a:t>
            </a:r>
            <a:r>
              <a:rPr lang="zh-CN" altLang="en-US" dirty="0" smtClean="0"/>
              <a:t>存量</a:t>
            </a:r>
            <a:r>
              <a:rPr lang="zh-TW" altLang="en-US" dirty="0" smtClean="0"/>
              <a:t>還</a:t>
            </a:r>
            <a:r>
              <a:rPr lang="zh-CN" altLang="en-US" dirty="0" smtClean="0"/>
              <a:t>是</a:t>
            </a:r>
            <a:r>
              <a:rPr lang="zh-TW" altLang="en-US" dirty="0"/>
              <a:t>過</a:t>
            </a:r>
            <a:r>
              <a:rPr lang="zh-CN" altLang="en-US" dirty="0" smtClean="0"/>
              <a:t>高。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TW" dirty="0" err="1"/>
              <a:t>redis</a:t>
            </a:r>
            <a:r>
              <a:rPr lang="zh-TW" altLang="en-US" dirty="0"/>
              <a:t>是單線程的，所以說一個查詢比較大量的數據比如</a:t>
            </a:r>
            <a:r>
              <a:rPr lang="en-US" altLang="zh-TW" dirty="0"/>
              <a:t>keys</a:t>
            </a:r>
            <a:r>
              <a:rPr lang="zh-TW" altLang="en-US" dirty="0"/>
              <a:t>，會阻塞</a:t>
            </a:r>
            <a:r>
              <a:rPr lang="en-US" altLang="zh-TW" dirty="0" err="1"/>
              <a:t>redis</a:t>
            </a:r>
            <a:r>
              <a:rPr lang="zh-TW" altLang="en-US" dirty="0"/>
              <a:t>其他</a:t>
            </a:r>
            <a:r>
              <a:rPr lang="zh-TW" altLang="en-US" dirty="0" smtClean="0"/>
              <a:t>操作</a:t>
            </a:r>
            <a:r>
              <a:rPr lang="zh-TW" altLang="en-US" dirty="0"/>
              <a:t>。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07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機會</a:t>
            </a:r>
            <a:r>
              <a:rPr lang="en-US" altLang="zh-TW" dirty="0" smtClean="0"/>
              <a:t>(Opportunity)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err="1" smtClean="0"/>
              <a:t>Redis</a:t>
            </a:r>
            <a:r>
              <a:rPr lang="zh-TW" altLang="en-US" dirty="0"/>
              <a:t>是由 </a:t>
            </a:r>
            <a:r>
              <a:rPr lang="en-US" altLang="zh-TW" dirty="0" smtClean="0"/>
              <a:t>ANSIC</a:t>
            </a:r>
            <a:r>
              <a:rPr lang="zh-TW" altLang="en-US" dirty="0"/>
              <a:t>語言編寫的，在無需額外依賴下，運行於大多數 </a:t>
            </a:r>
            <a:r>
              <a:rPr lang="en-US" altLang="zh-TW" dirty="0"/>
              <a:t>POSIX</a:t>
            </a:r>
            <a:r>
              <a:rPr lang="zh-TW" altLang="en-US" dirty="0"/>
              <a:t>系統，如 </a:t>
            </a:r>
            <a:r>
              <a:rPr lang="en-US" altLang="zh-TW" dirty="0"/>
              <a:t>Linux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BSD</a:t>
            </a:r>
            <a:r>
              <a:rPr lang="zh-TW" altLang="en-US" dirty="0"/>
              <a:t>、</a:t>
            </a:r>
            <a:r>
              <a:rPr lang="en-US" altLang="zh-TW" dirty="0"/>
              <a:t>OS X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754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威脅</a:t>
            </a:r>
            <a:r>
              <a:rPr lang="en-US" altLang="zh-TW" dirty="0" smtClean="0"/>
              <a:t>(Threat)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當服務端同時連結客戶端越多時，實際吞吐量是呈現下項趨勢</a:t>
            </a:r>
            <a:r>
              <a:rPr lang="zh-CN" altLang="en-US" dirty="0" smtClean="0"/>
              <a:t>。</a:t>
            </a:r>
            <a:endParaRPr lang="zh-TW" altLang="en-US" dirty="0"/>
          </a:p>
        </p:txBody>
      </p:sp>
      <p:pic>
        <p:nvPicPr>
          <p:cNvPr id="10242" name="Picture 2" descr="C:\Users\ian_tsai\Desktop\6ecab0e4ee47472ea4c613c31259936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61633"/>
            <a:ext cx="3914527" cy="236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ian_tsai\Desktop\c891f67fa13040b18141533cf54ba0a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61633"/>
            <a:ext cx="3927897" cy="23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084168" y="29295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影響時間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82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9532" y="72870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 smtClean="0"/>
          </a:p>
          <a:p>
            <a:endParaRPr lang="en-US" altLang="zh-TW" b="1" dirty="0"/>
          </a:p>
          <a:p>
            <a:r>
              <a:rPr lang="zh-TW" altLang="en-US" b="1" dirty="0" smtClean="0"/>
              <a:t>在</a:t>
            </a:r>
            <a:r>
              <a:rPr lang="en-US" altLang="zh-TW" b="1" dirty="0" smtClean="0"/>
              <a:t>Ubuntu</a:t>
            </a:r>
            <a:r>
              <a:rPr lang="zh-TW" altLang="en-US" b="1" dirty="0"/>
              <a:t>如何架設</a:t>
            </a:r>
            <a:r>
              <a:rPr lang="en-US" altLang="zh-TW" b="1" dirty="0" err="1"/>
              <a:t>Redis</a:t>
            </a:r>
            <a:r>
              <a:rPr lang="en-US" altLang="zh-TW" b="1" dirty="0"/>
              <a:t> Server</a:t>
            </a:r>
            <a:r>
              <a:rPr lang="zh-TW" altLang="en-US" b="1" dirty="0"/>
              <a:t>並且與</a:t>
            </a:r>
            <a:r>
              <a:rPr lang="en-US" altLang="zh-TW" b="1" dirty="0"/>
              <a:t>PHP</a:t>
            </a:r>
            <a:r>
              <a:rPr lang="zh-TW" altLang="en-US" b="1" dirty="0"/>
              <a:t>一同</a:t>
            </a:r>
            <a:r>
              <a:rPr lang="zh-TW" altLang="en-US" b="1" dirty="0" smtClean="0"/>
              <a:t>使用</a:t>
            </a:r>
            <a:endParaRPr lang="zh-TW" altLang="en-US" b="1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213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7524" y="1520788"/>
            <a:ext cx="8229600" cy="1288740"/>
          </a:xfrm>
        </p:spPr>
        <p:txBody>
          <a:bodyPr/>
          <a:lstStyle/>
          <a:p>
            <a:r>
              <a:rPr lang="zh-TW" altLang="en-US" dirty="0"/>
              <a:t>於終端機上輸入</a:t>
            </a:r>
            <a:endParaRPr lang="en-US" altLang="zh-TW" dirty="0"/>
          </a:p>
          <a:p>
            <a:r>
              <a:rPr lang="en-US" altLang="zh-TW" dirty="0" err="1">
                <a:solidFill>
                  <a:srgbClr val="FF6699"/>
                </a:solidFill>
              </a:rPr>
              <a:t>sudo</a:t>
            </a:r>
            <a:r>
              <a:rPr lang="en-US" altLang="zh-TW" dirty="0">
                <a:solidFill>
                  <a:srgbClr val="FF6699"/>
                </a:solidFill>
              </a:rPr>
              <a:t> apt-get install </a:t>
            </a:r>
            <a:r>
              <a:rPr lang="en-US" altLang="zh-TW" dirty="0" err="1">
                <a:solidFill>
                  <a:srgbClr val="FF6699"/>
                </a:solidFill>
              </a:rPr>
              <a:t>redis</a:t>
            </a:r>
            <a:r>
              <a:rPr lang="en-US" altLang="zh-TW" dirty="0">
                <a:solidFill>
                  <a:srgbClr val="FF6699"/>
                </a:solidFill>
              </a:rPr>
              <a:t>-server</a:t>
            </a:r>
            <a:endParaRPr lang="zh-TW" altLang="en-US" dirty="0">
              <a:solidFill>
                <a:srgbClr val="FF6699"/>
              </a:solidFill>
            </a:endParaRPr>
          </a:p>
          <a:p>
            <a:endParaRPr lang="zh-TW" altLang="en-US" dirty="0"/>
          </a:p>
        </p:txBody>
      </p:sp>
      <p:pic>
        <p:nvPicPr>
          <p:cNvPr id="11266" name="Picture 2" descr="C:\Users\ian_tsai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88940"/>
            <a:ext cx="7126288" cy="305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1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66CCFF"/>
      </a:dk1>
      <a:lt1>
        <a:srgbClr val="FFFFFF"/>
      </a:lt1>
      <a:dk2>
        <a:srgbClr val="FFFFFF"/>
      </a:dk2>
      <a:lt2>
        <a:srgbClr val="004080"/>
      </a:lt2>
      <a:accent1>
        <a:srgbClr val="FFFFFF"/>
      </a:accent1>
      <a:accent2>
        <a:srgbClr val="66CCFF"/>
      </a:accent2>
      <a:accent3>
        <a:srgbClr val="FFFFFF"/>
      </a:accent3>
      <a:accent4>
        <a:srgbClr val="56AEDA"/>
      </a:accent4>
      <a:accent5>
        <a:srgbClr val="FFFFFF"/>
      </a:accent5>
      <a:accent6>
        <a:srgbClr val="5CB9E7"/>
      </a:accent6>
      <a:hlink>
        <a:srgbClr val="CC66FF"/>
      </a:hlink>
      <a:folHlink>
        <a:srgbClr val="6666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1795</TotalTime>
  <Words>365</Words>
  <Application>Microsoft Office PowerPoint</Application>
  <PresentationFormat>如螢幕大小 (4:3)</PresentationFormat>
  <Paragraphs>76</Paragraphs>
  <Slides>20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Default Design</vt:lpstr>
      <vt:lpstr>Redis安裝與實作</vt:lpstr>
      <vt:lpstr>What Redis?</vt:lpstr>
      <vt:lpstr>SWOT分析</vt:lpstr>
      <vt:lpstr>優勢(Strength)</vt:lpstr>
      <vt:lpstr>劣勢(Weakness) </vt:lpstr>
      <vt:lpstr>機會(Opportunity)</vt:lpstr>
      <vt:lpstr>威脅(Threat) </vt:lpstr>
      <vt:lpstr>安裝</vt:lpstr>
      <vt:lpstr>STEP1</vt:lpstr>
      <vt:lpstr>STEP2</vt:lpstr>
      <vt:lpstr>STEP3</vt:lpstr>
      <vt:lpstr>STEP4</vt:lpstr>
      <vt:lpstr>STEP5</vt:lpstr>
      <vt:lpstr>實作</vt:lpstr>
      <vt:lpstr>step1</vt:lpstr>
      <vt:lpstr>step2</vt:lpstr>
      <vt:lpstr>Josn格式輸出</vt:lpstr>
      <vt:lpstr>Josn_decode輸出</vt:lpstr>
      <vt:lpstr>參考資料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Subtle Waves Template</dc:title>
  <dc:creator>Presentation Magazine</dc:creator>
  <cp:lastModifiedBy>Windows 使用者</cp:lastModifiedBy>
  <cp:revision>86</cp:revision>
  <dcterms:modified xsi:type="dcterms:W3CDTF">2016-08-18T09:29:18Z</dcterms:modified>
</cp:coreProperties>
</file>