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cademy" charset="1" panose="000000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Canva Sans Medium" charset="1" panose="020B0603030501040103"/>
      <p:regular r:id="rId15"/>
    </p:embeddedFont>
    <p:embeddedFont>
      <p:font typeface="Canva Sans Medium Italics" charset="1" panose="020B06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5.pn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8840" y="550619"/>
            <a:ext cx="7902966" cy="4592881"/>
          </a:xfrm>
          <a:custGeom>
            <a:avLst/>
            <a:gdLst/>
            <a:ahLst/>
            <a:cxnLst/>
            <a:rect r="r" b="b" t="t" l="l"/>
            <a:pathLst>
              <a:path h="4592881" w="7902966">
                <a:moveTo>
                  <a:pt x="0" y="0"/>
                </a:moveTo>
                <a:lnTo>
                  <a:pt x="7902966" y="0"/>
                </a:lnTo>
                <a:lnTo>
                  <a:pt x="7902966" y="4592881"/>
                </a:lnTo>
                <a:lnTo>
                  <a:pt x="0" y="459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2561" y="5143500"/>
            <a:ext cx="7902966" cy="4592881"/>
          </a:xfrm>
          <a:custGeom>
            <a:avLst/>
            <a:gdLst/>
            <a:ahLst/>
            <a:cxnLst/>
            <a:rect r="r" b="b" t="t" l="l"/>
            <a:pathLst>
              <a:path h="4592881" w="7902966">
                <a:moveTo>
                  <a:pt x="0" y="0"/>
                </a:moveTo>
                <a:lnTo>
                  <a:pt x="7902966" y="0"/>
                </a:lnTo>
                <a:lnTo>
                  <a:pt x="7902966" y="4592881"/>
                </a:lnTo>
                <a:lnTo>
                  <a:pt x="0" y="459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10084" y="2338032"/>
            <a:ext cx="11001801" cy="6463921"/>
            <a:chOff x="0" y="0"/>
            <a:chExt cx="2897594" cy="1702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97594" cy="1702432"/>
            </a:xfrm>
            <a:custGeom>
              <a:avLst/>
              <a:gdLst/>
              <a:ahLst/>
              <a:cxnLst/>
              <a:rect r="r" b="b" t="t" l="l"/>
              <a:pathLst>
                <a:path h="1702432" w="2897594">
                  <a:moveTo>
                    <a:pt x="4926" y="0"/>
                  </a:moveTo>
                  <a:lnTo>
                    <a:pt x="2892668" y="0"/>
                  </a:lnTo>
                  <a:cubicBezTo>
                    <a:pt x="2893975" y="0"/>
                    <a:pt x="2895227" y="519"/>
                    <a:pt x="2896151" y="1443"/>
                  </a:cubicBezTo>
                  <a:cubicBezTo>
                    <a:pt x="2897075" y="2367"/>
                    <a:pt x="2897594" y="3619"/>
                    <a:pt x="2897594" y="4926"/>
                  </a:cubicBezTo>
                  <a:lnTo>
                    <a:pt x="2897594" y="1697506"/>
                  </a:lnTo>
                  <a:cubicBezTo>
                    <a:pt x="2897594" y="1698813"/>
                    <a:pt x="2897075" y="1700065"/>
                    <a:pt x="2896151" y="1700989"/>
                  </a:cubicBezTo>
                  <a:cubicBezTo>
                    <a:pt x="2895227" y="1701913"/>
                    <a:pt x="2893975" y="1702432"/>
                    <a:pt x="2892668" y="1702432"/>
                  </a:cubicBezTo>
                  <a:lnTo>
                    <a:pt x="4926" y="1702432"/>
                  </a:lnTo>
                  <a:cubicBezTo>
                    <a:pt x="3619" y="1702432"/>
                    <a:pt x="2367" y="1701913"/>
                    <a:pt x="1443" y="1700989"/>
                  </a:cubicBezTo>
                  <a:cubicBezTo>
                    <a:pt x="519" y="1700065"/>
                    <a:pt x="0" y="1698813"/>
                    <a:pt x="0" y="1697506"/>
                  </a:cubicBezTo>
                  <a:lnTo>
                    <a:pt x="0" y="4926"/>
                  </a:lnTo>
                  <a:cubicBezTo>
                    <a:pt x="0" y="3619"/>
                    <a:pt x="519" y="2367"/>
                    <a:pt x="1443" y="1443"/>
                  </a:cubicBezTo>
                  <a:cubicBezTo>
                    <a:pt x="2367" y="519"/>
                    <a:pt x="3619" y="0"/>
                    <a:pt x="4926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97594" cy="1740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10084" y="1430807"/>
            <a:ext cx="11001801" cy="964375"/>
            <a:chOff x="0" y="0"/>
            <a:chExt cx="2897594" cy="2539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97594" cy="253992"/>
            </a:xfrm>
            <a:custGeom>
              <a:avLst/>
              <a:gdLst/>
              <a:ahLst/>
              <a:cxnLst/>
              <a:rect r="r" b="b" t="t" l="l"/>
              <a:pathLst>
                <a:path h="253992" w="2897594">
                  <a:moveTo>
                    <a:pt x="4926" y="0"/>
                  </a:moveTo>
                  <a:lnTo>
                    <a:pt x="2892668" y="0"/>
                  </a:lnTo>
                  <a:cubicBezTo>
                    <a:pt x="2893975" y="0"/>
                    <a:pt x="2895227" y="519"/>
                    <a:pt x="2896151" y="1443"/>
                  </a:cubicBezTo>
                  <a:cubicBezTo>
                    <a:pt x="2897075" y="2367"/>
                    <a:pt x="2897594" y="3619"/>
                    <a:pt x="2897594" y="4926"/>
                  </a:cubicBezTo>
                  <a:lnTo>
                    <a:pt x="2897594" y="249066"/>
                  </a:lnTo>
                  <a:cubicBezTo>
                    <a:pt x="2897594" y="251786"/>
                    <a:pt x="2895389" y="253992"/>
                    <a:pt x="2892668" y="253992"/>
                  </a:cubicBezTo>
                  <a:lnTo>
                    <a:pt x="4926" y="253992"/>
                  </a:lnTo>
                  <a:cubicBezTo>
                    <a:pt x="3619" y="253992"/>
                    <a:pt x="2367" y="253473"/>
                    <a:pt x="1443" y="252549"/>
                  </a:cubicBezTo>
                  <a:cubicBezTo>
                    <a:pt x="519" y="251625"/>
                    <a:pt x="0" y="250372"/>
                    <a:pt x="0" y="249066"/>
                  </a:cubicBezTo>
                  <a:lnTo>
                    <a:pt x="0" y="4926"/>
                  </a:lnTo>
                  <a:cubicBezTo>
                    <a:pt x="0" y="3619"/>
                    <a:pt x="519" y="2367"/>
                    <a:pt x="1443" y="1443"/>
                  </a:cubicBezTo>
                  <a:cubicBezTo>
                    <a:pt x="2367" y="519"/>
                    <a:pt x="3619" y="0"/>
                    <a:pt x="4926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97594" cy="292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40392" y="1739942"/>
            <a:ext cx="1793652" cy="346106"/>
            <a:chOff x="0" y="0"/>
            <a:chExt cx="2391536" cy="46147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61474" cy="46147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07B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965031" y="0"/>
              <a:ext cx="461474" cy="461474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CB88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1930062" y="0"/>
              <a:ext cx="461474" cy="461474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0D2DD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3710271" y="5160736"/>
            <a:ext cx="8038973" cy="818514"/>
          </a:xfrm>
          <a:custGeom>
            <a:avLst/>
            <a:gdLst/>
            <a:ahLst/>
            <a:cxnLst/>
            <a:rect r="r" b="b" t="t" l="l"/>
            <a:pathLst>
              <a:path h="818514" w="8038973">
                <a:moveTo>
                  <a:pt x="0" y="0"/>
                </a:moveTo>
                <a:lnTo>
                  <a:pt x="8038973" y="0"/>
                </a:lnTo>
                <a:lnTo>
                  <a:pt x="8038973" y="818513"/>
                </a:lnTo>
                <a:lnTo>
                  <a:pt x="0" y="818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1225319" y="6719421"/>
            <a:ext cx="5320522" cy="2745256"/>
            <a:chOff x="0" y="0"/>
            <a:chExt cx="2897594" cy="14950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97594" cy="1495086"/>
            </a:xfrm>
            <a:custGeom>
              <a:avLst/>
              <a:gdLst/>
              <a:ahLst/>
              <a:cxnLst/>
              <a:rect r="r" b="b" t="t" l="l"/>
              <a:pathLst>
                <a:path h="1495086" w="2897594">
                  <a:moveTo>
                    <a:pt x="4365" y="0"/>
                  </a:moveTo>
                  <a:lnTo>
                    <a:pt x="2893229" y="0"/>
                  </a:lnTo>
                  <a:cubicBezTo>
                    <a:pt x="2895640" y="0"/>
                    <a:pt x="2897594" y="1954"/>
                    <a:pt x="2897594" y="4365"/>
                  </a:cubicBezTo>
                  <a:lnTo>
                    <a:pt x="2897594" y="1490721"/>
                  </a:lnTo>
                  <a:cubicBezTo>
                    <a:pt x="2897594" y="1493132"/>
                    <a:pt x="2895640" y="1495086"/>
                    <a:pt x="2893229" y="1495086"/>
                  </a:cubicBezTo>
                  <a:lnTo>
                    <a:pt x="4365" y="1495086"/>
                  </a:lnTo>
                  <a:cubicBezTo>
                    <a:pt x="1954" y="1495086"/>
                    <a:pt x="0" y="1493132"/>
                    <a:pt x="0" y="1490721"/>
                  </a:cubicBezTo>
                  <a:lnTo>
                    <a:pt x="0" y="4365"/>
                  </a:lnTo>
                  <a:cubicBezTo>
                    <a:pt x="0" y="1954"/>
                    <a:pt x="1954" y="0"/>
                    <a:pt x="4365" y="0"/>
                  </a:cubicBezTo>
                  <a:close/>
                </a:path>
              </a:pathLst>
            </a:custGeom>
            <a:solidFill>
              <a:srgbClr val="FFDDE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897594" cy="1533186"/>
            </a:xfrm>
            <a:prstGeom prst="rect">
              <a:avLst/>
            </a:prstGeom>
          </p:spPr>
          <p:txBody>
            <a:bodyPr anchor="ctr" rtlCol="false" tIns="24567" lIns="24567" bIns="24567" rIns="24567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225319" y="6262570"/>
            <a:ext cx="5320522" cy="466376"/>
            <a:chOff x="0" y="0"/>
            <a:chExt cx="2897594" cy="25399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97594" cy="253992"/>
            </a:xfrm>
            <a:custGeom>
              <a:avLst/>
              <a:gdLst/>
              <a:ahLst/>
              <a:cxnLst/>
              <a:rect r="r" b="b" t="t" l="l"/>
              <a:pathLst>
                <a:path h="253992" w="2897594">
                  <a:moveTo>
                    <a:pt x="4365" y="0"/>
                  </a:moveTo>
                  <a:lnTo>
                    <a:pt x="2893229" y="0"/>
                  </a:lnTo>
                  <a:cubicBezTo>
                    <a:pt x="2895640" y="0"/>
                    <a:pt x="2897594" y="1954"/>
                    <a:pt x="2897594" y="4365"/>
                  </a:cubicBezTo>
                  <a:lnTo>
                    <a:pt x="2897594" y="249626"/>
                  </a:lnTo>
                  <a:cubicBezTo>
                    <a:pt x="2897594" y="252037"/>
                    <a:pt x="2895640" y="253992"/>
                    <a:pt x="2893229" y="253992"/>
                  </a:cubicBezTo>
                  <a:lnTo>
                    <a:pt x="4365" y="253992"/>
                  </a:lnTo>
                  <a:cubicBezTo>
                    <a:pt x="1954" y="253992"/>
                    <a:pt x="0" y="252037"/>
                    <a:pt x="0" y="249626"/>
                  </a:cubicBezTo>
                  <a:lnTo>
                    <a:pt x="0" y="4365"/>
                  </a:lnTo>
                  <a:cubicBezTo>
                    <a:pt x="0" y="1954"/>
                    <a:pt x="1954" y="0"/>
                    <a:pt x="4365" y="0"/>
                  </a:cubicBezTo>
                  <a:close/>
                </a:path>
              </a:pathLst>
            </a:custGeom>
            <a:solidFill>
              <a:srgbClr val="FF79B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897594" cy="292092"/>
            </a:xfrm>
            <a:prstGeom prst="rect">
              <a:avLst/>
            </a:prstGeom>
          </p:spPr>
          <p:txBody>
            <a:bodyPr anchor="ctr" rtlCol="false" tIns="24567" lIns="24567" bIns="24567" rIns="24567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372249" y="6341497"/>
            <a:ext cx="1707819" cy="329543"/>
            <a:chOff x="0" y="0"/>
            <a:chExt cx="2277092" cy="439391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439391" cy="439391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07B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918850" y="0"/>
              <a:ext cx="439391" cy="439391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CB88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837701" y="0"/>
              <a:ext cx="439391" cy="439391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0D2DD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7" id="37"/>
          <p:cNvSpPr txBox="true"/>
          <p:nvPr/>
        </p:nvSpPr>
        <p:spPr>
          <a:xfrm rot="0">
            <a:off x="11609354" y="7286350"/>
            <a:ext cx="4552452" cy="158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8"/>
              </a:lnSpc>
            </a:pPr>
            <a:r>
              <a:rPr lang="en-US" sz="2920">
                <a:solidFill>
                  <a:srgbClr val="000000"/>
                </a:solidFill>
                <a:latin typeface="Academy"/>
              </a:rPr>
              <a:t>até o dia que só iremos ficar olhando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5402397" y="8298022"/>
            <a:ext cx="1856903" cy="1856903"/>
          </a:xfrm>
          <a:custGeom>
            <a:avLst/>
            <a:gdLst/>
            <a:ahLst/>
            <a:cxnLst/>
            <a:rect r="r" b="b" t="t" l="l"/>
            <a:pathLst>
              <a:path h="1856903" w="1856903">
                <a:moveTo>
                  <a:pt x="0" y="0"/>
                </a:moveTo>
                <a:lnTo>
                  <a:pt x="1856903" y="0"/>
                </a:lnTo>
                <a:lnTo>
                  <a:pt x="1856903" y="1856903"/>
                </a:lnTo>
                <a:lnTo>
                  <a:pt x="0" y="1856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492605" y="3594191"/>
            <a:ext cx="95391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+ uma melhoria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528876" y="5183913"/>
            <a:ext cx="5766832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Canva Sans"/>
              </a:rPr>
              <a:t>Também amo pdf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609354" y="2847059"/>
            <a:ext cx="1052013" cy="1086232"/>
            <a:chOff x="0" y="0"/>
            <a:chExt cx="1402683" cy="144831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846879" cy="846879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285F4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872279" y="519674"/>
              <a:ext cx="327205" cy="327205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A4435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9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770679" y="963167"/>
              <a:ext cx="485143" cy="485143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C02D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9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199483" y="343732"/>
              <a:ext cx="203200" cy="203200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AC47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8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806834"/>
            <a:ext cx="7902966" cy="4592881"/>
          </a:xfrm>
          <a:custGeom>
            <a:avLst/>
            <a:gdLst/>
            <a:ahLst/>
            <a:cxnLst/>
            <a:rect r="r" b="b" t="t" l="l"/>
            <a:pathLst>
              <a:path h="4592881" w="7902966">
                <a:moveTo>
                  <a:pt x="0" y="0"/>
                </a:moveTo>
                <a:lnTo>
                  <a:pt x="7902966" y="0"/>
                </a:lnTo>
                <a:lnTo>
                  <a:pt x="7902966" y="4592881"/>
                </a:lnTo>
                <a:lnTo>
                  <a:pt x="0" y="459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04190" y="4823149"/>
            <a:ext cx="12157480" cy="1075479"/>
            <a:chOff x="0" y="0"/>
            <a:chExt cx="3201970" cy="2832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1970" cy="283254"/>
            </a:xfrm>
            <a:custGeom>
              <a:avLst/>
              <a:gdLst/>
              <a:ahLst/>
              <a:cxnLst/>
              <a:rect r="r" b="b" t="t" l="l"/>
              <a:pathLst>
                <a:path h="283254" w="3201970">
                  <a:moveTo>
                    <a:pt x="0" y="0"/>
                  </a:moveTo>
                  <a:lnTo>
                    <a:pt x="3201970" y="0"/>
                  </a:lnTo>
                  <a:lnTo>
                    <a:pt x="3201970" y="283254"/>
                  </a:lnTo>
                  <a:lnTo>
                    <a:pt x="0" y="283254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01970" cy="321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4190" y="7155327"/>
            <a:ext cx="12157480" cy="1075479"/>
            <a:chOff x="0" y="0"/>
            <a:chExt cx="3201970" cy="2832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01970" cy="283254"/>
            </a:xfrm>
            <a:custGeom>
              <a:avLst/>
              <a:gdLst/>
              <a:ahLst/>
              <a:cxnLst/>
              <a:rect r="r" b="b" t="t" l="l"/>
              <a:pathLst>
                <a:path h="283254" w="3201970">
                  <a:moveTo>
                    <a:pt x="0" y="0"/>
                  </a:moveTo>
                  <a:lnTo>
                    <a:pt x="3201970" y="0"/>
                  </a:lnTo>
                  <a:lnTo>
                    <a:pt x="3201970" y="283254"/>
                  </a:lnTo>
                  <a:lnTo>
                    <a:pt x="0" y="283254"/>
                  </a:lnTo>
                  <a:close/>
                </a:path>
              </a:pathLst>
            </a:custGeom>
            <a:solidFill>
              <a:srgbClr val="E4FB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01970" cy="321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86695" y="2211877"/>
            <a:ext cx="5918856" cy="125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62"/>
              </a:lnSpc>
            </a:pPr>
            <a:r>
              <a:rPr lang="en-US" sz="7401">
                <a:solidFill>
                  <a:srgbClr val="000000"/>
                </a:solidFill>
                <a:latin typeface="Canva Sans Bold"/>
              </a:rPr>
              <a:t>PDF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71816" y="7155327"/>
            <a:ext cx="1064748" cy="1064748"/>
          </a:xfrm>
          <a:custGeom>
            <a:avLst/>
            <a:gdLst/>
            <a:ahLst/>
            <a:cxnLst/>
            <a:rect r="r" b="b" t="t" l="l"/>
            <a:pathLst>
              <a:path h="1064748" w="1064748">
                <a:moveTo>
                  <a:pt x="0" y="0"/>
                </a:moveTo>
                <a:lnTo>
                  <a:pt x="1064748" y="0"/>
                </a:lnTo>
                <a:lnTo>
                  <a:pt x="1064748" y="1064748"/>
                </a:lnTo>
                <a:lnTo>
                  <a:pt x="0" y="1064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20575" y="2345227"/>
            <a:ext cx="1856903" cy="1856903"/>
          </a:xfrm>
          <a:custGeom>
            <a:avLst/>
            <a:gdLst/>
            <a:ahLst/>
            <a:cxnLst/>
            <a:rect r="r" b="b" t="t" l="l"/>
            <a:pathLst>
              <a:path h="1856903" w="1856903">
                <a:moveTo>
                  <a:pt x="0" y="0"/>
                </a:moveTo>
                <a:lnTo>
                  <a:pt x="1856903" y="0"/>
                </a:lnTo>
                <a:lnTo>
                  <a:pt x="1856903" y="1856903"/>
                </a:lnTo>
                <a:lnTo>
                  <a:pt x="0" y="18569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27261" y="4855052"/>
            <a:ext cx="10766250" cy="84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88"/>
              </a:lnSpc>
            </a:pPr>
            <a:r>
              <a:rPr lang="en-US" sz="4420">
                <a:solidFill>
                  <a:srgbClr val="000000"/>
                </a:solidFill>
                <a:latin typeface="Academy"/>
              </a:rPr>
              <a:t>COMBINAR PDF’S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7261" y="7181865"/>
            <a:ext cx="10766250" cy="84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88"/>
              </a:lnSpc>
            </a:pPr>
            <a:r>
              <a:rPr lang="en-US" sz="4420">
                <a:solidFill>
                  <a:srgbClr val="000000"/>
                </a:solidFill>
                <a:latin typeface="Academy"/>
              </a:rPr>
              <a:t>CONVERTER IMAGEM EM PDF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806834"/>
            <a:ext cx="7902966" cy="4592881"/>
          </a:xfrm>
          <a:custGeom>
            <a:avLst/>
            <a:gdLst/>
            <a:ahLst/>
            <a:cxnLst/>
            <a:rect r="r" b="b" t="t" l="l"/>
            <a:pathLst>
              <a:path h="4592881" w="7902966">
                <a:moveTo>
                  <a:pt x="0" y="0"/>
                </a:moveTo>
                <a:lnTo>
                  <a:pt x="7902966" y="0"/>
                </a:lnTo>
                <a:lnTo>
                  <a:pt x="7902966" y="4592881"/>
                </a:lnTo>
                <a:lnTo>
                  <a:pt x="0" y="459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50151" y="2057400"/>
            <a:ext cx="12157480" cy="7080494"/>
            <a:chOff x="0" y="0"/>
            <a:chExt cx="3201970" cy="18648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01970" cy="1864821"/>
            </a:xfrm>
            <a:custGeom>
              <a:avLst/>
              <a:gdLst/>
              <a:ahLst/>
              <a:cxnLst/>
              <a:rect r="r" b="b" t="t" l="l"/>
              <a:pathLst>
                <a:path h="1864821" w="3201970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50151" y="1264689"/>
            <a:ext cx="12157480" cy="1055537"/>
            <a:chOff x="0" y="0"/>
            <a:chExt cx="2876863" cy="249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76863" cy="249775"/>
            </a:xfrm>
            <a:custGeom>
              <a:avLst/>
              <a:gdLst/>
              <a:ahLst/>
              <a:cxnLst/>
              <a:rect r="r" b="b" t="t" l="l"/>
              <a:pathLst>
                <a:path h="249775" w="2876863">
                  <a:moveTo>
                    <a:pt x="4458" y="0"/>
                  </a:moveTo>
                  <a:lnTo>
                    <a:pt x="2872405" y="0"/>
                  </a:lnTo>
                  <a:cubicBezTo>
                    <a:pt x="2873587" y="0"/>
                    <a:pt x="2874721" y="470"/>
                    <a:pt x="2875557" y="1306"/>
                  </a:cubicBezTo>
                  <a:cubicBezTo>
                    <a:pt x="2876393" y="2142"/>
                    <a:pt x="2876863" y="3275"/>
                    <a:pt x="2876863" y="4458"/>
                  </a:cubicBezTo>
                  <a:lnTo>
                    <a:pt x="2876863" y="245317"/>
                  </a:lnTo>
                  <a:cubicBezTo>
                    <a:pt x="2876863" y="246500"/>
                    <a:pt x="2876393" y="247633"/>
                    <a:pt x="2875557" y="248469"/>
                  </a:cubicBezTo>
                  <a:cubicBezTo>
                    <a:pt x="2874721" y="249305"/>
                    <a:pt x="2873587" y="249775"/>
                    <a:pt x="2872405" y="249775"/>
                  </a:cubicBezTo>
                  <a:lnTo>
                    <a:pt x="4458" y="249775"/>
                  </a:lnTo>
                  <a:cubicBezTo>
                    <a:pt x="3275" y="249775"/>
                    <a:pt x="2142" y="249305"/>
                    <a:pt x="1306" y="248469"/>
                  </a:cubicBezTo>
                  <a:cubicBezTo>
                    <a:pt x="470" y="247633"/>
                    <a:pt x="0" y="246500"/>
                    <a:pt x="0" y="245317"/>
                  </a:cubicBezTo>
                  <a:lnTo>
                    <a:pt x="0" y="4458"/>
                  </a:lnTo>
                  <a:cubicBezTo>
                    <a:pt x="0" y="3275"/>
                    <a:pt x="470" y="2142"/>
                    <a:pt x="1306" y="1306"/>
                  </a:cubicBezTo>
                  <a:cubicBezTo>
                    <a:pt x="2142" y="470"/>
                    <a:pt x="3275" y="0"/>
                    <a:pt x="4458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85282" y="1590938"/>
            <a:ext cx="385218" cy="38521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390847" y="1590938"/>
            <a:ext cx="385218" cy="3852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B88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196412" y="1590938"/>
            <a:ext cx="385218" cy="38521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51891" y="1286621"/>
            <a:ext cx="10766250" cy="84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88"/>
              </a:lnSpc>
            </a:pPr>
            <a:r>
              <a:rPr lang="en-US" sz="4420">
                <a:solidFill>
                  <a:srgbClr val="000000"/>
                </a:solidFill>
                <a:latin typeface="Academy"/>
              </a:rPr>
              <a:t>CONVERTER IMAGEM EM PDF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10180" y="3488565"/>
            <a:ext cx="4764206" cy="109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6"/>
              </a:lnSpc>
            </a:pPr>
            <a:r>
              <a:rPr lang="en-US" sz="3169">
                <a:solidFill>
                  <a:srgbClr val="000000"/>
                </a:solidFill>
                <a:latin typeface="Canva Sans"/>
              </a:rPr>
              <a:t>Cria na mesma pasta um arquivo z(n).pdf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268043" y="2895306"/>
            <a:ext cx="6875957" cy="5404682"/>
          </a:xfrm>
          <a:custGeom>
            <a:avLst/>
            <a:gdLst/>
            <a:ahLst/>
            <a:cxnLst/>
            <a:rect r="r" b="b" t="t" l="l"/>
            <a:pathLst>
              <a:path h="5404682" w="6875957">
                <a:moveTo>
                  <a:pt x="0" y="0"/>
                </a:moveTo>
                <a:lnTo>
                  <a:pt x="6875957" y="0"/>
                </a:lnTo>
                <a:lnTo>
                  <a:pt x="6875957" y="5404682"/>
                </a:lnTo>
                <a:lnTo>
                  <a:pt x="0" y="5404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151866">
            <a:off x="1686457" y="3502715"/>
            <a:ext cx="1856903" cy="1856903"/>
          </a:xfrm>
          <a:custGeom>
            <a:avLst/>
            <a:gdLst/>
            <a:ahLst/>
            <a:cxnLst/>
            <a:rect r="r" b="b" t="t" l="l"/>
            <a:pathLst>
              <a:path h="1856903" w="1856903">
                <a:moveTo>
                  <a:pt x="1856903" y="0"/>
                </a:moveTo>
                <a:lnTo>
                  <a:pt x="0" y="0"/>
                </a:lnTo>
                <a:lnTo>
                  <a:pt x="0" y="1856903"/>
                </a:lnTo>
                <a:lnTo>
                  <a:pt x="1856903" y="1856903"/>
                </a:lnTo>
                <a:lnTo>
                  <a:pt x="1856903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99288" y="6078386"/>
            <a:ext cx="6294308" cy="3657995"/>
          </a:xfrm>
          <a:custGeom>
            <a:avLst/>
            <a:gdLst/>
            <a:ahLst/>
            <a:cxnLst/>
            <a:rect r="r" b="b" t="t" l="l"/>
            <a:pathLst>
              <a:path h="3657995" w="6294308">
                <a:moveTo>
                  <a:pt x="0" y="0"/>
                </a:moveTo>
                <a:lnTo>
                  <a:pt x="6294308" y="0"/>
                </a:lnTo>
                <a:lnTo>
                  <a:pt x="6294308" y="3657995"/>
                </a:lnTo>
                <a:lnTo>
                  <a:pt x="0" y="3657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58233" y="1995153"/>
            <a:ext cx="15547724" cy="7213444"/>
            <a:chOff x="0" y="0"/>
            <a:chExt cx="4094874" cy="18998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4874" cy="1899837"/>
            </a:xfrm>
            <a:custGeom>
              <a:avLst/>
              <a:gdLst/>
              <a:ahLst/>
              <a:cxnLst/>
              <a:rect r="r" b="b" t="t" l="l"/>
              <a:pathLst>
                <a:path h="1899837" w="4094874">
                  <a:moveTo>
                    <a:pt x="0" y="0"/>
                  </a:moveTo>
                  <a:lnTo>
                    <a:pt x="4094874" y="0"/>
                  </a:lnTo>
                  <a:lnTo>
                    <a:pt x="4094874" y="1899837"/>
                  </a:lnTo>
                  <a:lnTo>
                    <a:pt x="0" y="1899837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094874" cy="193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58233" y="1467385"/>
            <a:ext cx="15547724" cy="1055537"/>
            <a:chOff x="0" y="0"/>
            <a:chExt cx="3679107" cy="249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79107" cy="249775"/>
            </a:xfrm>
            <a:custGeom>
              <a:avLst/>
              <a:gdLst/>
              <a:ahLst/>
              <a:cxnLst/>
              <a:rect r="r" b="b" t="t" l="l"/>
              <a:pathLst>
                <a:path h="249775" w="3679107">
                  <a:moveTo>
                    <a:pt x="3486" y="0"/>
                  </a:moveTo>
                  <a:lnTo>
                    <a:pt x="3675621" y="0"/>
                  </a:lnTo>
                  <a:cubicBezTo>
                    <a:pt x="3676546" y="0"/>
                    <a:pt x="3677432" y="367"/>
                    <a:pt x="3678086" y="1021"/>
                  </a:cubicBezTo>
                  <a:cubicBezTo>
                    <a:pt x="3678739" y="1675"/>
                    <a:pt x="3679107" y="2561"/>
                    <a:pt x="3679107" y="3486"/>
                  </a:cubicBezTo>
                  <a:lnTo>
                    <a:pt x="3679107" y="246289"/>
                  </a:lnTo>
                  <a:cubicBezTo>
                    <a:pt x="3679107" y="247214"/>
                    <a:pt x="3678739" y="248100"/>
                    <a:pt x="3678086" y="248754"/>
                  </a:cubicBezTo>
                  <a:cubicBezTo>
                    <a:pt x="3677432" y="249408"/>
                    <a:pt x="3676546" y="249775"/>
                    <a:pt x="3675621" y="249775"/>
                  </a:cubicBezTo>
                  <a:lnTo>
                    <a:pt x="3486" y="249775"/>
                  </a:lnTo>
                  <a:cubicBezTo>
                    <a:pt x="2561" y="249775"/>
                    <a:pt x="1675" y="249408"/>
                    <a:pt x="1021" y="248754"/>
                  </a:cubicBezTo>
                  <a:cubicBezTo>
                    <a:pt x="367" y="248100"/>
                    <a:pt x="0" y="247214"/>
                    <a:pt x="0" y="246289"/>
                  </a:cubicBezTo>
                  <a:lnTo>
                    <a:pt x="0" y="3486"/>
                  </a:lnTo>
                  <a:cubicBezTo>
                    <a:pt x="0" y="2561"/>
                    <a:pt x="367" y="1675"/>
                    <a:pt x="1021" y="1021"/>
                  </a:cubicBezTo>
                  <a:cubicBezTo>
                    <a:pt x="1675" y="367"/>
                    <a:pt x="2561" y="0"/>
                    <a:pt x="3486" y="0"/>
                  </a:cubicBezTo>
                  <a:close/>
                </a:path>
              </a:pathLst>
            </a:custGeom>
            <a:solidFill>
              <a:srgbClr val="FF79B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679107" cy="287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93364" y="1793634"/>
            <a:ext cx="385218" cy="38521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98929" y="1793634"/>
            <a:ext cx="385218" cy="3852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B88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04494" y="1793634"/>
            <a:ext cx="385218" cy="38521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326056" y="3054725"/>
            <a:ext cx="8447078" cy="5601476"/>
          </a:xfrm>
          <a:custGeom>
            <a:avLst/>
            <a:gdLst/>
            <a:ahLst/>
            <a:cxnLst/>
            <a:rect r="r" b="b" t="t" l="l"/>
            <a:pathLst>
              <a:path h="5601476" w="8447078">
                <a:moveTo>
                  <a:pt x="0" y="0"/>
                </a:moveTo>
                <a:lnTo>
                  <a:pt x="8447077" y="0"/>
                </a:lnTo>
                <a:lnTo>
                  <a:pt x="8447077" y="5601476"/>
                </a:lnTo>
                <a:lnTo>
                  <a:pt x="0" y="5601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7592" y="2927960"/>
            <a:ext cx="6226973" cy="5157124"/>
          </a:xfrm>
          <a:custGeom>
            <a:avLst/>
            <a:gdLst/>
            <a:ahLst/>
            <a:cxnLst/>
            <a:rect r="r" b="b" t="t" l="l"/>
            <a:pathLst>
              <a:path h="5157124" w="6226973">
                <a:moveTo>
                  <a:pt x="0" y="0"/>
                </a:moveTo>
                <a:lnTo>
                  <a:pt x="6226972" y="0"/>
                </a:lnTo>
                <a:lnTo>
                  <a:pt x="6226972" y="5157124"/>
                </a:lnTo>
                <a:lnTo>
                  <a:pt x="0" y="51571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224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547592" y="3744973"/>
            <a:ext cx="1856903" cy="1856903"/>
          </a:xfrm>
          <a:custGeom>
            <a:avLst/>
            <a:gdLst/>
            <a:ahLst/>
            <a:cxnLst/>
            <a:rect r="r" b="b" t="t" l="l"/>
            <a:pathLst>
              <a:path h="1856903" w="1856903">
                <a:moveTo>
                  <a:pt x="1856902" y="0"/>
                </a:moveTo>
                <a:lnTo>
                  <a:pt x="0" y="0"/>
                </a:lnTo>
                <a:lnTo>
                  <a:pt x="0" y="1856902"/>
                </a:lnTo>
                <a:lnTo>
                  <a:pt x="1856902" y="1856902"/>
                </a:lnTo>
                <a:lnTo>
                  <a:pt x="1856902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58233" y="7833575"/>
            <a:ext cx="1780593" cy="503018"/>
          </a:xfrm>
          <a:custGeom>
            <a:avLst/>
            <a:gdLst/>
            <a:ahLst/>
            <a:cxnLst/>
            <a:rect r="r" b="b" t="t" l="l"/>
            <a:pathLst>
              <a:path h="503018" w="1780593">
                <a:moveTo>
                  <a:pt x="0" y="0"/>
                </a:moveTo>
                <a:lnTo>
                  <a:pt x="1780594" y="0"/>
                </a:lnTo>
                <a:lnTo>
                  <a:pt x="1780594" y="503018"/>
                </a:lnTo>
                <a:lnTo>
                  <a:pt x="0" y="5030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266993" y="1489317"/>
            <a:ext cx="6179448" cy="840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88"/>
              </a:lnSpc>
            </a:pPr>
            <a:r>
              <a:rPr lang="en-US" sz="4420">
                <a:solidFill>
                  <a:srgbClr val="000000"/>
                </a:solidFill>
                <a:latin typeface="Academy"/>
              </a:rPr>
              <a:t>COMBINAR PDF’S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85034" y="0"/>
            <a:ext cx="7902966" cy="4592881"/>
          </a:xfrm>
          <a:custGeom>
            <a:avLst/>
            <a:gdLst/>
            <a:ahLst/>
            <a:cxnLst/>
            <a:rect r="r" b="b" t="t" l="l"/>
            <a:pathLst>
              <a:path h="4592881" w="7902966">
                <a:moveTo>
                  <a:pt x="0" y="0"/>
                </a:moveTo>
                <a:lnTo>
                  <a:pt x="7902966" y="0"/>
                </a:lnTo>
                <a:lnTo>
                  <a:pt x="7902966" y="4592881"/>
                </a:lnTo>
                <a:lnTo>
                  <a:pt x="0" y="459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8703" y="1349192"/>
            <a:ext cx="15797007" cy="1557425"/>
            <a:chOff x="0" y="0"/>
            <a:chExt cx="4160529" cy="4101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0529" cy="410186"/>
            </a:xfrm>
            <a:custGeom>
              <a:avLst/>
              <a:gdLst/>
              <a:ahLst/>
              <a:cxnLst/>
              <a:rect r="r" b="b" t="t" l="l"/>
              <a:pathLst>
                <a:path h="410186" w="4160529">
                  <a:moveTo>
                    <a:pt x="0" y="0"/>
                  </a:moveTo>
                  <a:lnTo>
                    <a:pt x="4160529" y="0"/>
                  </a:lnTo>
                  <a:lnTo>
                    <a:pt x="4160529" y="410186"/>
                  </a:lnTo>
                  <a:lnTo>
                    <a:pt x="0" y="410186"/>
                  </a:lnTo>
                  <a:close/>
                </a:path>
              </a:pathLst>
            </a:custGeom>
            <a:solidFill>
              <a:srgbClr val="FFD07B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0529" cy="4482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50575" y="3104860"/>
            <a:ext cx="15114757" cy="1337086"/>
            <a:chOff x="0" y="0"/>
            <a:chExt cx="3201970" cy="2832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01970" cy="283254"/>
            </a:xfrm>
            <a:custGeom>
              <a:avLst/>
              <a:gdLst/>
              <a:ahLst/>
              <a:cxnLst/>
              <a:rect r="r" b="b" t="t" l="l"/>
              <a:pathLst>
                <a:path h="283254" w="3201970">
                  <a:moveTo>
                    <a:pt x="0" y="0"/>
                  </a:moveTo>
                  <a:lnTo>
                    <a:pt x="3201970" y="0"/>
                  </a:lnTo>
                  <a:lnTo>
                    <a:pt x="3201970" y="283254"/>
                  </a:lnTo>
                  <a:lnTo>
                    <a:pt x="0" y="283254"/>
                  </a:lnTo>
                  <a:close/>
                </a:path>
              </a:pathLst>
            </a:custGeom>
            <a:solidFill>
              <a:srgbClr val="E4FB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01970" cy="321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88703" y="-54791"/>
            <a:ext cx="5918856" cy="125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362"/>
              </a:lnSpc>
            </a:pPr>
            <a:r>
              <a:rPr lang="en-US" sz="7401">
                <a:solidFill>
                  <a:srgbClr val="000000"/>
                </a:solidFill>
                <a:latin typeface="Canva Sans Bold"/>
              </a:rPr>
              <a:t>Instalar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88703" y="3104860"/>
            <a:ext cx="1323745" cy="1323745"/>
          </a:xfrm>
          <a:custGeom>
            <a:avLst/>
            <a:gdLst/>
            <a:ahLst/>
            <a:cxnLst/>
            <a:rect r="r" b="b" t="t" l="l"/>
            <a:pathLst>
              <a:path h="1323745" w="1323745">
                <a:moveTo>
                  <a:pt x="0" y="0"/>
                </a:moveTo>
                <a:lnTo>
                  <a:pt x="1323745" y="0"/>
                </a:lnTo>
                <a:lnTo>
                  <a:pt x="1323745" y="1323745"/>
                </a:lnTo>
                <a:lnTo>
                  <a:pt x="0" y="1323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55769" y="223519"/>
            <a:ext cx="1125674" cy="1125674"/>
          </a:xfrm>
          <a:custGeom>
            <a:avLst/>
            <a:gdLst/>
            <a:ahLst/>
            <a:cxnLst/>
            <a:rect r="r" b="b" t="t" l="l"/>
            <a:pathLst>
              <a:path h="1125674" w="1125674">
                <a:moveTo>
                  <a:pt x="0" y="0"/>
                </a:moveTo>
                <a:lnTo>
                  <a:pt x="1125674" y="0"/>
                </a:lnTo>
                <a:lnTo>
                  <a:pt x="1125674" y="1125673"/>
                </a:lnTo>
                <a:lnTo>
                  <a:pt x="0" y="1125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71963" y="5065440"/>
            <a:ext cx="8218960" cy="4786707"/>
            <a:chOff x="0" y="0"/>
            <a:chExt cx="3201970" cy="186482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01970" cy="1864821"/>
            </a:xfrm>
            <a:custGeom>
              <a:avLst/>
              <a:gdLst/>
              <a:ahLst/>
              <a:cxnLst/>
              <a:rect r="r" b="b" t="t" l="l"/>
              <a:pathLst>
                <a:path h="1864821" w="3201970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71963" y="4708646"/>
            <a:ext cx="8218960" cy="713587"/>
            <a:chOff x="0" y="0"/>
            <a:chExt cx="2876863" cy="2497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876863" cy="249775"/>
            </a:xfrm>
            <a:custGeom>
              <a:avLst/>
              <a:gdLst/>
              <a:ahLst/>
              <a:cxnLst/>
              <a:rect r="r" b="b" t="t" l="l"/>
              <a:pathLst>
                <a:path h="249775" w="2876863">
                  <a:moveTo>
                    <a:pt x="6594" y="0"/>
                  </a:moveTo>
                  <a:lnTo>
                    <a:pt x="2870269" y="0"/>
                  </a:lnTo>
                  <a:cubicBezTo>
                    <a:pt x="2873910" y="0"/>
                    <a:pt x="2876863" y="2952"/>
                    <a:pt x="2876863" y="6594"/>
                  </a:cubicBezTo>
                  <a:lnTo>
                    <a:pt x="2876863" y="243181"/>
                  </a:lnTo>
                  <a:cubicBezTo>
                    <a:pt x="2876863" y="246823"/>
                    <a:pt x="2873910" y="249775"/>
                    <a:pt x="2870269" y="249775"/>
                  </a:cubicBezTo>
                  <a:lnTo>
                    <a:pt x="6594" y="249775"/>
                  </a:lnTo>
                  <a:cubicBezTo>
                    <a:pt x="2952" y="249775"/>
                    <a:pt x="0" y="246823"/>
                    <a:pt x="0" y="243181"/>
                  </a:cubicBezTo>
                  <a:lnTo>
                    <a:pt x="0" y="6594"/>
                  </a:lnTo>
                  <a:cubicBezTo>
                    <a:pt x="0" y="2952"/>
                    <a:pt x="2952" y="0"/>
                    <a:pt x="6594" y="0"/>
                  </a:cubicBezTo>
                  <a:close/>
                </a:path>
              </a:pathLst>
            </a:custGeom>
            <a:solidFill>
              <a:srgbClr val="E4FB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066130" y="4929204"/>
            <a:ext cx="260424" cy="260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610725" y="4929204"/>
            <a:ext cx="260424" cy="26042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B88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155320" y="4929204"/>
            <a:ext cx="260424" cy="26042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865193" y="5783315"/>
            <a:ext cx="7805273" cy="3350955"/>
          </a:xfrm>
          <a:custGeom>
            <a:avLst/>
            <a:gdLst/>
            <a:ahLst/>
            <a:cxnLst/>
            <a:rect r="r" b="b" t="t" l="l"/>
            <a:pathLst>
              <a:path h="3350955" w="7805273">
                <a:moveTo>
                  <a:pt x="0" y="0"/>
                </a:moveTo>
                <a:lnTo>
                  <a:pt x="7805274" y="0"/>
                </a:lnTo>
                <a:lnTo>
                  <a:pt x="7805274" y="3350955"/>
                </a:lnTo>
                <a:lnTo>
                  <a:pt x="0" y="33509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1984928" y="6330033"/>
            <a:ext cx="6047604" cy="3522113"/>
            <a:chOff x="0" y="0"/>
            <a:chExt cx="3201970" cy="186482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01970" cy="1864821"/>
            </a:xfrm>
            <a:custGeom>
              <a:avLst/>
              <a:gdLst/>
              <a:ahLst/>
              <a:cxnLst/>
              <a:rect r="r" b="b" t="t" l="l"/>
              <a:pathLst>
                <a:path h="1864821" w="3201970">
                  <a:moveTo>
                    <a:pt x="0" y="0"/>
                  </a:moveTo>
                  <a:lnTo>
                    <a:pt x="3201970" y="0"/>
                  </a:lnTo>
                  <a:lnTo>
                    <a:pt x="3201970" y="1864821"/>
                  </a:lnTo>
                  <a:lnTo>
                    <a:pt x="0" y="1864821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201970" cy="190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984928" y="6067500"/>
            <a:ext cx="6047604" cy="525065"/>
            <a:chOff x="0" y="0"/>
            <a:chExt cx="2876863" cy="2497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876863" cy="249775"/>
            </a:xfrm>
            <a:custGeom>
              <a:avLst/>
              <a:gdLst/>
              <a:ahLst/>
              <a:cxnLst/>
              <a:rect r="r" b="b" t="t" l="l"/>
              <a:pathLst>
                <a:path h="249775" w="2876863">
                  <a:moveTo>
                    <a:pt x="8961" y="0"/>
                  </a:moveTo>
                  <a:lnTo>
                    <a:pt x="2867901" y="0"/>
                  </a:lnTo>
                  <a:cubicBezTo>
                    <a:pt x="2870278" y="0"/>
                    <a:pt x="2872557" y="944"/>
                    <a:pt x="2874238" y="2625"/>
                  </a:cubicBezTo>
                  <a:cubicBezTo>
                    <a:pt x="2875918" y="4305"/>
                    <a:pt x="2876863" y="6584"/>
                    <a:pt x="2876863" y="8961"/>
                  </a:cubicBezTo>
                  <a:lnTo>
                    <a:pt x="2876863" y="240814"/>
                  </a:lnTo>
                  <a:cubicBezTo>
                    <a:pt x="2876863" y="243191"/>
                    <a:pt x="2875918" y="245470"/>
                    <a:pt x="2874238" y="247150"/>
                  </a:cubicBezTo>
                  <a:cubicBezTo>
                    <a:pt x="2872557" y="248831"/>
                    <a:pt x="2870278" y="249775"/>
                    <a:pt x="2867901" y="249775"/>
                  </a:cubicBezTo>
                  <a:lnTo>
                    <a:pt x="8961" y="249775"/>
                  </a:lnTo>
                  <a:cubicBezTo>
                    <a:pt x="6584" y="249775"/>
                    <a:pt x="4305" y="248831"/>
                    <a:pt x="2625" y="247150"/>
                  </a:cubicBezTo>
                  <a:cubicBezTo>
                    <a:pt x="944" y="245470"/>
                    <a:pt x="0" y="243191"/>
                    <a:pt x="0" y="240814"/>
                  </a:cubicBezTo>
                  <a:lnTo>
                    <a:pt x="0" y="8961"/>
                  </a:lnTo>
                  <a:cubicBezTo>
                    <a:pt x="0" y="6584"/>
                    <a:pt x="944" y="4305"/>
                    <a:pt x="2625" y="2625"/>
                  </a:cubicBezTo>
                  <a:cubicBezTo>
                    <a:pt x="4305" y="944"/>
                    <a:pt x="6584" y="0"/>
                    <a:pt x="8961" y="0"/>
                  </a:cubicBezTo>
                  <a:close/>
                </a:path>
              </a:pathLst>
            </a:custGeom>
            <a:solidFill>
              <a:srgbClr val="EA4435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876863" cy="287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201379" y="6229790"/>
            <a:ext cx="191623" cy="19162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07B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602099" y="6229790"/>
            <a:ext cx="191623" cy="191623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B884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002818" y="6229790"/>
            <a:ext cx="191623" cy="19162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D2DD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6541" lIns="56541" bIns="56541" rIns="56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2201379" y="7230741"/>
            <a:ext cx="5558409" cy="2012528"/>
          </a:xfrm>
          <a:custGeom>
            <a:avLst/>
            <a:gdLst/>
            <a:ahLst/>
            <a:cxnLst/>
            <a:rect r="r" b="b" t="t" l="l"/>
            <a:pathLst>
              <a:path h="2012528" w="5558409">
                <a:moveTo>
                  <a:pt x="0" y="0"/>
                </a:moveTo>
                <a:lnTo>
                  <a:pt x="5558410" y="0"/>
                </a:lnTo>
                <a:lnTo>
                  <a:pt x="5558410" y="2012527"/>
                </a:lnTo>
                <a:lnTo>
                  <a:pt x="0" y="20125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061490" y="1342087"/>
            <a:ext cx="15251432" cy="121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55"/>
              </a:lnSpc>
            </a:pPr>
            <a:r>
              <a:rPr lang="en-US" sz="2967">
                <a:solidFill>
                  <a:srgbClr val="000000"/>
                </a:solidFill>
                <a:latin typeface="Academy"/>
              </a:rPr>
              <a:t>Dropbox (Órulo)\Pasta da equipe Órulo\Automação - Operação\</a:t>
            </a:r>
          </a:p>
          <a:p>
            <a:pPr>
              <a:lnSpc>
                <a:spcPts val="5135"/>
              </a:lnSpc>
            </a:pPr>
            <a:r>
              <a:rPr lang="en-US" sz="3667">
                <a:solidFill>
                  <a:srgbClr val="000000"/>
                </a:solidFill>
                <a:latin typeface="Academy"/>
              </a:rPr>
              <a:t>Gerais\Macros\Script Combinar PDF\... .rar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142112" y="3193945"/>
            <a:ext cx="9015782" cy="569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101"/>
              </a:lnSpc>
            </a:pPr>
            <a:r>
              <a:rPr lang="en-US" sz="2929">
                <a:solidFill>
                  <a:srgbClr val="000000"/>
                </a:solidFill>
                <a:latin typeface="Academy"/>
              </a:rPr>
              <a:t>Extrair a pasta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039936" y="3368948"/>
            <a:ext cx="7968794" cy="87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81"/>
              </a:lnSpc>
            </a:pPr>
            <a:r>
              <a:rPr lang="en-US" sz="4629">
                <a:solidFill>
                  <a:srgbClr val="000000"/>
                </a:solidFill>
                <a:latin typeface="Academy"/>
              </a:rPr>
              <a:t>EM LUGAR LEMbrável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1375" y="5214008"/>
            <a:ext cx="5320522" cy="2745256"/>
            <a:chOff x="0" y="0"/>
            <a:chExt cx="2897594" cy="14950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7594" cy="1495086"/>
            </a:xfrm>
            <a:custGeom>
              <a:avLst/>
              <a:gdLst/>
              <a:ahLst/>
              <a:cxnLst/>
              <a:rect r="r" b="b" t="t" l="l"/>
              <a:pathLst>
                <a:path h="1495086" w="2897594">
                  <a:moveTo>
                    <a:pt x="4365" y="0"/>
                  </a:moveTo>
                  <a:lnTo>
                    <a:pt x="2893229" y="0"/>
                  </a:lnTo>
                  <a:cubicBezTo>
                    <a:pt x="2895640" y="0"/>
                    <a:pt x="2897594" y="1954"/>
                    <a:pt x="2897594" y="4365"/>
                  </a:cubicBezTo>
                  <a:lnTo>
                    <a:pt x="2897594" y="1490721"/>
                  </a:lnTo>
                  <a:cubicBezTo>
                    <a:pt x="2897594" y="1493132"/>
                    <a:pt x="2895640" y="1495086"/>
                    <a:pt x="2893229" y="1495086"/>
                  </a:cubicBezTo>
                  <a:lnTo>
                    <a:pt x="4365" y="1495086"/>
                  </a:lnTo>
                  <a:cubicBezTo>
                    <a:pt x="1954" y="1495086"/>
                    <a:pt x="0" y="1493132"/>
                    <a:pt x="0" y="1490721"/>
                  </a:cubicBezTo>
                  <a:lnTo>
                    <a:pt x="0" y="4365"/>
                  </a:lnTo>
                  <a:cubicBezTo>
                    <a:pt x="0" y="1954"/>
                    <a:pt x="1954" y="0"/>
                    <a:pt x="4365" y="0"/>
                  </a:cubicBezTo>
                  <a:close/>
                </a:path>
              </a:pathLst>
            </a:custGeom>
            <a:solidFill>
              <a:srgbClr val="FFDDE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7594" cy="1533186"/>
            </a:xfrm>
            <a:prstGeom prst="rect">
              <a:avLst/>
            </a:prstGeom>
          </p:spPr>
          <p:txBody>
            <a:bodyPr anchor="ctr" rtlCol="false" tIns="24567" lIns="24567" bIns="24567" rIns="24567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375" y="4747631"/>
            <a:ext cx="5320522" cy="466376"/>
            <a:chOff x="0" y="0"/>
            <a:chExt cx="2897594" cy="2539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7594" cy="253992"/>
            </a:xfrm>
            <a:custGeom>
              <a:avLst/>
              <a:gdLst/>
              <a:ahLst/>
              <a:cxnLst/>
              <a:rect r="r" b="b" t="t" l="l"/>
              <a:pathLst>
                <a:path h="253992" w="2897594">
                  <a:moveTo>
                    <a:pt x="4365" y="0"/>
                  </a:moveTo>
                  <a:lnTo>
                    <a:pt x="2893229" y="0"/>
                  </a:lnTo>
                  <a:cubicBezTo>
                    <a:pt x="2895640" y="0"/>
                    <a:pt x="2897594" y="1954"/>
                    <a:pt x="2897594" y="4365"/>
                  </a:cubicBezTo>
                  <a:lnTo>
                    <a:pt x="2897594" y="249626"/>
                  </a:lnTo>
                  <a:cubicBezTo>
                    <a:pt x="2897594" y="252037"/>
                    <a:pt x="2895640" y="253992"/>
                    <a:pt x="2893229" y="253992"/>
                  </a:cubicBezTo>
                  <a:lnTo>
                    <a:pt x="4365" y="253992"/>
                  </a:lnTo>
                  <a:cubicBezTo>
                    <a:pt x="1954" y="253992"/>
                    <a:pt x="0" y="252037"/>
                    <a:pt x="0" y="249626"/>
                  </a:cubicBezTo>
                  <a:lnTo>
                    <a:pt x="0" y="4365"/>
                  </a:lnTo>
                  <a:cubicBezTo>
                    <a:pt x="0" y="1954"/>
                    <a:pt x="1954" y="0"/>
                    <a:pt x="4365" y="0"/>
                  </a:cubicBezTo>
                  <a:close/>
                </a:path>
              </a:pathLst>
            </a:custGeom>
            <a:solidFill>
              <a:srgbClr val="FF79B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97594" cy="292092"/>
            </a:xfrm>
            <a:prstGeom prst="rect">
              <a:avLst/>
            </a:prstGeom>
          </p:spPr>
          <p:txBody>
            <a:bodyPr anchor="ctr" rtlCol="false" tIns="24567" lIns="24567" bIns="24567" rIns="24567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8305" y="4826558"/>
            <a:ext cx="1707819" cy="329543"/>
            <a:chOff x="0" y="0"/>
            <a:chExt cx="2277092" cy="439391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39391" cy="43939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07B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918850" y="0"/>
              <a:ext cx="439391" cy="43939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CB884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837701" y="0"/>
              <a:ext cx="439391" cy="439391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0D2DD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8" id="18"/>
          <p:cNvSpPr txBox="true"/>
          <p:nvPr/>
        </p:nvSpPr>
        <p:spPr>
          <a:xfrm rot="0">
            <a:off x="1175410" y="5761887"/>
            <a:ext cx="4552452" cy="1068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8"/>
              </a:lnSpc>
            </a:pPr>
            <a:r>
              <a:rPr lang="en-US" sz="2920">
                <a:solidFill>
                  <a:srgbClr val="000000"/>
                </a:solidFill>
                <a:latin typeface="Academy"/>
              </a:rPr>
              <a:t>Tem ideia boa??</a:t>
            </a:r>
          </a:p>
          <a:p>
            <a:pPr algn="ctr">
              <a:lnSpc>
                <a:spcPts val="4088"/>
              </a:lnSpc>
            </a:pPr>
            <a:r>
              <a:rPr lang="en-US" sz="2920">
                <a:solidFill>
                  <a:srgbClr val="000000"/>
                </a:solidFill>
                <a:latin typeface="Academy"/>
              </a:rPr>
              <a:t>Me chama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338166" y="8412744"/>
            <a:ext cx="6450063" cy="3748513"/>
          </a:xfrm>
          <a:custGeom>
            <a:avLst/>
            <a:gdLst/>
            <a:ahLst/>
            <a:cxnLst/>
            <a:rect r="r" b="b" t="t" l="l"/>
            <a:pathLst>
              <a:path h="3748513" w="6450063">
                <a:moveTo>
                  <a:pt x="0" y="0"/>
                </a:moveTo>
                <a:lnTo>
                  <a:pt x="6450063" y="0"/>
                </a:lnTo>
                <a:lnTo>
                  <a:pt x="6450063" y="3748512"/>
                </a:lnTo>
                <a:lnTo>
                  <a:pt x="0" y="374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744365" y="600684"/>
            <a:ext cx="7902966" cy="4592881"/>
          </a:xfrm>
          <a:custGeom>
            <a:avLst/>
            <a:gdLst/>
            <a:ahLst/>
            <a:cxnLst/>
            <a:rect r="r" b="b" t="t" l="l"/>
            <a:pathLst>
              <a:path h="4592881" w="7902966">
                <a:moveTo>
                  <a:pt x="0" y="0"/>
                </a:moveTo>
                <a:lnTo>
                  <a:pt x="7902966" y="0"/>
                </a:lnTo>
                <a:lnTo>
                  <a:pt x="7902966" y="4592881"/>
                </a:lnTo>
                <a:lnTo>
                  <a:pt x="0" y="45928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7206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74564" y="2195904"/>
            <a:ext cx="11370230" cy="138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11"/>
              </a:lnSpc>
            </a:pPr>
            <a:r>
              <a:rPr lang="en-US" sz="7294">
                <a:solidFill>
                  <a:srgbClr val="000000"/>
                </a:solidFill>
                <a:latin typeface="Academy"/>
              </a:rPr>
              <a:t>Obrigado &amp; Enjoy!!!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6659679" y="6984452"/>
            <a:ext cx="11735316" cy="2273848"/>
            <a:chOff x="0" y="0"/>
            <a:chExt cx="3090783" cy="59887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90783" cy="598874"/>
            </a:xfrm>
            <a:custGeom>
              <a:avLst/>
              <a:gdLst/>
              <a:ahLst/>
              <a:cxnLst/>
              <a:rect r="r" b="b" t="t" l="l"/>
              <a:pathLst>
                <a:path h="598874" w="3090783">
                  <a:moveTo>
                    <a:pt x="0" y="0"/>
                  </a:moveTo>
                  <a:lnTo>
                    <a:pt x="3090783" y="0"/>
                  </a:lnTo>
                  <a:lnTo>
                    <a:pt x="3090783" y="598874"/>
                  </a:lnTo>
                  <a:lnTo>
                    <a:pt x="0" y="598874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090783" cy="636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330849" y="7959264"/>
            <a:ext cx="1856903" cy="1856903"/>
          </a:xfrm>
          <a:custGeom>
            <a:avLst/>
            <a:gdLst/>
            <a:ahLst/>
            <a:cxnLst/>
            <a:rect r="r" b="b" t="t" l="l"/>
            <a:pathLst>
              <a:path h="1856903" w="1856903">
                <a:moveTo>
                  <a:pt x="0" y="0"/>
                </a:moveTo>
                <a:lnTo>
                  <a:pt x="1856902" y="0"/>
                </a:lnTo>
                <a:lnTo>
                  <a:pt x="1856902" y="1856903"/>
                </a:lnTo>
                <a:lnTo>
                  <a:pt x="0" y="1856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7393495" y="7163569"/>
            <a:ext cx="10267684" cy="1621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188"/>
              </a:lnSpc>
            </a:pPr>
            <a:r>
              <a:rPr lang="en-US" sz="4420">
                <a:solidFill>
                  <a:srgbClr val="000000"/>
                </a:solidFill>
                <a:latin typeface="Academy"/>
              </a:rPr>
              <a:t>https://github.com/iantuler/PDF_no_menu_de_contexto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DAFzHkdncjU</dc:identifier>
  <dcterms:modified xsi:type="dcterms:W3CDTF">2011-08-01T06:04:30Z</dcterms:modified>
  <cp:revision>1</cp:revision>
  <dc:title>Buscar</dc:title>
</cp:coreProperties>
</file>