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>
        <p:scale>
          <a:sx n="130" d="100"/>
          <a:sy n="130" d="100"/>
        </p:scale>
        <p:origin x="-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0F28-E962-9342-B99A-1BE03D41DF3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7496-D380-CA4C-B213-165FC101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5705" r="3853" b="6459"/>
          <a:stretch/>
        </p:blipFill>
        <p:spPr>
          <a:xfrm>
            <a:off x="-1" y="0"/>
            <a:ext cx="12179707" cy="584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4282" y="448517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West St. &amp; Chamber St.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5878" y="1065558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E. 7 and Avenue A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73744" y="142164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Broadway &amp; Battery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73130" y="5198333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Columbus &amp; W72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76336" y="4542083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Broadway &amp; W60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28859" y="479126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Grand Army Plaza &amp; </a:t>
            </a:r>
          </a:p>
          <a:p>
            <a:r>
              <a:rPr lang="en-US" sz="800" dirty="0" smtClean="0">
                <a:latin typeface="Times New Roman" charset="0"/>
                <a:ea typeface="Times New Roman" charset="0"/>
                <a:cs typeface="Times New Roman" charset="0"/>
              </a:rPr>
              <a:t>Central Park</a:t>
            </a: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42" y="1593850"/>
            <a:ext cx="4079454" cy="422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89" y="1598232"/>
            <a:ext cx="4002171" cy="4225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6548" y="1154370"/>
            <a:ext cx="316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West St. &amp; Chamber 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St. in Lower Manhattan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8346" y="1154370"/>
            <a:ext cx="2838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Columbus &amp; </a:t>
            </a:r>
            <a:r>
              <a:rPr lang="en-US" sz="1200" b="1" smtClean="0">
                <a:latin typeface="Times New Roman" charset="0"/>
                <a:ea typeface="Times New Roman" charset="0"/>
                <a:cs typeface="Times New Roman" charset="0"/>
              </a:rPr>
              <a:t>W72 near Upper West Side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10185" b="7963"/>
          <a:stretch/>
        </p:blipFill>
        <p:spPr>
          <a:xfrm>
            <a:off x="2667000" y="571500"/>
            <a:ext cx="6159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 r="8333" b="8332"/>
          <a:stretch/>
        </p:blipFill>
        <p:spPr>
          <a:xfrm>
            <a:off x="2882900" y="3492500"/>
            <a:ext cx="3551643" cy="3276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 r="8333" b="8332"/>
          <a:stretch/>
        </p:blipFill>
        <p:spPr>
          <a:xfrm>
            <a:off x="2882900" y="152400"/>
            <a:ext cx="3551643" cy="3276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 r="8333" b="8332"/>
          <a:stretch/>
        </p:blipFill>
        <p:spPr>
          <a:xfrm>
            <a:off x="6502400" y="3492500"/>
            <a:ext cx="3551643" cy="327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 r="8333" b="8332"/>
          <a:stretch/>
        </p:blipFill>
        <p:spPr>
          <a:xfrm>
            <a:off x="6502400" y="152400"/>
            <a:ext cx="3551643" cy="32766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421622" y="717753"/>
            <a:ext cx="226143" cy="22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27344" y="717753"/>
            <a:ext cx="226143" cy="22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027344" y="4053347"/>
            <a:ext cx="226143" cy="22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1621" y="4053347"/>
            <a:ext cx="226143" cy="22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Xiao</dc:creator>
  <cp:lastModifiedBy>Ian Xiao</cp:lastModifiedBy>
  <cp:revision>9</cp:revision>
  <dcterms:created xsi:type="dcterms:W3CDTF">2017-12-15T02:20:32Z</dcterms:created>
  <dcterms:modified xsi:type="dcterms:W3CDTF">2017-12-15T04:14:15Z</dcterms:modified>
</cp:coreProperties>
</file>