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93" d="100"/>
          <a:sy n="193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@ 3/21~4/11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1"/>
            <a:ext cx="8917459" cy="481841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i="1" dirty="0" smtClean="0"/>
              <a:t>Hw2_studentID_yourname.R </a:t>
            </a:r>
            <a:r>
              <a:rPr lang="en-US" altLang="zh-TW" i="1" dirty="0"/>
              <a:t>-</a:t>
            </a:r>
            <a:r>
              <a:rPr lang="en-US" altLang="zh-TW" i="1" dirty="0" smtClean="0"/>
              <a:t>target  male/female -query F1 AUC sensitivity specificity </a:t>
            </a:r>
            <a:r>
              <a:rPr lang="en-US" altLang="zh-TW" i="1" dirty="0"/>
              <a:t>-files </a:t>
            </a:r>
            <a:r>
              <a:rPr lang="en-US" altLang="zh-TW" i="1" dirty="0" smtClean="0"/>
              <a:t>set1 set2 </a:t>
            </a:r>
            <a:r>
              <a:rPr lang="is-IS" altLang="zh-TW" i="1" dirty="0" smtClean="0"/>
              <a:t>… setx</a:t>
            </a:r>
            <a:r>
              <a:rPr lang="en-US" altLang="zh-TW" i="1" dirty="0" smtClean="0"/>
              <a:t> </a:t>
            </a:r>
            <a:r>
              <a:rPr lang="en-US" altLang="zh-TW" i="1" dirty="0"/>
              <a:t>–out </a:t>
            </a:r>
            <a:r>
              <a:rPr lang="en-US" altLang="zh-TW" i="1" dirty="0" err="1" smtClean="0"/>
              <a:t>out_folder</a:t>
            </a:r>
            <a:endParaRPr lang="en-US" altLang="zh-TW" i="1" dirty="0" smtClean="0"/>
          </a:p>
          <a:p>
            <a:pPr lvl="1"/>
            <a:r>
              <a:rPr lang="en-US" altLang="zh-TW" dirty="0"/>
              <a:t>Read in multiple folders </a:t>
            </a:r>
            <a:r>
              <a:rPr lang="en-US" altLang="zh-TW" dirty="0" smtClean="0"/>
              <a:t>(# of </a:t>
            </a:r>
            <a:r>
              <a:rPr lang="en-US" altLang="zh-TW" dirty="0"/>
              <a:t>input </a:t>
            </a:r>
            <a:r>
              <a:rPr lang="en-US" altLang="zh-TW" dirty="0" smtClean="0"/>
              <a:t>folds is random)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one file which contains the max/min </a:t>
            </a:r>
            <a:r>
              <a:rPr lang="en-US" altLang="zh-TW" dirty="0" smtClean="0"/>
              <a:t>one</a:t>
            </a:r>
            <a:endParaRPr lang="en-US" dirty="0" smtClean="0"/>
          </a:p>
          <a:p>
            <a:r>
              <a:rPr lang="en-US" dirty="0" smtClean="0"/>
              <a:t>Inputs : </a:t>
            </a:r>
            <a:r>
              <a:rPr lang="en-US" i="1" dirty="0" smtClean="0"/>
              <a:t>set1/method1.csv</a:t>
            </a:r>
          </a:p>
          <a:p>
            <a:pPr marL="457200" lvl="1" indent="0">
              <a:buNone/>
            </a:pPr>
            <a:r>
              <a:rPr lang="en-US" sz="1600" dirty="0" err="1" smtClean="0"/>
              <a:t>persons,prediction,reference</a:t>
            </a:r>
            <a:r>
              <a:rPr lang="en-US" sz="1600" dirty="0" err="1" smtClean="0">
                <a:solidFill>
                  <a:schemeClr val="accent1"/>
                </a:solidFill>
              </a:rPr>
              <a:t>,predictionScore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person1,Female,Male</a:t>
            </a:r>
            <a:r>
              <a:rPr lang="en-US" sz="1600" dirty="0" smtClean="0">
                <a:solidFill>
                  <a:schemeClr val="accent1"/>
                </a:solidFill>
              </a:rPr>
              <a:t>,0.91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person2,Female,Male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,0.61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person3,Female,Female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,0.98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person4,Male,Female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,0.53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Output : </a:t>
            </a:r>
            <a:r>
              <a:rPr lang="en-US" altLang="zh-TW" i="1" dirty="0" err="1" smtClean="0"/>
              <a:t>out_folder</a:t>
            </a:r>
            <a:r>
              <a:rPr lang="en-US" altLang="zh-TW" i="1" dirty="0" smtClean="0"/>
              <a:t>/</a:t>
            </a:r>
            <a:r>
              <a:rPr lang="en-US" i="1" dirty="0" smtClean="0"/>
              <a:t>set1.csv</a:t>
            </a:r>
          </a:p>
          <a:p>
            <a:pPr marL="457200" lvl="1" indent="0">
              <a:buNone/>
            </a:pPr>
            <a:r>
              <a:rPr lang="en-US" sz="1800" dirty="0" smtClean="0"/>
              <a:t>method,F1,AUC,</a:t>
            </a:r>
            <a:r>
              <a:rPr lang="en-US" altLang="zh-TW" sz="1800" dirty="0" smtClean="0"/>
              <a:t>sensitivity,specificity,siganificant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method1,0.91,0.96,0.85,0.79,no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method2,0.99,0.98,0.86,0.70,yes</a:t>
            </a:r>
          </a:p>
          <a:p>
            <a:pPr marL="457200" lvl="1" indent="0">
              <a:buNone/>
            </a:pPr>
            <a:r>
              <a:rPr lang="en-US" sz="1800" dirty="0" smtClean="0"/>
              <a:t>highest,method2,method2,method2,method1,nan</a:t>
            </a:r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102</TotalTime>
  <Words>57</Words>
  <Application>Microsoft Macintosh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Corbel</vt:lpstr>
      <vt:lpstr>新細明體</vt:lpstr>
      <vt:lpstr>Arial</vt:lpstr>
      <vt:lpstr>jmchang-4-datascience</vt:lpstr>
      <vt:lpstr>Homework 2 @ 3/21~4/11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23</cp:revision>
  <dcterms:created xsi:type="dcterms:W3CDTF">2016-03-20T04:39:04Z</dcterms:created>
  <dcterms:modified xsi:type="dcterms:W3CDTF">2016-04-11T06:03:39Z</dcterms:modified>
</cp:coreProperties>
</file>