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5"/>
    <p:restoredTop sz="94674"/>
  </p:normalViewPr>
  <p:slideViewPr>
    <p:cSldViewPr snapToGrid="0" snapToObjects="1">
      <p:cViewPr varScale="1">
        <p:scale>
          <a:sx n="215" d="100"/>
          <a:sy n="215" d="100"/>
        </p:scale>
        <p:origin x="24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2016/4/25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303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2016/4/25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353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2016/4/25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870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2016/4/25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66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2016/4/25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298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2016/4/25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195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12192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7"/>
            <a:ext cx="12192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141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12192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7"/>
            <a:ext cx="12192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126754" y="6648166"/>
            <a:ext cx="40652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/>
              <a:t>Zumel</a:t>
            </a:r>
            <a:r>
              <a:rPr lang="en-US" altLang="zh-TW" sz="800" dirty="0" smtClean="0"/>
              <a:t>, N. &amp; Mount, J. </a:t>
            </a:r>
            <a:r>
              <a:rPr lang="en-US" altLang="zh-TW" sz="800" i="1" dirty="0" smtClean="0"/>
              <a:t>Practical Data Science with R</a:t>
            </a:r>
            <a:r>
              <a:rPr lang="en-US" altLang="zh-TW" sz="8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209442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.ca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425"/>
            <a:ext cx="12192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7"/>
            <a:ext cx="12192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14916" y="39549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！</a:t>
            </a:r>
            <a:endParaRPr lang="zh-TW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26754" y="6648166"/>
            <a:ext cx="40652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/>
              <a:t>Zumel</a:t>
            </a:r>
            <a:r>
              <a:rPr lang="en-US" altLang="zh-TW" sz="800" dirty="0" smtClean="0"/>
              <a:t>, N. &amp; Mount, J. </a:t>
            </a:r>
            <a:r>
              <a:rPr lang="en-US" altLang="zh-TW" sz="800" i="1" dirty="0" smtClean="0"/>
              <a:t>Practical Data Science with R</a:t>
            </a:r>
            <a:r>
              <a:rPr lang="en-US" altLang="zh-TW" sz="8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163066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.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12192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7"/>
            <a:ext cx="12192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07436" y="40671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？</a:t>
            </a:r>
            <a:endParaRPr lang="zh-TW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26754" y="6648166"/>
            <a:ext cx="40652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/>
              <a:t>Zumel</a:t>
            </a:r>
            <a:r>
              <a:rPr lang="en-US" altLang="zh-TW" sz="800" dirty="0" smtClean="0"/>
              <a:t>, N. &amp; Mount, J. </a:t>
            </a:r>
            <a:r>
              <a:rPr lang="en-US" altLang="zh-TW" sz="800" i="1" dirty="0" smtClean="0"/>
              <a:t>Practical Data Science with R</a:t>
            </a:r>
            <a:r>
              <a:rPr lang="en-US" altLang="zh-TW" sz="8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46500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2016/4/25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512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2016/4/25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99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2016/4/25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800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2016/4/25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120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F422F-3B3D-1F4D-8859-9D693735C5BA}" type="datetimeFigureOut">
              <a:rPr kumimoji="1" lang="zh-TW" altLang="en-US" smtClean="0"/>
              <a:t>2016/4/25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452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mchang.shinyapps.io/ggvisExamp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3 @ 4/25~5/9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199" y="1600201"/>
            <a:ext cx="8917459" cy="1534885"/>
          </a:xfrm>
        </p:spPr>
        <p:txBody>
          <a:bodyPr anchor="t">
            <a:normAutofit/>
          </a:bodyPr>
          <a:lstStyle/>
          <a:p>
            <a:r>
              <a:rPr lang="en-US" altLang="zh-TW" sz="2400" i="1" dirty="0"/>
              <a:t>https</a:t>
            </a:r>
            <a:r>
              <a:rPr lang="en-US" altLang="zh-TW" sz="2400" i="1" dirty="0" smtClean="0"/>
              <a:t>://&lt;</a:t>
            </a:r>
            <a:r>
              <a:rPr lang="en-US" altLang="zh-TW" sz="2400" i="1" dirty="0" err="1" smtClean="0"/>
              <a:t>yourname</a:t>
            </a:r>
            <a:r>
              <a:rPr lang="en-US" altLang="zh-TW" sz="2400" i="1" dirty="0" smtClean="0"/>
              <a:t>&gt;.</a:t>
            </a:r>
            <a:r>
              <a:rPr lang="en-US" altLang="zh-TW" sz="2400" i="1" dirty="0" err="1" smtClean="0"/>
              <a:t>shinyapps.io</a:t>
            </a:r>
            <a:r>
              <a:rPr lang="en-US" altLang="zh-TW" sz="2400" i="1" dirty="0" smtClean="0"/>
              <a:t>/hw3/</a:t>
            </a:r>
          </a:p>
          <a:p>
            <a:r>
              <a:rPr lang="en-US" sz="2400" dirty="0">
                <a:hlinkClick r:id="rId2"/>
              </a:rPr>
              <a:t>https://jmchang.shinyapps.io/ggvisExample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en-US" sz="18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b="31028"/>
          <a:stretch/>
        </p:blipFill>
        <p:spPr>
          <a:xfrm>
            <a:off x="8901201" y="3010394"/>
            <a:ext cx="2869240" cy="238347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795127" y="3010394"/>
            <a:ext cx="1929740" cy="92333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i="1" dirty="0" smtClean="0">
                <a:solidFill>
                  <a:schemeClr val="bg1"/>
                </a:solidFill>
              </a:rPr>
              <a:t>Select option</a:t>
            </a:r>
            <a:endParaRPr kumimoji="1" lang="en-US" altLang="zh-TW" i="1" dirty="0">
              <a:solidFill>
                <a:schemeClr val="bg1"/>
              </a:solidFill>
            </a:endParaRPr>
          </a:p>
          <a:p>
            <a:r>
              <a:rPr kumimoji="1" lang="en-US" altLang="zh-TW" dirty="0" smtClean="0">
                <a:solidFill>
                  <a:schemeClr val="bg1"/>
                </a:solidFill>
              </a:rPr>
              <a:t>Data set</a:t>
            </a:r>
          </a:p>
          <a:p>
            <a:r>
              <a:rPr kumimoji="1" lang="en-US" altLang="zh-TW" dirty="0" smtClean="0">
                <a:solidFill>
                  <a:schemeClr val="bg1"/>
                </a:solidFill>
              </a:rPr>
              <a:t>set1</a:t>
            </a:r>
            <a:endParaRPr kumimoji="1"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 rot="10800000">
            <a:off x="8901201" y="3589701"/>
            <a:ext cx="369332" cy="731932"/>
          </a:xfrm>
          <a:prstGeom prst="rect">
            <a:avLst/>
          </a:prstGeom>
          <a:solidFill>
            <a:schemeClr val="tx1"/>
          </a:solidFill>
        </p:spPr>
        <p:txBody>
          <a:bodyPr vert="eaVert" wrap="none" rtlCol="0">
            <a:spAutoFit/>
          </a:bodyPr>
          <a:lstStyle/>
          <a:p>
            <a:r>
              <a:rPr kumimoji="1" lang="en-US" altLang="zh-TW" sz="1200" dirty="0">
                <a:solidFill>
                  <a:schemeClr val="bg1"/>
                </a:solidFill>
              </a:rPr>
              <a:t>sensitivity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71" y="3010394"/>
            <a:ext cx="5569527" cy="285940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962498" y="4809098"/>
            <a:ext cx="2616069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800" dirty="0" smtClean="0">
                <a:solidFill>
                  <a:schemeClr val="bg1"/>
                </a:solidFill>
              </a:rPr>
              <a:t>Method F1 AUC sensitivity specificity significant</a:t>
            </a:r>
            <a:endParaRPr lang="en-US" altLang="zh-TW" sz="800" dirty="0">
              <a:solidFill>
                <a:schemeClr val="bg1"/>
              </a:solidFill>
            </a:endParaRPr>
          </a:p>
          <a:p>
            <a:r>
              <a:rPr lang="en-US" altLang="zh-TW" sz="800" dirty="0" smtClean="0">
                <a:solidFill>
                  <a:schemeClr val="bg1"/>
                </a:solidFill>
              </a:rPr>
              <a:t>Method1 0.91 0.96 0.85 0.79 no</a:t>
            </a:r>
            <a:endParaRPr lang="en-US" altLang="zh-TW" sz="800" dirty="0">
              <a:solidFill>
                <a:schemeClr val="bg1"/>
              </a:solidFill>
            </a:endParaRPr>
          </a:p>
          <a:p>
            <a:r>
              <a:rPr lang="en-US" altLang="zh-TW" sz="800" dirty="0" smtClean="0">
                <a:solidFill>
                  <a:schemeClr val="bg1"/>
                </a:solidFill>
              </a:rPr>
              <a:t>Method2 0.99,0.98,0.86,0.70,yes</a:t>
            </a:r>
            <a:endParaRPr lang="en-US" altLang="zh-TW" sz="800" dirty="0">
              <a:solidFill>
                <a:schemeClr val="bg1"/>
              </a:solidFill>
            </a:endParaRPr>
          </a:p>
          <a:p>
            <a:r>
              <a:rPr lang="en-US" altLang="zh-TW" sz="800" dirty="0" smtClean="0">
                <a:solidFill>
                  <a:schemeClr val="bg1"/>
                </a:solidFill>
              </a:rPr>
              <a:t>Highest method2 method2 method2 method1 nan</a:t>
            </a:r>
            <a:endParaRPr lang="en-US" altLang="zh-TW" sz="800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 rot="16200000">
            <a:off x="10489916" y="4428761"/>
            <a:ext cx="369332" cy="850554"/>
          </a:xfrm>
          <a:prstGeom prst="rect">
            <a:avLst/>
          </a:prstGeom>
          <a:solidFill>
            <a:schemeClr val="tx1"/>
          </a:solidFill>
        </p:spPr>
        <p:txBody>
          <a:bodyPr vert="eaVert" wrap="none" rtlCol="0">
            <a:spAutoFit/>
          </a:bodyPr>
          <a:lstStyle/>
          <a:p>
            <a:r>
              <a:rPr kumimoji="1" lang="en-US" altLang="zh-TW" sz="1200">
                <a:solidFill>
                  <a:schemeClr val="bg1"/>
                </a:solidFill>
              </a:rPr>
              <a:t>1-specificity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0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mchang-4-datascience">
  <a:themeElements>
    <a:clrScheme name="薄暮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薄暮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薄暮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mchang-4-datascience" id="{BFF372C9-5BDF-F043-9641-C76737C5863C}" vid="{44FF60E8-19B3-D24B-8CCE-2CBC5809B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jmchang-4-datascience</Template>
  <TotalTime>116</TotalTime>
  <Words>41</Words>
  <Application>Microsoft Macintosh PowerPoint</Application>
  <PresentationFormat>寬螢幕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Corbel</vt:lpstr>
      <vt:lpstr>新細明體</vt:lpstr>
      <vt:lpstr>Arial</vt:lpstr>
      <vt:lpstr>jmchang-4-datascience</vt:lpstr>
      <vt:lpstr>Homework 3 @ 4/25~5/9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 @ 3/21</dc:title>
  <dc:creator>Jia-Ming CHANG</dc:creator>
  <cp:lastModifiedBy>Jia-Ming CHANG</cp:lastModifiedBy>
  <cp:revision>31</cp:revision>
  <dcterms:created xsi:type="dcterms:W3CDTF">2016-03-20T04:39:04Z</dcterms:created>
  <dcterms:modified xsi:type="dcterms:W3CDTF">2016-04-25T04:17:46Z</dcterms:modified>
</cp:coreProperties>
</file>