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7"/>
  </p:notesMasterIdLst>
  <p:sldIdLst>
    <p:sldId id="256" r:id="rId2"/>
    <p:sldId id="276" r:id="rId3"/>
    <p:sldId id="278" r:id="rId4"/>
    <p:sldId id="279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8"/>
    <p:restoredTop sz="94656"/>
  </p:normalViewPr>
  <p:slideViewPr>
    <p:cSldViewPr snapToGrid="0" snapToObjects="1">
      <p:cViewPr varScale="1">
        <p:scale>
          <a:sx n="213" d="100"/>
          <a:sy n="213" d="100"/>
        </p:scale>
        <p:origin x="18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41C98-568E-2F4C-B823-88B8AF57AAA9}" type="datetimeFigureOut">
              <a:rPr kumimoji="1" lang="zh-TW" altLang="en-US" smtClean="0"/>
              <a:t>2016/6/6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ED2A-5796-764F-AE55-2284182E80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72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8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2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6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11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6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095065" y="6648166"/>
            <a:ext cx="30489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49444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ca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424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6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-23459" y="39549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065" y="6648166"/>
            <a:ext cx="30489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144056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9144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6"/>
            <a:ext cx="9144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-29069" y="40671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？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5065" y="6648166"/>
            <a:ext cx="304893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82970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F8FA-3424-4F49-8B38-895832CADF5C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02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918" y="2130425"/>
            <a:ext cx="871369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1042</a:t>
            </a:r>
            <a:r>
              <a:rPr lang="en-US" dirty="0" smtClean="0"/>
              <a:t>. Data </a:t>
            </a:r>
            <a:r>
              <a:rPr lang="en-US" dirty="0"/>
              <a:t>Science in </a:t>
            </a:r>
            <a:r>
              <a:rPr lang="en-US" dirty="0" smtClean="0"/>
              <a:t>Practice</a:t>
            </a:r>
          </a:p>
          <a:p>
            <a:r>
              <a:rPr lang="en-US" dirty="0" smtClean="0"/>
              <a:t>Week </a:t>
            </a:r>
            <a:r>
              <a:rPr lang="en-US" dirty="0" smtClean="0"/>
              <a:t>18, 06/20</a:t>
            </a:r>
            <a:endParaRPr lang="en-US" dirty="0" smtClean="0"/>
          </a:p>
          <a:p>
            <a:r>
              <a:rPr lang="en-US" altLang="zh-TW" dirty="0"/>
              <a:t>Jia-Ming Chang</a:t>
            </a:r>
          </a:p>
          <a:p>
            <a:r>
              <a:rPr lang="en-US" altLang="zh-TW" dirty="0"/>
              <a:t>http://</a:t>
            </a:r>
            <a:r>
              <a:rPr lang="en-US" altLang="zh-TW" dirty="0" err="1"/>
              <a:t>www.cs.nccu.edu.tw</a:t>
            </a:r>
            <a:r>
              <a:rPr lang="en-US" altLang="zh-TW" dirty="0"/>
              <a:t>/~</a:t>
            </a:r>
            <a:r>
              <a:rPr lang="en-US" altLang="zh-TW" dirty="0" err="1"/>
              <a:t>jmchang</a:t>
            </a:r>
            <a:r>
              <a:rPr lang="en-US" altLang="zh-TW" dirty="0"/>
              <a:t>/course/1042/</a:t>
            </a:r>
            <a:r>
              <a:rPr lang="en-US" altLang="zh-TW" dirty="0" err="1"/>
              <a:t>datascience</a:t>
            </a:r>
            <a:r>
              <a:rPr lang="en-US" altLang="zh-TW" dirty="0" smtClean="0"/>
              <a:t>/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0" y="6581001"/>
            <a:ext cx="7438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The slide </a:t>
            </a:r>
            <a:r>
              <a:rPr lang="zh-TW" altLang="en-US" sz="1200" dirty="0" smtClean="0"/>
              <a:t>is</a:t>
            </a:r>
            <a:r>
              <a:rPr lang="en-US" altLang="zh-TW" sz="1200" dirty="0" smtClean="0"/>
              <a:t>only</a:t>
            </a:r>
            <a:r>
              <a:rPr lang="zh-TW" altLang="en-US" sz="1200" dirty="0" smtClean="0"/>
              <a:t> </a:t>
            </a:r>
            <a:r>
              <a:rPr lang="zh-TW" altLang="en-US" sz="1200" dirty="0"/>
              <a:t>for educational </a:t>
            </a:r>
            <a:r>
              <a:rPr lang="zh-TW" altLang="en-US" sz="1200" dirty="0" smtClean="0"/>
              <a:t>purposes</a:t>
            </a:r>
            <a:r>
              <a:rPr lang="en-US" altLang="zh-TW" sz="1200" dirty="0" smtClean="0"/>
              <a:t>. I</a:t>
            </a:r>
            <a:r>
              <a:rPr lang="zh-TW" altLang="en-US" sz="1200" dirty="0" smtClean="0"/>
              <a:t>f </a:t>
            </a:r>
            <a:r>
              <a:rPr lang="en-US" altLang="zh-TW" sz="1200" dirty="0" smtClean="0"/>
              <a:t>any </a:t>
            </a:r>
            <a:r>
              <a:rPr lang="zh-TW" altLang="en-US" sz="1200" dirty="0" smtClean="0"/>
              <a:t>infringement</a:t>
            </a:r>
            <a:r>
              <a:rPr lang="en-US" altLang="zh-TW" sz="1200" dirty="0" smtClean="0"/>
              <a:t>, please contact me</a:t>
            </a:r>
            <a:r>
              <a:rPr lang="zh-TW" altLang="en-US" sz="1200" dirty="0" smtClean="0"/>
              <a:t>, </a:t>
            </a:r>
            <a:r>
              <a:rPr lang="en-US" altLang="zh-TW" sz="1200" dirty="0" smtClean="0"/>
              <a:t>we will </a:t>
            </a:r>
            <a:r>
              <a:rPr lang="zh-TW" altLang="en-US" sz="1200" dirty="0" smtClean="0"/>
              <a:t>correct immediately</a:t>
            </a:r>
            <a:r>
              <a:rPr lang="en-US" altLang="zh-TW" sz="1200" dirty="0" smtClean="0"/>
              <a:t>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73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Content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80566"/>
            <a:ext cx="8229600" cy="5259294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Prepare a </a:t>
            </a:r>
            <a:r>
              <a:rPr lang="en-US" altLang="zh-TW" dirty="0" err="1" smtClean="0"/>
              <a:t>Powerpoint</a:t>
            </a:r>
            <a:r>
              <a:rPr lang="en-US" altLang="zh-TW" dirty="0" smtClean="0"/>
              <a:t> &amp; send me by 6/20 </a:t>
            </a:r>
          </a:p>
          <a:p>
            <a:r>
              <a:rPr lang="en-US" altLang="zh-TW" dirty="0" smtClean="0"/>
              <a:t>Content</a:t>
            </a:r>
            <a:endParaRPr lang="is-IS" altLang="zh-TW" dirty="0"/>
          </a:p>
          <a:p>
            <a:pPr lvl="1"/>
            <a:r>
              <a:rPr lang="en-US" altLang="zh-TW" dirty="0"/>
              <a:t>What is input</a:t>
            </a:r>
            <a:r>
              <a:rPr lang="en-US" altLang="zh-TW" dirty="0" smtClean="0"/>
              <a:t>?</a:t>
            </a:r>
          </a:p>
          <a:p>
            <a:pPr lvl="2"/>
            <a:r>
              <a:rPr lang="en-US" altLang="zh-TW" dirty="0" smtClean="0"/>
              <a:t>Data source</a:t>
            </a:r>
          </a:p>
          <a:p>
            <a:pPr lvl="2"/>
            <a:r>
              <a:rPr lang="en-US" altLang="zh-TW" dirty="0" smtClean="0"/>
              <a:t>Input format</a:t>
            </a:r>
          </a:p>
          <a:p>
            <a:pPr lvl="2"/>
            <a:r>
              <a:rPr lang="en-US" altLang="zh-TW" dirty="0" smtClean="0"/>
              <a:t>Any preprocessing?</a:t>
            </a:r>
          </a:p>
          <a:p>
            <a:pPr lvl="1"/>
            <a:r>
              <a:rPr lang="en-US" altLang="zh-TW" dirty="0"/>
              <a:t>Modeling</a:t>
            </a:r>
          </a:p>
          <a:p>
            <a:pPr lvl="2"/>
            <a:r>
              <a:rPr lang="en-US" altLang="zh-TW" dirty="0"/>
              <a:t>Which method do you use?</a:t>
            </a:r>
          </a:p>
          <a:p>
            <a:pPr lvl="2"/>
            <a:r>
              <a:rPr lang="en-US" altLang="zh-TW" dirty="0"/>
              <a:t>How do your perform evaluation?</a:t>
            </a:r>
          </a:p>
          <a:p>
            <a:pPr lvl="2"/>
            <a:r>
              <a:rPr lang="en-US" altLang="zh-TW" dirty="0"/>
              <a:t>What is the challenge part of your project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Your goal/output</a:t>
            </a:r>
          </a:p>
          <a:p>
            <a:pPr lvl="2"/>
            <a:r>
              <a:rPr lang="en-US" altLang="zh-TW" dirty="0" smtClean="0"/>
              <a:t>How do you evaluate your performance?</a:t>
            </a:r>
          </a:p>
          <a:p>
            <a:pPr lvl="1"/>
            <a:r>
              <a:rPr lang="en-US" altLang="zh-TW" dirty="0" smtClean="0"/>
              <a:t>Demo</a:t>
            </a:r>
          </a:p>
          <a:p>
            <a:pPr lvl="2"/>
            <a:r>
              <a:rPr lang="en-US" altLang="zh-TW" dirty="0" smtClean="0"/>
              <a:t>On-line visualization</a:t>
            </a:r>
          </a:p>
          <a:p>
            <a:pPr lvl="2"/>
            <a:r>
              <a:rPr lang="en-US" altLang="zh-TW" dirty="0" smtClean="0"/>
              <a:t>How do you document your project?</a:t>
            </a:r>
          </a:p>
          <a:p>
            <a:pPr lvl="2"/>
            <a:r>
              <a:rPr lang="en-US" altLang="zh-TW" dirty="0" smtClean="0"/>
              <a:t>How to reproduce your result?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23754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Schedule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12 presentations</a:t>
            </a:r>
          </a:p>
          <a:p>
            <a:r>
              <a:rPr kumimoji="1" lang="en-US" altLang="zh-TW" dirty="0" smtClean="0"/>
              <a:t>each presentation</a:t>
            </a:r>
          </a:p>
          <a:p>
            <a:pPr lvl="1"/>
            <a:r>
              <a:rPr kumimoji="1" lang="en-US" altLang="zh-TW" dirty="0" smtClean="0"/>
              <a:t>10~12 mins</a:t>
            </a:r>
          </a:p>
          <a:p>
            <a:pPr lvl="1"/>
            <a:r>
              <a:rPr kumimoji="1" lang="en-US" altLang="zh-TW" dirty="0" smtClean="0"/>
              <a:t>2~3 mins Q&amp;A</a:t>
            </a:r>
          </a:p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andom Order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593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Scoring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25%</a:t>
            </a:r>
          </a:p>
          <a:p>
            <a:pPr lvl="1"/>
            <a:r>
              <a:rPr kumimoji="1" lang="en-US" altLang="zh-TW" dirty="0" err="1" smtClean="0"/>
              <a:t>Powerpoint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Content</a:t>
            </a:r>
          </a:p>
          <a:p>
            <a:pPr lvl="2"/>
            <a:r>
              <a:rPr kumimoji="1" lang="en-US" altLang="zh-TW" dirty="0" smtClean="0"/>
              <a:t>Code</a:t>
            </a:r>
          </a:p>
          <a:p>
            <a:pPr lvl="1"/>
            <a:r>
              <a:rPr kumimoji="1" lang="en-US" altLang="zh-TW" dirty="0" smtClean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08944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mchang-4-datascience">
  <a:themeElements>
    <a:clrScheme name="薄暮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薄暮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薄暮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mchang-4-datascience" id="{3BDFC3F3-DD8F-5E42-B949-A48D0AC131E6}" vid="{E7CFFB47-D37D-DA40-8B8F-7918A892950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jmchang-4-datascience</Template>
  <TotalTime>19755</TotalTime>
  <Words>132</Words>
  <Application>Microsoft Macintosh PowerPoint</Application>
  <PresentationFormat>如螢幕大小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Calibri</vt:lpstr>
      <vt:lpstr>Corbel</vt:lpstr>
      <vt:lpstr>新細明體</vt:lpstr>
      <vt:lpstr>Arial</vt:lpstr>
      <vt:lpstr>jmchang-4-datascience</vt:lpstr>
      <vt:lpstr>Final Project Presentation</vt:lpstr>
      <vt:lpstr>Content</vt:lpstr>
      <vt:lpstr>Schedule</vt:lpstr>
      <vt:lpstr>Scoring</vt:lpstr>
      <vt:lpstr>Any Question?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Jia-Ming Chang</dc:creator>
  <cp:lastModifiedBy>Jia-Ming CHANG</cp:lastModifiedBy>
  <cp:revision>795</cp:revision>
  <cp:lastPrinted>2016-05-16T05:52:02Z</cp:lastPrinted>
  <dcterms:created xsi:type="dcterms:W3CDTF">2016-01-07T11:20:23Z</dcterms:created>
  <dcterms:modified xsi:type="dcterms:W3CDTF">2016-06-06T05:40:08Z</dcterms:modified>
</cp:coreProperties>
</file>