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5CDC0F-8C89-4AED-B51B-60382CB76D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7AE655E-D3AE-4AF8-9C31-53043A8954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7670AC3-63C7-4E88-97C3-E655BD799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5BDFD-B961-43B8-A918-214470E42575}" type="datetimeFigureOut">
              <a:rPr lang="fr-FR" smtClean="0"/>
              <a:t>26/05/2022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84D322F-9E18-458F-B18A-49BE5796A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3DDC52D-736C-4BD7-BD1D-B3EEE80B7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DA3CD-728F-4218-A778-65C5F2F5C3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2264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354B16-9D76-4E29-B8CA-B8F1C6B3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5026AC7-1CBD-4174-BBDD-8F599EAA98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450BF8B-CD91-449F-A55E-5DC37778A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5BDFD-B961-43B8-A918-214470E42575}" type="datetimeFigureOut">
              <a:rPr lang="fr-FR" smtClean="0"/>
              <a:t>26/05/2022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6D0CA7D-B2CB-44D4-B8D0-C12DD784C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83C7F13-E073-4FA0-8A30-687CD355A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DA3CD-728F-4218-A778-65C5F2F5C3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4273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7EB4E30-02E5-4CF4-B0BA-3A888FE9D7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072FD0B-09BD-4F0F-8023-09454F12E6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23E82D1-52F4-4677-94A8-25679F37F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5BDFD-B961-43B8-A918-214470E42575}" type="datetimeFigureOut">
              <a:rPr lang="fr-FR" smtClean="0"/>
              <a:t>26/05/2022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8C31725-46D9-4532-ACCB-723CD1539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5D7F19C-D597-493F-B523-B3813D612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DA3CD-728F-4218-A778-65C5F2F5C3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1251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F37650-ED00-47C6-AAFF-8B530013B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FF2FB4-E07C-4B81-A2F6-33E8DD469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CB2ED8A-4810-4D02-AD2E-A8C2FF089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5BDFD-B961-43B8-A918-214470E42575}" type="datetimeFigureOut">
              <a:rPr lang="fr-FR" smtClean="0"/>
              <a:t>26/05/2022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B33640-D26C-4DF8-A9CF-E9A3D05D2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A9B625B-433C-4198-B1AA-14F42C9F9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DA3CD-728F-4218-A778-65C5F2F5C3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2086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1761FF-F4F9-4E53-9F31-6419006E5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F21EB76-9479-4F5B-8510-E8A51D8F34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BD0EEEF-8542-46E3-9A5C-AD96F80E6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5BDFD-B961-43B8-A918-214470E42575}" type="datetimeFigureOut">
              <a:rPr lang="fr-FR" smtClean="0"/>
              <a:t>26/05/2022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B603ADA-0B90-4C78-A96C-D128DEDD5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994EA1-38BA-44AA-8624-F1348E7D9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DA3CD-728F-4218-A778-65C5F2F5C3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0423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8E0072-8029-48F0-AFE3-960421202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0900FB-E8B6-4D07-AFB7-7578CA3130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CBB4004-EA27-427E-817B-FCC4AF5615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6C05D1C-2CA2-4AFE-9C00-F91F86D29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5BDFD-B961-43B8-A918-214470E42575}" type="datetimeFigureOut">
              <a:rPr lang="fr-FR" smtClean="0"/>
              <a:t>26/05/2022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3AEDE57-8059-4142-A42E-8F328EC32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482D692-29AD-4B6C-BC35-BDA678841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DA3CD-728F-4218-A778-65C5F2F5C3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2011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655260-EBCF-4D66-ABF4-E193E036E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6B6C653-7063-4D7B-BE6A-A7AC908B17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011C827-90F0-4538-8104-0607AF4795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EE3AD6C-6266-49D3-9F46-09262DBD51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8FF7707-C5E8-466A-B684-BF20456F5C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44FCB71-40C3-41A5-B366-FA75EC647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5BDFD-B961-43B8-A918-214470E42575}" type="datetimeFigureOut">
              <a:rPr lang="fr-FR" smtClean="0"/>
              <a:t>26/05/2022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CBD6E39-6786-4E72-BFE1-FCE689895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94E7EB3-D7CB-47B2-9AF3-5E3342606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DA3CD-728F-4218-A778-65C5F2F5C3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2927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D8CAE5-6246-47DD-950F-A66F05705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20C02E8-BC53-47D0-B913-24B9B12C3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5BDFD-B961-43B8-A918-214470E42575}" type="datetimeFigureOut">
              <a:rPr lang="fr-FR" smtClean="0"/>
              <a:t>26/05/2022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B763D7D-B4F1-4239-AF9D-7D9EFE1A2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4A95C44-C3DC-4648-B434-D2F83715F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DA3CD-728F-4218-A778-65C5F2F5C3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1255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9C64A49-F558-4A39-BB74-091661AC8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5BDFD-B961-43B8-A918-214470E42575}" type="datetimeFigureOut">
              <a:rPr lang="fr-FR" smtClean="0"/>
              <a:t>26/05/2022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6700F95-15F1-432B-BDE8-C0F7D88A7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F81AEB9-BC3F-4639-8CC3-BB4ACBA25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DA3CD-728F-4218-A778-65C5F2F5C3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054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F49CC4-F4DE-452F-9602-7914C0F83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D41E260-CACC-4816-A489-2416D2F6B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A669D35-DC35-451D-84B5-428CCE53A5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E8AA167-68FB-4682-88F2-EDFA599F7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5BDFD-B961-43B8-A918-214470E42575}" type="datetimeFigureOut">
              <a:rPr lang="fr-FR" smtClean="0"/>
              <a:t>26/05/2022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6789CAC-F2B8-445F-8B05-AD1C3F4BF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DB838F6-0E3F-4B98-99C6-5B7B436B5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DA3CD-728F-4218-A778-65C5F2F5C3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5753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AB01E9-05F6-44D7-BBA5-07324D9B0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6B4C4D4-1541-4F8C-A5BE-6FB3D0A7C3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C6B9957-4AE6-4CC3-9A6A-AEB9575B84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4870C6A-52DA-4AFA-9E22-741605C94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5BDFD-B961-43B8-A918-214470E42575}" type="datetimeFigureOut">
              <a:rPr lang="fr-FR" smtClean="0"/>
              <a:t>26/05/2022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BD3DA68-50BC-4180-AE88-F2998B7A6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525E8E0-9B46-4028-A5FF-8393B8A42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DA3CD-728F-4218-A778-65C5F2F5C3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0949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90A10BD-A430-4ED2-8E1E-656E48434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31BAD21-AD2C-4B02-A988-58FE89BF2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9B6F754-69DE-407C-AE25-1971D18470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E5BDFD-B961-43B8-A918-214470E42575}" type="datetimeFigureOut">
              <a:rPr lang="fr-FR" smtClean="0"/>
              <a:t>26/05/2022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F3AEE05-E227-4B44-B3A8-CB9CDB4FBA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729D861-89B4-423F-984E-E4960A68C7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DA3CD-728F-4218-A778-65C5F2F5C3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9177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DB5E877-039C-4B70-B698-B4322AC0A6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43" y="24587"/>
            <a:ext cx="4440209" cy="2709735"/>
          </a:xfrm>
          <a:prstGeom prst="rect">
            <a:avLst/>
          </a:prstGeom>
          <a:ln w="19050">
            <a:solidFill>
              <a:srgbClr val="002060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D39CDFE-7773-49D6-B35F-B74E6A8938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2812" y="38008"/>
            <a:ext cx="5790072" cy="2225233"/>
          </a:xfrm>
          <a:prstGeom prst="rect">
            <a:avLst/>
          </a:prstGeom>
          <a:ln w="19050">
            <a:solidFill>
              <a:srgbClr val="002060"/>
            </a:solidFill>
          </a:ln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38B4A943-8563-479A-9842-89FEB673C3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08" y="3307222"/>
            <a:ext cx="4440209" cy="3446860"/>
          </a:xfrm>
          <a:prstGeom prst="rect">
            <a:avLst/>
          </a:prstGeom>
          <a:ln w="19050">
            <a:solidFill>
              <a:srgbClr val="002060"/>
            </a:solidFill>
          </a:ln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1D6AE4DF-392E-44C8-B954-A9C36973AA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2812" y="3249486"/>
            <a:ext cx="5804444" cy="2924175"/>
          </a:xfrm>
          <a:prstGeom prst="rect">
            <a:avLst/>
          </a:prstGeom>
          <a:ln w="19050">
            <a:solidFill>
              <a:srgbClr val="002060"/>
            </a:solidFill>
          </a:ln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7487AC1B-6394-4A48-8BC8-990C13C8C65D}"/>
              </a:ext>
            </a:extLst>
          </p:cNvPr>
          <p:cNvSpPr txBox="1"/>
          <p:nvPr/>
        </p:nvSpPr>
        <p:spPr>
          <a:xfrm>
            <a:off x="276224" y="1752600"/>
            <a:ext cx="3495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1. Ouvrir un éditeur de texte et écrire le programme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0E24C464-F8F8-456E-B716-9DCBB65F33B3}"/>
              </a:ext>
            </a:extLst>
          </p:cNvPr>
          <p:cNvSpPr txBox="1"/>
          <p:nvPr/>
        </p:nvSpPr>
        <p:spPr>
          <a:xfrm>
            <a:off x="6403208" y="1361982"/>
            <a:ext cx="4305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2. Enregistrer le fichier avec l’extension .py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3A5DAE91-B079-4A3E-8DAF-F18115E75287}"/>
              </a:ext>
            </a:extLst>
          </p:cNvPr>
          <p:cNvSpPr txBox="1"/>
          <p:nvPr/>
        </p:nvSpPr>
        <p:spPr>
          <a:xfrm>
            <a:off x="1046695" y="6127494"/>
            <a:ext cx="4322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3. Le fichier contenant le programme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AB06632F-0DDC-4EC4-B6B2-259DBCC1283B}"/>
              </a:ext>
            </a:extLst>
          </p:cNvPr>
          <p:cNvSpPr txBox="1"/>
          <p:nvPr/>
        </p:nvSpPr>
        <p:spPr>
          <a:xfrm>
            <a:off x="5885855" y="6173661"/>
            <a:ext cx="5188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4. Appeler le fichier contenant le programme (avec l’extension) et taper entrer pour qu'il s'exécute</a:t>
            </a:r>
          </a:p>
        </p:txBody>
      </p:sp>
    </p:spTree>
    <p:extLst>
      <p:ext uri="{BB962C8B-B14F-4D97-AF65-F5344CB8AC3E}">
        <p14:creationId xmlns:p14="http://schemas.microsoft.com/office/powerpoint/2010/main" val="308781024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1203</TotalTime>
  <Words>45</Words>
  <Application>Microsoft Office PowerPoint</Application>
  <PresentationFormat>Grand écran</PresentationFormat>
  <Paragraphs>4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M'BAREK IAOUSSE</dc:creator>
  <cp:lastModifiedBy>M'BAREK IAOUSSE</cp:lastModifiedBy>
  <cp:revision>3</cp:revision>
  <dcterms:created xsi:type="dcterms:W3CDTF">2022-05-26T10:49:39Z</dcterms:created>
  <dcterms:modified xsi:type="dcterms:W3CDTF">2022-05-27T06:53:36Z</dcterms:modified>
</cp:coreProperties>
</file>