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276" r:id="rId16"/>
    <p:sldId id="277" r:id="rId17"/>
    <p:sldId id="314" r:id="rId18"/>
    <p:sldId id="31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315" r:id="rId31"/>
    <p:sldId id="290" r:id="rId32"/>
    <p:sldId id="286" r:id="rId33"/>
    <p:sldId id="292" r:id="rId34"/>
    <p:sldId id="257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11" r:id="rId45"/>
    <p:sldId id="302" r:id="rId46"/>
    <p:sldId id="303" r:id="rId47"/>
    <p:sldId id="310" r:id="rId48"/>
    <p:sldId id="309" r:id="rId49"/>
    <p:sldId id="312" r:id="rId50"/>
    <p:sldId id="313" r:id="rId51"/>
    <p:sldId id="305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smtClean="0"/>
              <a:t>pass </a:t>
            </a:r>
            <a:r>
              <a:rPr lang="en-US" smtClean="0"/>
              <a:t>enums to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</a:t>
            </a:r>
            <a:r>
              <a:rPr lang="en-US" dirty="0" smtClean="0"/>
              <a:t>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  <a:endParaRPr lang="en-US" dirty="0" smtClean="0"/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32-bit integer (</a:t>
            </a:r>
            <a:r>
              <a:rPr lang="en-US" dirty="0" err="1" smtClean="0"/>
              <a:t>int</a:t>
            </a:r>
            <a:r>
              <a:rPr lang="en-US" dirty="0" smtClean="0"/>
              <a:t>) by default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2590800"/>
            <a:ext cx="2743200" cy="1371600"/>
          </a:xfrm>
          <a:prstGeom prst="wedgeRoundRectCallout">
            <a:avLst>
              <a:gd name="adj1" fmla="val -45029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: how many bytes of memory does the </a:t>
            </a:r>
            <a:r>
              <a:rPr lang="en-US" dirty="0" err="1" smtClean="0"/>
              <a:t>datatype</a:t>
            </a:r>
            <a:r>
              <a:rPr lang="en-US" dirty="0" smtClean="0"/>
              <a:t> occupy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400" b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1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 smtClean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0668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r>
              <a:rPr lang="en-US" sz="2600" dirty="0" smtClean="0"/>
              <a:t>Without [Flags] attribute, various operations will fail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:“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4576</Words>
  <Application>Microsoft Office PowerPoint</Application>
  <PresentationFormat>On-screen Show (4:3)</PresentationFormat>
  <Paragraphs>903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358</cp:revision>
  <dcterms:created xsi:type="dcterms:W3CDTF">2011-01-17T20:06:44Z</dcterms:created>
  <dcterms:modified xsi:type="dcterms:W3CDTF">2011-01-18T20:15:14Z</dcterms:modified>
</cp:coreProperties>
</file>