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528CED-577A-493A-A2B8-49386B4C3A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Project3_WorldHappiness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FB682A-EED8-45FE-B33A-D2F07015C8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5/30/2020 5:20:42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11" id="10" name="slide10">
            <a:extLst>
              <a:ext uri="{FF2B5EF4-FFF2-40B4-BE49-F238E27FC236}">
                <a16:creationId xmlns:a16="http://schemas.microsoft.com/office/drawing/2014/main" id="{D681E481-5DB2-4459-ABF6-2D060588DC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12" id="11" name="slide11">
            <a:extLst>
              <a:ext uri="{FF2B5EF4-FFF2-40B4-BE49-F238E27FC236}">
                <a16:creationId xmlns:a16="http://schemas.microsoft.com/office/drawing/2014/main" id="{BDF95A55-9776-473B-9B97-BA0B134D58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1" id="2" name="slide2">
            <a:extLst>
              <a:ext uri="{FF2B5EF4-FFF2-40B4-BE49-F238E27FC236}">
                <a16:creationId xmlns:a16="http://schemas.microsoft.com/office/drawing/2014/main" id="{10959A56-FF16-446D-9661-A4BFEDFBDF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2" id="3" name="slide3">
            <a:extLst>
              <a:ext uri="{FF2B5EF4-FFF2-40B4-BE49-F238E27FC236}">
                <a16:creationId xmlns:a16="http://schemas.microsoft.com/office/drawing/2014/main" id="{3D36B3E3-2E44-4085-8463-FCFCE0960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3" id="4" name="slide4">
            <a:extLst>
              <a:ext uri="{FF2B5EF4-FFF2-40B4-BE49-F238E27FC236}">
                <a16:creationId xmlns:a16="http://schemas.microsoft.com/office/drawing/2014/main" id="{3DD089AD-0EF4-47AA-86A3-271FC83EF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5" id="5" name="slide5">
            <a:extLst>
              <a:ext uri="{FF2B5EF4-FFF2-40B4-BE49-F238E27FC236}">
                <a16:creationId xmlns:a16="http://schemas.microsoft.com/office/drawing/2014/main" id="{F511DF22-E8B5-4BDC-B3E3-335973A82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6" id="6" name="slide6">
            <a:extLst>
              <a:ext uri="{FF2B5EF4-FFF2-40B4-BE49-F238E27FC236}">
                <a16:creationId xmlns:a16="http://schemas.microsoft.com/office/drawing/2014/main" id="{B138E451-3446-4811-A1D4-EB273F08D4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8" id="7" name="slide7">
            <a:extLst>
              <a:ext uri="{FF2B5EF4-FFF2-40B4-BE49-F238E27FC236}">
                <a16:creationId xmlns:a16="http://schemas.microsoft.com/office/drawing/2014/main" id="{1F145E54-83C0-45C1-8379-568B74B693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9" id="8" name="slide8">
            <a:extLst>
              <a:ext uri="{FF2B5EF4-FFF2-40B4-BE49-F238E27FC236}">
                <a16:creationId xmlns:a16="http://schemas.microsoft.com/office/drawing/2014/main" id="{22BDF1D3-D832-49BC-B151-9B22EAFD2E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310" id="9" name="slide9">
            <a:extLst>
              <a:ext uri="{FF2B5EF4-FFF2-40B4-BE49-F238E27FC236}">
                <a16:creationId xmlns:a16="http://schemas.microsoft.com/office/drawing/2014/main" id="{3DECEF4C-6871-4B8B-A385-75EE76F49C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2020-05-30T21:20:50Z</dcterms:created>
  <dcterms:modified xsi:type="dcterms:W3CDTF">2020-05-30T21:20:50Z</dcterms:modified>
</cp:coreProperties>
</file>