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>
        <p:scale>
          <a:sx n="178" d="100"/>
          <a:sy n="178" d="100"/>
        </p:scale>
        <p:origin x="-12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61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414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13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39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97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89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2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75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241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20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678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4993-3913-1D4E-A461-475BC4D84603}" type="datetimeFigureOut">
              <a:rPr lang="en-JP" smtClean="0"/>
              <a:t>2022/07/13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B2AE-E032-2F47-8C53-E20E842E86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5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E78DAD-FAA5-1EDA-2B99-A6BF5C2C1EFC}"/>
              </a:ext>
            </a:extLst>
          </p:cNvPr>
          <p:cNvGrpSpPr/>
          <p:nvPr/>
        </p:nvGrpSpPr>
        <p:grpSpPr>
          <a:xfrm>
            <a:off x="0" y="1067484"/>
            <a:ext cx="6858000" cy="9144001"/>
            <a:chOff x="0" y="1067484"/>
            <a:chExt cx="6858000" cy="9144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218E45-6A23-EB65-81A6-FC6BBB77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1143000" y="2210485"/>
              <a:ext cx="9144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6C0B97-ABF8-263D-1B14-F6B14D3A0327}"/>
                </a:ext>
              </a:extLst>
            </p:cNvPr>
            <p:cNvSpPr/>
            <p:nvPr/>
          </p:nvSpPr>
          <p:spPr>
            <a:xfrm>
              <a:off x="0" y="1067484"/>
              <a:ext cx="6858000" cy="9144001"/>
            </a:xfrm>
            <a:prstGeom prst="rect">
              <a:avLst/>
            </a:prstGeom>
            <a:solidFill>
              <a:srgbClr val="002060">
                <a:alpha val="2821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3200"/>
            </a:p>
          </p:txBody>
        </p:sp>
      </p:grpSp>
    </p:spTree>
    <p:extLst>
      <p:ext uri="{BB962C8B-B14F-4D97-AF65-F5344CB8AC3E}">
        <p14:creationId xmlns:p14="http://schemas.microsoft.com/office/powerpoint/2010/main" val="217398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1F9C27E-B9EB-FAA4-2634-679978467E4D}"/>
              </a:ext>
            </a:extLst>
          </p:cNvPr>
          <p:cNvGrpSpPr/>
          <p:nvPr/>
        </p:nvGrpSpPr>
        <p:grpSpPr>
          <a:xfrm>
            <a:off x="606380" y="1850538"/>
            <a:ext cx="6160650" cy="1601836"/>
            <a:chOff x="606380" y="1850538"/>
            <a:chExt cx="6160650" cy="16018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42E6E8-2CAA-E13D-F721-2328BB46DDBC}"/>
                </a:ext>
              </a:extLst>
            </p:cNvPr>
            <p:cNvSpPr/>
            <p:nvPr/>
          </p:nvSpPr>
          <p:spPr>
            <a:xfrm>
              <a:off x="606380" y="1850538"/>
              <a:ext cx="6160650" cy="160183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/>
                <a:t>`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3ACC48-18A0-9E6F-D6F8-30E0416D8DDA}"/>
                </a:ext>
              </a:extLst>
            </p:cNvPr>
            <p:cNvGrpSpPr/>
            <p:nvPr/>
          </p:nvGrpSpPr>
          <p:grpSpPr>
            <a:xfrm>
              <a:off x="4827675" y="2097502"/>
              <a:ext cx="256129" cy="929023"/>
              <a:chOff x="1322736" y="1177972"/>
              <a:chExt cx="358790" cy="107552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A07186F-628F-1A2A-7A52-F7810A3134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2736" y="1177972"/>
                <a:ext cx="0" cy="10755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DAC3D26-0838-6713-E01D-9A14F7AEF4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1526" y="1177972"/>
                <a:ext cx="0" cy="10755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6419F92-2737-40B5-535A-2EEE1357ADA8}"/>
                </a:ext>
              </a:extLst>
            </p:cNvPr>
            <p:cNvSpPr/>
            <p:nvPr/>
          </p:nvSpPr>
          <p:spPr>
            <a:xfrm>
              <a:off x="3980718" y="2156905"/>
              <a:ext cx="1360880" cy="989102"/>
            </a:xfrm>
            <a:custGeom>
              <a:avLst/>
              <a:gdLst>
                <a:gd name="connsiteX0" fmla="*/ 1290904 w 1360880"/>
                <a:gd name="connsiteY0" fmla="*/ 0 h 989102"/>
                <a:gd name="connsiteX1" fmla="*/ 1360880 w 1360880"/>
                <a:gd name="connsiteY1" fmla="*/ 231680 h 989102"/>
                <a:gd name="connsiteX2" fmla="*/ 1213289 w 1360880"/>
                <a:gd name="connsiteY2" fmla="*/ 311402 h 989102"/>
                <a:gd name="connsiteX3" fmla="*/ 953144 w 1360880"/>
                <a:gd name="connsiteY3" fmla="*/ 472156 h 989102"/>
                <a:gd name="connsiteX4" fmla="*/ 752215 w 1360880"/>
                <a:gd name="connsiteY4" fmla="*/ 704052 h 989102"/>
                <a:gd name="connsiteX5" fmla="*/ 735015 w 1360880"/>
                <a:gd name="connsiteY5" fmla="*/ 726477 h 989102"/>
                <a:gd name="connsiteX6" fmla="*/ 735015 w 1360880"/>
                <a:gd name="connsiteY6" fmla="*/ 789735 h 989102"/>
                <a:gd name="connsiteX7" fmla="*/ 322156 w 1360880"/>
                <a:gd name="connsiteY7" fmla="*/ 989102 h 989102"/>
                <a:gd name="connsiteX8" fmla="*/ 0 w 1360880"/>
                <a:gd name="connsiteY8" fmla="*/ 989102 h 989102"/>
                <a:gd name="connsiteX9" fmla="*/ 0 w 1360880"/>
                <a:gd name="connsiteY9" fmla="*/ 698536 h 989102"/>
                <a:gd name="connsiteX10" fmla="*/ 478029 w 1360880"/>
                <a:gd name="connsiteY10" fmla="*/ 698536 h 989102"/>
                <a:gd name="connsiteX11" fmla="*/ 484083 w 1360880"/>
                <a:gd name="connsiteY11" fmla="*/ 695253 h 989102"/>
                <a:gd name="connsiteX12" fmla="*/ 918715 w 1360880"/>
                <a:gd name="connsiteY12" fmla="*/ 439891 h 989102"/>
                <a:gd name="connsiteX13" fmla="*/ 1247431 w 1360880"/>
                <a:gd name="connsiteY13" fmla="*/ 54007 h 98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0880" h="989102">
                  <a:moveTo>
                    <a:pt x="1290904" y="0"/>
                  </a:moveTo>
                  <a:lnTo>
                    <a:pt x="1360880" y="231680"/>
                  </a:lnTo>
                  <a:lnTo>
                    <a:pt x="1213289" y="311402"/>
                  </a:lnTo>
                  <a:cubicBezTo>
                    <a:pt x="1100951" y="372832"/>
                    <a:pt x="1001425" y="430339"/>
                    <a:pt x="953144" y="472156"/>
                  </a:cubicBezTo>
                  <a:cubicBezTo>
                    <a:pt x="903351" y="512183"/>
                    <a:pt x="831047" y="601908"/>
                    <a:pt x="752215" y="704052"/>
                  </a:cubicBezTo>
                  <a:lnTo>
                    <a:pt x="735015" y="726477"/>
                  </a:lnTo>
                  <a:lnTo>
                    <a:pt x="735015" y="789735"/>
                  </a:lnTo>
                  <a:lnTo>
                    <a:pt x="322156" y="989102"/>
                  </a:lnTo>
                  <a:lnTo>
                    <a:pt x="0" y="989102"/>
                  </a:lnTo>
                  <a:lnTo>
                    <a:pt x="0" y="698536"/>
                  </a:lnTo>
                  <a:lnTo>
                    <a:pt x="478029" y="698536"/>
                  </a:lnTo>
                  <a:lnTo>
                    <a:pt x="484083" y="695253"/>
                  </a:lnTo>
                  <a:cubicBezTo>
                    <a:pt x="655434" y="603295"/>
                    <a:pt x="840022" y="507917"/>
                    <a:pt x="918715" y="439891"/>
                  </a:cubicBezTo>
                  <a:cubicBezTo>
                    <a:pt x="995318" y="373632"/>
                    <a:pt x="1124672" y="207583"/>
                    <a:pt x="1247431" y="54007"/>
                  </a:cubicBezTo>
                  <a:close/>
                </a:path>
              </a:pathLst>
            </a:custGeom>
            <a:gradFill>
              <a:gsLst>
                <a:gs pos="62000">
                  <a:srgbClr val="FF0000"/>
                </a:gs>
                <a:gs pos="75000">
                  <a:srgbClr val="FF0000">
                    <a:alpha val="40000"/>
                  </a:srgbClr>
                </a:gs>
                <a:gs pos="50000">
                  <a:srgbClr val="FF0000"/>
                </a:gs>
                <a:gs pos="46000">
                  <a:srgbClr val="FF0000">
                    <a:alpha val="7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>
                <a:defRPr/>
              </a:pPr>
              <a:endParaRPr kumimoji="1" lang="ja-JP" altLang="en-US" sz="1200" spc="-30" dirty="0">
                <a:solidFill>
                  <a:prstClr val="black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688682-89CF-8B73-82C4-28D7881A58F0}"/>
                </a:ext>
              </a:extLst>
            </p:cNvPr>
            <p:cNvGrpSpPr/>
            <p:nvPr/>
          </p:nvGrpSpPr>
          <p:grpSpPr>
            <a:xfrm>
              <a:off x="1773732" y="2309045"/>
              <a:ext cx="255815" cy="929019"/>
              <a:chOff x="1322736" y="1168521"/>
              <a:chExt cx="358350" cy="107552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60938E7-68DA-E614-3B43-11853E0B6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2736" y="1168521"/>
                <a:ext cx="0" cy="10755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6A5AFB-3177-DD7A-F885-7DF0B9E56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1086" y="1168521"/>
                <a:ext cx="0" cy="2340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4DFC8C-8AAB-626B-4B11-C43598C4E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1086" y="1815246"/>
                <a:ext cx="0" cy="4288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BDF364D-8870-ADA1-8D52-1369949B2D94}"/>
                </a:ext>
              </a:extLst>
            </p:cNvPr>
            <p:cNvSpPr/>
            <p:nvPr/>
          </p:nvSpPr>
          <p:spPr>
            <a:xfrm rot="16200000">
              <a:off x="1435965" y="2259599"/>
              <a:ext cx="325980" cy="1265831"/>
            </a:xfrm>
            <a:custGeom>
              <a:avLst/>
              <a:gdLst>
                <a:gd name="connsiteX0" fmla="*/ 325980 w 325980"/>
                <a:gd name="connsiteY0" fmla="*/ 0 h 1265831"/>
                <a:gd name="connsiteX1" fmla="*/ 261061 w 325980"/>
                <a:gd name="connsiteY1" fmla="*/ 882854 h 1265831"/>
                <a:gd name="connsiteX2" fmla="*/ 287423 w 325980"/>
                <a:gd name="connsiteY2" fmla="*/ 1261170 h 1265831"/>
                <a:gd name="connsiteX3" fmla="*/ 287902 w 325980"/>
                <a:gd name="connsiteY3" fmla="*/ 1265831 h 1265831"/>
                <a:gd name="connsiteX4" fmla="*/ 47532 w 325980"/>
                <a:gd name="connsiteY4" fmla="*/ 1265831 h 1265831"/>
                <a:gd name="connsiteX5" fmla="*/ 47824 w 325980"/>
                <a:gd name="connsiteY5" fmla="*/ 1261858 h 1265831"/>
                <a:gd name="connsiteX6" fmla="*/ 68913 w 325980"/>
                <a:gd name="connsiteY6" fmla="*/ 877351 h 1265831"/>
                <a:gd name="connsiteX7" fmla="*/ 0 w 325980"/>
                <a:gd name="connsiteY7" fmla="*/ 0 h 126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980" h="1265831">
                  <a:moveTo>
                    <a:pt x="325980" y="0"/>
                  </a:moveTo>
                  <a:cubicBezTo>
                    <a:pt x="308796" y="227448"/>
                    <a:pt x="278245" y="556356"/>
                    <a:pt x="261061" y="882854"/>
                  </a:cubicBezTo>
                  <a:cubicBezTo>
                    <a:pt x="268091" y="1046103"/>
                    <a:pt x="277464" y="1159828"/>
                    <a:pt x="287423" y="1261170"/>
                  </a:cubicBezTo>
                  <a:lnTo>
                    <a:pt x="287902" y="1265831"/>
                  </a:lnTo>
                  <a:lnTo>
                    <a:pt x="47532" y="1265831"/>
                  </a:lnTo>
                  <a:lnTo>
                    <a:pt x="47824" y="1261858"/>
                  </a:lnTo>
                  <a:cubicBezTo>
                    <a:pt x="54854" y="1162579"/>
                    <a:pt x="61884" y="1048854"/>
                    <a:pt x="68913" y="877351"/>
                  </a:cubicBezTo>
                  <a:cubicBezTo>
                    <a:pt x="59540" y="541682"/>
                    <a:pt x="14060" y="225614"/>
                    <a:pt x="0" y="0"/>
                  </a:cubicBezTo>
                  <a:close/>
                </a:path>
              </a:pathLst>
            </a:custGeom>
            <a:gradFill>
              <a:gsLst>
                <a:gs pos="67000">
                  <a:srgbClr val="FF0000">
                    <a:alpha val="50000"/>
                  </a:srgbClr>
                </a:gs>
                <a:gs pos="74000">
                  <a:srgbClr val="FF0000">
                    <a:alpha val="15000"/>
                  </a:srgbClr>
                </a:gs>
                <a:gs pos="61000">
                  <a:srgbClr val="FF0000">
                    <a:alpha val="50000"/>
                  </a:srgbClr>
                </a:gs>
                <a:gs pos="53000">
                  <a:srgbClr val="FF0000">
                    <a:alpha val="40000"/>
                  </a:srgbClr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914400">
                <a:defRPr/>
              </a:pPr>
              <a:endParaRPr kumimoji="1" lang="ja-JP" altLang="en-US" sz="1200" spc="-30">
                <a:solidFill>
                  <a:prstClr val="black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1" name="図形グループ 57">
              <a:extLst>
                <a:ext uri="{FF2B5EF4-FFF2-40B4-BE49-F238E27FC236}">
                  <a16:creationId xmlns:a16="http://schemas.microsoft.com/office/drawing/2014/main" id="{D4858780-4CEC-E970-B3C9-70F6F3F06A4E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1756204" y="2817955"/>
              <a:ext cx="280239" cy="85713"/>
              <a:chOff x="1143000" y="2032000"/>
              <a:chExt cx="1765532" cy="540000"/>
            </a:xfrm>
          </p:grpSpPr>
          <p:sp>
            <p:nvSpPr>
              <p:cNvPr id="36" name="円/楕円 60">
                <a:extLst>
                  <a:ext uri="{FF2B5EF4-FFF2-40B4-BE49-F238E27FC236}">
                    <a16:creationId xmlns:a16="http://schemas.microsoft.com/office/drawing/2014/main" id="{3EB84E26-4F3D-0AD5-33AC-3EADC911CE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3000" y="2032000"/>
                <a:ext cx="540000" cy="540000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12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円/楕円 61">
                <a:extLst>
                  <a:ext uri="{FF2B5EF4-FFF2-40B4-BE49-F238E27FC236}">
                    <a16:creationId xmlns:a16="http://schemas.microsoft.com/office/drawing/2014/main" id="{78698D06-44BA-D2C6-4CA8-8071BAAB71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770" y="2032000"/>
                <a:ext cx="539996" cy="539997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12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円/楕円 61">
                <a:extLst>
                  <a:ext uri="{FF2B5EF4-FFF2-40B4-BE49-F238E27FC236}">
                    <a16:creationId xmlns:a16="http://schemas.microsoft.com/office/drawing/2014/main" id="{FD59E45B-573E-9339-AAAF-7E7D69F12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8535" y="2032002"/>
                <a:ext cx="539997" cy="539997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12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グループ化 142">
              <a:extLst>
                <a:ext uri="{FF2B5EF4-FFF2-40B4-BE49-F238E27FC236}">
                  <a16:creationId xmlns:a16="http://schemas.microsoft.com/office/drawing/2014/main" id="{E17C16C5-4621-143A-3FAD-006071B3AFAB}"/>
                </a:ext>
              </a:extLst>
            </p:cNvPr>
            <p:cNvGrpSpPr/>
            <p:nvPr/>
          </p:nvGrpSpPr>
          <p:grpSpPr>
            <a:xfrm>
              <a:off x="1839874" y="2310053"/>
              <a:ext cx="474645" cy="625341"/>
              <a:chOff x="5609347" y="2153250"/>
              <a:chExt cx="489568" cy="1059412"/>
            </a:xfrm>
          </p:grpSpPr>
          <p:sp>
            <p:nvSpPr>
              <p:cNvPr id="33" name="稲妻 139">
                <a:extLst>
                  <a:ext uri="{FF2B5EF4-FFF2-40B4-BE49-F238E27FC236}">
                    <a16:creationId xmlns:a16="http://schemas.microsoft.com/office/drawing/2014/main" id="{004D8EC1-1D6B-5605-8A82-E30D29EC482A}"/>
                  </a:ext>
                </a:extLst>
              </p:cNvPr>
              <p:cNvSpPr/>
              <p:nvPr/>
            </p:nvSpPr>
            <p:spPr>
              <a:xfrm rot="4375216">
                <a:off x="5533979" y="2228623"/>
                <a:ext cx="640309" cy="489563"/>
              </a:xfrm>
              <a:prstGeom prst="lightningBolt">
                <a:avLst/>
              </a:prstGeom>
              <a:solidFill>
                <a:srgbClr val="01187F">
                  <a:alpha val="30000"/>
                </a:srgbClr>
              </a:solidFill>
              <a:ln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24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稲妻 140">
                <a:extLst>
                  <a:ext uri="{FF2B5EF4-FFF2-40B4-BE49-F238E27FC236}">
                    <a16:creationId xmlns:a16="http://schemas.microsoft.com/office/drawing/2014/main" id="{E7F1AF6D-5046-5AC8-458A-AEE8730B61F3}"/>
                  </a:ext>
                </a:extLst>
              </p:cNvPr>
              <p:cNvSpPr/>
              <p:nvPr/>
            </p:nvSpPr>
            <p:spPr>
              <a:xfrm rot="4375216">
                <a:off x="5533974" y="2438174"/>
                <a:ext cx="640310" cy="489563"/>
              </a:xfrm>
              <a:prstGeom prst="lightningBolt">
                <a:avLst/>
              </a:prstGeom>
              <a:solidFill>
                <a:srgbClr val="01187F">
                  <a:alpha val="30000"/>
                </a:srgbClr>
              </a:solidFill>
              <a:ln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24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" name="稲妻 141">
                <a:extLst>
                  <a:ext uri="{FF2B5EF4-FFF2-40B4-BE49-F238E27FC236}">
                    <a16:creationId xmlns:a16="http://schemas.microsoft.com/office/drawing/2014/main" id="{321AE686-44E3-C36F-F22E-50B7DEF01895}"/>
                  </a:ext>
                </a:extLst>
              </p:cNvPr>
              <p:cNvSpPr/>
              <p:nvPr/>
            </p:nvSpPr>
            <p:spPr>
              <a:xfrm rot="4375216">
                <a:off x="5533978" y="2647725"/>
                <a:ext cx="640310" cy="489563"/>
              </a:xfrm>
              <a:prstGeom prst="lightningBolt">
                <a:avLst/>
              </a:prstGeom>
              <a:solidFill>
                <a:srgbClr val="01187F">
                  <a:alpha val="30000"/>
                </a:srgbClr>
              </a:solidFill>
              <a:ln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24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DA374D-CB59-3D1C-81F6-67A2BB11E44B}"/>
                </a:ext>
              </a:extLst>
            </p:cNvPr>
            <p:cNvGrpSpPr/>
            <p:nvPr/>
          </p:nvGrpSpPr>
          <p:grpSpPr>
            <a:xfrm>
              <a:off x="1071235" y="1974648"/>
              <a:ext cx="1490425" cy="245708"/>
              <a:chOff x="1041616" y="407867"/>
              <a:chExt cx="2087809" cy="344191"/>
            </a:xfrm>
          </p:grpSpPr>
          <p:cxnSp>
            <p:nvCxnSpPr>
              <p:cNvPr id="27" name="直線矢印コネクタ 128">
                <a:extLst>
                  <a:ext uri="{FF2B5EF4-FFF2-40B4-BE49-F238E27FC236}">
                    <a16:creationId xmlns:a16="http://schemas.microsoft.com/office/drawing/2014/main" id="{155C1079-3DDB-B525-5EFB-8FDC897F1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812" y="683992"/>
                <a:ext cx="1825399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129">
                <a:extLst>
                  <a:ext uri="{FF2B5EF4-FFF2-40B4-BE49-F238E27FC236}">
                    <a16:creationId xmlns:a16="http://schemas.microsoft.com/office/drawing/2014/main" id="{14B31D1F-7301-3ECC-5B6F-4F28AB0BB061}"/>
                  </a:ext>
                </a:extLst>
              </p:cNvPr>
              <p:cNvSpPr txBox="1"/>
              <p:nvPr/>
            </p:nvSpPr>
            <p:spPr>
              <a:xfrm>
                <a:off x="1041616" y="407867"/>
                <a:ext cx="2087809" cy="34419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defTabSz="914400">
                  <a:lnSpc>
                    <a:spcPct val="80000"/>
                  </a:lnSpc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Arial" panose="020B0604020202020204" pitchFamily="34" charset="0"/>
                    <a:ea typeface="Yu Gothic Medium" panose="020B0400000000000000" pitchFamily="34" charset="-128"/>
                    <a:cs typeface="Arial" panose="020B0604020202020204" pitchFamily="34" charset="0"/>
                  </a:rPr>
                  <a:t>X-ray propagation</a:t>
                </a:r>
                <a:endParaRPr kumimoji="1" lang="ja-JP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テキスト ボックス 119">
              <a:extLst>
                <a:ext uri="{FF2B5EF4-FFF2-40B4-BE49-F238E27FC236}">
                  <a16:creationId xmlns:a16="http://schemas.microsoft.com/office/drawing/2014/main" id="{BBC29BA6-B522-4779-9DE3-000703EB1C8D}"/>
                </a:ext>
              </a:extLst>
            </p:cNvPr>
            <p:cNvSpPr txBox="1"/>
            <p:nvPr/>
          </p:nvSpPr>
          <p:spPr>
            <a:xfrm>
              <a:off x="2248275" y="2217546"/>
              <a:ext cx="1317238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80000"/>
                </a:lnSpc>
                <a:defRPr/>
              </a:pPr>
              <a:r>
                <a:rPr kumimoji="1" lang="en-US" altLang="ja-JP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rPr>
                <a:t>Weak</a:t>
              </a:r>
              <a:br>
                <a:rPr kumimoji="1" lang="en-US" altLang="ja-JP" sz="1400" dirty="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rPr>
              </a:br>
              <a:r>
                <a:rPr kumimoji="1" lang="en-US" altLang="ja-JP" sz="1200" dirty="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rPr>
                <a:t>Overlapped</a:t>
              </a:r>
              <a:endParaRPr kumimoji="1" lang="ja-JP" altLang="en-US" sz="1200" dirty="0">
                <a:solidFill>
                  <a:prstClr val="black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二等辺三角形 155">
              <a:extLst>
                <a:ext uri="{FF2B5EF4-FFF2-40B4-BE49-F238E27FC236}">
                  <a16:creationId xmlns:a16="http://schemas.microsoft.com/office/drawing/2014/main" id="{DE99EED4-72E3-5A6F-E326-229707C6B0FB}"/>
                </a:ext>
              </a:extLst>
            </p:cNvPr>
            <p:cNvSpPr/>
            <p:nvPr/>
          </p:nvSpPr>
          <p:spPr>
            <a:xfrm rot="5400000">
              <a:off x="3194100" y="2653083"/>
              <a:ext cx="303958" cy="151016"/>
            </a:xfrm>
            <a:prstGeom prst="triangl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kumimoji="1" lang="ja-JP" altLang="en-US" sz="1100" spc="-30">
                <a:solidFill>
                  <a:prstClr val="black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156">
              <a:extLst>
                <a:ext uri="{FF2B5EF4-FFF2-40B4-BE49-F238E27FC236}">
                  <a16:creationId xmlns:a16="http://schemas.microsoft.com/office/drawing/2014/main" id="{FE11F3E0-9B52-4021-09EC-47AC63A55510}"/>
                </a:ext>
              </a:extLst>
            </p:cNvPr>
            <p:cNvSpPr txBox="1"/>
            <p:nvPr/>
          </p:nvSpPr>
          <p:spPr>
            <a:xfrm>
              <a:off x="2751321" y="2857380"/>
              <a:ext cx="1154670" cy="2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80000"/>
                </a:lnSpc>
                <a:defRPr/>
              </a:pPr>
              <a:r>
                <a:rPr kumimoji="1" lang="en-US" altLang="ja-JP" sz="1400" b="1" dirty="0">
                  <a:solidFill>
                    <a:prstClr val="black"/>
                  </a:solidFill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Focusing</a:t>
              </a:r>
              <a:endParaRPr kumimoji="1" lang="ja-JP" altLang="en-US" sz="1400" b="1" dirty="0">
                <a:solidFill>
                  <a:prstClr val="black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" name="フリーフォーム: 図形 36">
              <a:extLst>
                <a:ext uri="{FF2B5EF4-FFF2-40B4-BE49-F238E27FC236}">
                  <a16:creationId xmlns:a16="http://schemas.microsoft.com/office/drawing/2014/main" id="{803CF281-D396-EB50-A605-818884270AED}"/>
                </a:ext>
              </a:extLst>
            </p:cNvPr>
            <p:cNvSpPr/>
            <p:nvPr/>
          </p:nvSpPr>
          <p:spPr>
            <a:xfrm rot="20020666">
              <a:off x="4161030" y="2994137"/>
              <a:ext cx="621046" cy="159421"/>
            </a:xfrm>
            <a:custGeom>
              <a:avLst/>
              <a:gdLst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  <a:gd name="connsiteX0" fmla="*/ 0 w 2072640"/>
                <a:gd name="connsiteY0" fmla="*/ 7620 h 914400"/>
                <a:gd name="connsiteX1" fmla="*/ 7620 w 2072640"/>
                <a:gd name="connsiteY1" fmla="*/ 914400 h 914400"/>
                <a:gd name="connsiteX2" fmla="*/ 2072640 w 2072640"/>
                <a:gd name="connsiteY2" fmla="*/ 914400 h 914400"/>
                <a:gd name="connsiteX3" fmla="*/ 2072640 w 2072640"/>
                <a:gd name="connsiteY3" fmla="*/ 0 h 914400"/>
                <a:gd name="connsiteX4" fmla="*/ 1036320 w 2072640"/>
                <a:gd name="connsiteY4" fmla="*/ 129540 h 914400"/>
                <a:gd name="connsiteX5" fmla="*/ 0 w 2072640"/>
                <a:gd name="connsiteY5" fmla="*/ 762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2640" h="914400">
                  <a:moveTo>
                    <a:pt x="0" y="7620"/>
                  </a:moveTo>
                  <a:lnTo>
                    <a:pt x="7620" y="914400"/>
                  </a:lnTo>
                  <a:lnTo>
                    <a:pt x="2072640" y="914400"/>
                  </a:lnTo>
                  <a:lnTo>
                    <a:pt x="2072640" y="0"/>
                  </a:lnTo>
                  <a:cubicBezTo>
                    <a:pt x="1599565" y="91440"/>
                    <a:pt x="1648460" y="116840"/>
                    <a:pt x="1036320" y="129540"/>
                  </a:cubicBezTo>
                  <a:cubicBezTo>
                    <a:pt x="476885" y="141605"/>
                    <a:pt x="351790" y="83185"/>
                    <a:pt x="0" y="762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rPr>
                <a:t>Mirror</a:t>
              </a:r>
            </a:p>
          </p:txBody>
        </p:sp>
        <p:grpSp>
          <p:nvGrpSpPr>
            <p:cNvPr id="16" name="図形グループ 57">
              <a:extLst>
                <a:ext uri="{FF2B5EF4-FFF2-40B4-BE49-F238E27FC236}">
                  <a16:creationId xmlns:a16="http://schemas.microsoft.com/office/drawing/2014/main" id="{0CD41983-C822-C0B8-22F0-39687222F038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800975" y="2538605"/>
              <a:ext cx="280238" cy="85715"/>
              <a:chOff x="1199632" y="1939731"/>
              <a:chExt cx="1765520" cy="540012"/>
            </a:xfrm>
          </p:grpSpPr>
          <p:sp>
            <p:nvSpPr>
              <p:cNvPr id="18" name="円/楕円 60">
                <a:extLst>
                  <a:ext uri="{FF2B5EF4-FFF2-40B4-BE49-F238E27FC236}">
                    <a16:creationId xmlns:a16="http://schemas.microsoft.com/office/drawing/2014/main" id="{FEF0C09D-1D66-932A-47D8-1099AF4727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9632" y="1939731"/>
                <a:ext cx="540002" cy="539998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12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" name="円/楕円 61">
                <a:extLst>
                  <a:ext uri="{FF2B5EF4-FFF2-40B4-BE49-F238E27FC236}">
                    <a16:creationId xmlns:a16="http://schemas.microsoft.com/office/drawing/2014/main" id="{CFA10159-2D60-08FD-638F-A9175F0F7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2397" y="1939731"/>
                <a:ext cx="539995" cy="540000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12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円/楕円 61">
                <a:extLst>
                  <a:ext uri="{FF2B5EF4-FFF2-40B4-BE49-F238E27FC236}">
                    <a16:creationId xmlns:a16="http://schemas.microsoft.com/office/drawing/2014/main" id="{B31E5739-D25B-5100-2582-0B3AA03012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5154" y="1939740"/>
                <a:ext cx="539998" cy="540003"/>
              </a:xfrm>
              <a:prstGeom prst="ellipse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kumimoji="1" lang="ja-JP" altLang="en-US" sz="1200" spc="-30">
                  <a:solidFill>
                    <a:prstClr val="black"/>
                  </a:solidFill>
                  <a:latin typeface="Arial" panose="020B0604020202020204" pitchFamily="34" charset="0"/>
                  <a:ea typeface="Yu Gothic Medium" panose="020B0400000000000000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テキスト ボックス 130">
              <a:extLst>
                <a:ext uri="{FF2B5EF4-FFF2-40B4-BE49-F238E27FC236}">
                  <a16:creationId xmlns:a16="http://schemas.microsoft.com/office/drawing/2014/main" id="{0234F47F-EA46-7D70-9AED-3F3E95CDAAFD}"/>
                </a:ext>
              </a:extLst>
            </p:cNvPr>
            <p:cNvSpPr txBox="1"/>
            <p:nvPr/>
          </p:nvSpPr>
          <p:spPr>
            <a:xfrm>
              <a:off x="4548239" y="3011126"/>
              <a:ext cx="1941043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>
                <a:lnSpc>
                  <a:spcPct val="80000"/>
                </a:lnSpc>
                <a:defRPr/>
              </a:pPr>
              <a:r>
                <a:rPr kumimoji="1" lang="en-US" altLang="ja-JP" sz="1600" b="1" dirty="0">
                  <a:solidFill>
                    <a:prstClr val="black"/>
                  </a:solidFill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Strong</a:t>
              </a:r>
              <a:br>
                <a:rPr kumimoji="1" lang="en-US" altLang="ja-JP" sz="1400" b="1" dirty="0">
                  <a:solidFill>
                    <a:prstClr val="black"/>
                  </a:solidFill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</a:br>
              <a:r>
                <a:rPr lang="en-US" altLang="ja-JP" sz="1200" b="1" dirty="0">
                  <a:solidFill>
                    <a:prstClr val="black"/>
                  </a:solidFill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Resolved and detailed</a:t>
              </a:r>
              <a:endParaRPr kumimoji="1" lang="en-US" altLang="ja-JP" sz="1200" b="1" dirty="0">
                <a:solidFill>
                  <a:prstClr val="black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" name="稲妻 154">
              <a:extLst>
                <a:ext uri="{FF2B5EF4-FFF2-40B4-BE49-F238E27FC236}">
                  <a16:creationId xmlns:a16="http://schemas.microsoft.com/office/drawing/2014/main" id="{30AC733F-165B-1C98-8524-5A09A661FB0B}"/>
                </a:ext>
              </a:extLst>
            </p:cNvPr>
            <p:cNvSpPr/>
            <p:nvPr/>
          </p:nvSpPr>
          <p:spPr>
            <a:xfrm rot="10235698">
              <a:off x="5010617" y="2531367"/>
              <a:ext cx="760948" cy="640410"/>
            </a:xfrm>
            <a:prstGeom prst="lightningBolt">
              <a:avLst/>
            </a:prstGeom>
            <a:solidFill>
              <a:srgbClr val="0118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kumimoji="1" lang="ja-JP" altLang="en-US" sz="2400" spc="-30">
                <a:solidFill>
                  <a:prstClr val="black"/>
                </a:solidFill>
                <a:latin typeface="Arial" panose="020B0604020202020204" pitchFamily="34" charset="0"/>
                <a:ea typeface="Yu Gothic Medium" panose="020B0400000000000000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6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島村 勇徳</dc:creator>
  <cp:lastModifiedBy>島村 勇徳</cp:lastModifiedBy>
  <cp:revision>4</cp:revision>
  <dcterms:created xsi:type="dcterms:W3CDTF">2022-07-11T19:49:26Z</dcterms:created>
  <dcterms:modified xsi:type="dcterms:W3CDTF">2022-07-13T20:04:22Z</dcterms:modified>
</cp:coreProperties>
</file>