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400" d="100"/>
          <a:sy n="400" d="100"/>
        </p:scale>
        <p:origin x="292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430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582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669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428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289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680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330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93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168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350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870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889B-A578-6F4B-82BF-B3A31DFD6C98}" type="datetimeFigureOut">
              <a:rPr lang="en-JP" smtClean="0"/>
              <a:t>2022/07/11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AECA-6F2A-1C4C-AFFF-F9D54DA180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05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132973-BF87-4791-3E10-DD41804D3CF5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JP" sz="5400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355075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島村 勇徳</dc:creator>
  <cp:lastModifiedBy>島村 勇徳</cp:lastModifiedBy>
  <cp:revision>3</cp:revision>
  <dcterms:created xsi:type="dcterms:W3CDTF">2022-07-11T19:11:20Z</dcterms:created>
  <dcterms:modified xsi:type="dcterms:W3CDTF">2022-07-11T20:47:14Z</dcterms:modified>
</cp:coreProperties>
</file>