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11"/>
  </p:notesMasterIdLst>
  <p:sldIdLst>
    <p:sldId id="306" r:id="rId5"/>
    <p:sldId id="308" r:id="rId6"/>
    <p:sldId id="313" r:id="rId7"/>
    <p:sldId id="304" r:id="rId8"/>
    <p:sldId id="311" r:id="rId9"/>
    <p:sldId id="31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4967" autoAdjust="0"/>
  </p:normalViewPr>
  <p:slideViewPr>
    <p:cSldViewPr snapToGrid="0">
      <p:cViewPr>
        <p:scale>
          <a:sx n="63" d="100"/>
          <a:sy n="63" d="100"/>
        </p:scale>
        <p:origin x="804" y="56"/>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11/13/2022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5" name="Text Placeholder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anchor="b"/>
          <a:lstStyle>
            <a:lvl1pPr algn="l">
              <a:defRPr sz="5400" b="0" i="0" cap="none" baseline="0"/>
            </a:lvl1pPr>
          </a:lstStyle>
          <a:p>
            <a:r>
              <a:rPr lang="en-US" dirty="0"/>
              <a:t>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anchor="ctr"/>
          <a:lstStyle>
            <a:lvl1pPr algn="ctr">
              <a:buNone/>
              <a:defRPr>
                <a:solidFill>
                  <a:schemeClr val="bg1"/>
                </a:solidFill>
              </a:defRPr>
            </a:lvl1pPr>
          </a:lstStyle>
          <a:p>
            <a:r>
              <a:rPr lang="en-US"/>
              <a:t>Click icon to add picture</a:t>
            </a:r>
            <a:endParaRPr lang="en-US" dirty="0"/>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anchor="b"/>
          <a:lstStyle>
            <a:lvl1pPr algn="r">
              <a:defRPr sz="4800" b="1" cap="all" spc="400" baseline="0">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sp>
        <p:nvSpPr>
          <p:cNvPr id="8" name="Graphic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0" name="Graphic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12" name="Graphic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a:lstStyle>
            <a:lvl1pPr marL="0" indent="0" algn="r">
              <a:buNone/>
              <a:defRPr sz="18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2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anchor="b"/>
          <a:lstStyle>
            <a:lvl1pPr algn="l">
              <a:defRPr sz="54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9" name="Straight Connector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anchor="ctr">
            <a:noAutofit/>
          </a:bodyPr>
          <a:lstStyle>
            <a:lvl1pPr algn="ctr">
              <a:buNone/>
              <a:defRPr sz="1600" b="1">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anchor="b"/>
          <a:lstStyle>
            <a:lvl1pPr algn="r">
              <a:defRPr sz="6000" b="1" cap="all" spc="400" baseline="0">
                <a:solidFill>
                  <a:schemeClr val="bg1"/>
                </a:solidFill>
              </a:defRPr>
            </a:lvl1pPr>
          </a:lstStyle>
          <a:p>
            <a:r>
              <a:rPr lang="en-US" dirty="0"/>
              <a:t>Title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a:lstStyle>
            <a:lvl1pPr marL="0" indent="0" algn="r">
              <a:buNone/>
              <a:defRPr sz="1800">
                <a:solidFill>
                  <a:schemeClr val="bg1"/>
                </a:solidFill>
              </a:defRPr>
            </a:lvl1pPr>
          </a:lstStyle>
          <a:p>
            <a:pPr lvl="0"/>
            <a:r>
              <a:rPr lang="en-US"/>
              <a:t>Click to edit Master text styles</a:t>
            </a:r>
          </a:p>
        </p:txBody>
      </p:sp>
      <p:sp>
        <p:nvSpPr>
          <p:cNvPr id="11" name="Graphic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anchor="b"/>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solidFill>
                  <a:schemeClr val="accent2"/>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a:lstStyle>
            <a:lvl1pPr>
              <a:defRPr baseline="0">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9" name="Straight Connector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Header">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anchor="b">
            <a:normAutofit/>
          </a:bodyPr>
          <a:lstStyle>
            <a:lvl1pPr algn="ctr">
              <a:defRPr sz="60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Graphic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Graphic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dirty="0"/>
          </a:p>
        </p:txBody>
      </p:sp>
      <p:sp>
        <p:nvSpPr>
          <p:cNvPr id="13" name="Graphic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anchor="b"/>
          <a:lstStyle>
            <a:lvl1pPr algn="l">
              <a:lnSpc>
                <a:spcPct val="110000"/>
              </a:lnSpc>
              <a:spcBef>
                <a:spcPts val="1000"/>
              </a:spcBef>
              <a:defRPr sz="3600" b="0" i="0" cap="none"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le and Content">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dirty="0"/>
              <a:t>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a:lstStyle>
            <a:lvl1pPr>
              <a:defRPr>
                <a:solidFill>
                  <a:schemeClr val="bg1"/>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a:lstStyle>
            <a:lvl1pPr>
              <a:defRPr>
                <a:solidFill>
                  <a:schemeClr val="bg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9" name="Graphic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phic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4" name="Graphic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D8DA9DAA-006C-4F4B-980E-E3DF019B24E2}" type="slidenum">
              <a:rPr lang="en-US" smtClean="0"/>
              <a:t>‹#›</a:t>
            </a:fld>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2.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13.xml"/><Relationship Id="rId5" Type="http://schemas.openxmlformats.org/officeDocument/2006/relationships/image" Target="../media/image1.png"/><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7" name="Straight Connector 44">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58" name="Rectangle 46">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A9968B-2619-4F71-AB00-4C493E120805}"/>
              </a:ext>
            </a:extLst>
          </p:cNvPr>
          <p:cNvSpPr>
            <a:spLocks noGrp="1"/>
          </p:cNvSpPr>
          <p:nvPr>
            <p:ph type="title"/>
          </p:nvPr>
        </p:nvSpPr>
        <p:spPr>
          <a:xfrm>
            <a:off x="457472" y="3978327"/>
            <a:ext cx="4840144" cy="1917011"/>
          </a:xfrm>
        </p:spPr>
        <p:txBody>
          <a:bodyPr vert="horz" lIns="91440" tIns="45720" rIns="91440" bIns="45720" rtlCol="0" anchor="b">
            <a:normAutofit/>
          </a:bodyPr>
          <a:lstStyle/>
          <a:p>
            <a:r>
              <a:rPr lang="en-US" sz="4400" b="1" i="0" kern="1200" cap="all" spc="400" baseline="0" dirty="0" err="1">
                <a:latin typeface="+mj-lt"/>
                <a:ea typeface="+mj-ea"/>
                <a:cs typeface="+mj-cs"/>
              </a:rPr>
              <a:t>TAskgenix</a:t>
            </a:r>
            <a:endParaRPr lang="en-US" sz="4400" b="1" i="0" kern="1200" cap="all" baseline="0" dirty="0">
              <a:latin typeface="+mj-lt"/>
              <a:ea typeface="+mj-ea"/>
              <a:cs typeface="+mj-cs"/>
            </a:endParaRPr>
          </a:p>
        </p:txBody>
      </p:sp>
      <p:pic>
        <p:nvPicPr>
          <p:cNvPr id="40" name="Picture Placeholder 39" descr="Icon&#10;&#10;Description automatically generated">
            <a:extLst>
              <a:ext uri="{FF2B5EF4-FFF2-40B4-BE49-F238E27FC236}">
                <a16:creationId xmlns:a16="http://schemas.microsoft.com/office/drawing/2014/main" id="{8D68A9F8-149A-C681-D276-22D4036FB42F}"/>
              </a:ext>
            </a:extLst>
          </p:cNvPr>
          <p:cNvPicPr>
            <a:picLocks noGrp="1" noChangeAspect="1"/>
          </p:cNvPicPr>
          <p:nvPr>
            <p:ph type="pic" sz="quarter" idx="14"/>
          </p:nvPr>
        </p:nvPicPr>
        <p:blipFill>
          <a:blip r:embed="rId2">
            <a:alphaModFix/>
          </a:blip>
          <a:stretch>
            <a:fillRect/>
          </a:stretch>
        </p:blipFill>
        <p:spPr>
          <a:xfrm>
            <a:off x="6148999" y="814998"/>
            <a:ext cx="6043001" cy="6043001"/>
          </a:xfrm>
          <a:prstGeom prst="rect">
            <a:avLst/>
          </a:prstGeom>
        </p:spPr>
      </p:pic>
      <p:sp>
        <p:nvSpPr>
          <p:cNvPr id="59"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57738" y="81499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60" name="Graphic 15">
            <a:extLst>
              <a:ext uri="{FF2B5EF4-FFF2-40B4-BE49-F238E27FC236}">
                <a16:creationId xmlns:a16="http://schemas.microsoft.com/office/drawing/2014/main" id="{8550FED7-7C32-42BB-98DB-30272A633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16518" y="104429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61"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42198" y="1268720"/>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cxnSp>
        <p:nvCxnSpPr>
          <p:cNvPr id="62" name="Straight Connector 54">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9322" y="6274341"/>
            <a:ext cx="11353800"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42" name="Picture 41" descr="Graphical user interface, text, application, chat or text message&#10;&#10;Description automatically generated">
            <a:extLst>
              <a:ext uri="{FF2B5EF4-FFF2-40B4-BE49-F238E27FC236}">
                <a16:creationId xmlns:a16="http://schemas.microsoft.com/office/drawing/2014/main" id="{B34816E9-BC55-191F-BD00-62CCF41084AD}"/>
              </a:ext>
            </a:extLst>
          </p:cNvPr>
          <p:cNvPicPr>
            <a:picLocks noChangeAspect="1"/>
          </p:cNvPicPr>
          <p:nvPr/>
        </p:nvPicPr>
        <p:blipFill>
          <a:blip r:embed="rId3"/>
          <a:stretch>
            <a:fillRect/>
          </a:stretch>
        </p:blipFill>
        <p:spPr>
          <a:xfrm>
            <a:off x="1267135" y="381074"/>
            <a:ext cx="3891440" cy="4462284"/>
          </a:xfrm>
          <a:prstGeom prst="rect">
            <a:avLst/>
          </a:prstGeom>
        </p:spPr>
      </p:pic>
    </p:spTree>
    <p:extLst>
      <p:ext uri="{BB962C8B-B14F-4D97-AF65-F5344CB8AC3E}">
        <p14:creationId xmlns:p14="http://schemas.microsoft.com/office/powerpoint/2010/main" val="114769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p:txBody>
          <a:bodyPr/>
          <a:lstStyle/>
          <a:p>
            <a:r>
              <a:rPr lang="en-US" sz="5400"/>
              <a:t>Introduction</a:t>
            </a:r>
            <a:endParaRPr lang="en-US" dirty="0"/>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p:txBody>
          <a:bodyPr/>
          <a:lstStyle/>
          <a:p>
            <a:r>
              <a:rPr lang="en-US" dirty="0" err="1"/>
              <a:t>TaskGenix</a:t>
            </a:r>
            <a:r>
              <a:rPr lang="en-US" dirty="0"/>
              <a:t> is an app that can reward its users for completing tasks and makes it easy for the users to track the progress of the task completion. We got the idea from our friends who were forgetting to complete their tasks and how hard it is for their parents to convince them to do their work.</a:t>
            </a:r>
          </a:p>
        </p:txBody>
      </p:sp>
      <p:pic>
        <p:nvPicPr>
          <p:cNvPr id="8" name="Picture Placeholder 7">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a:blip r:embed="rId2"/>
          <a:srcRect/>
          <a:stretch/>
        </p:blipFill>
        <p:spPr>
          <a:xfrm>
            <a:off x="7451965" y="1665520"/>
            <a:ext cx="4266960" cy="4266968"/>
          </a:xfrm>
        </p:spPr>
      </p:pic>
      <p:sp>
        <p:nvSpPr>
          <p:cNvPr id="9" name="Date Placeholder 8">
            <a:extLst>
              <a:ext uri="{FF2B5EF4-FFF2-40B4-BE49-F238E27FC236}">
                <a16:creationId xmlns:a16="http://schemas.microsoft.com/office/drawing/2014/main" id="{D45C472E-4078-40A0-83A2-652E8356EDCB}"/>
              </a:ext>
            </a:extLst>
          </p:cNvPr>
          <p:cNvSpPr>
            <a:spLocks noGrp="1"/>
          </p:cNvSpPr>
          <p:nvPr>
            <p:ph type="dt" sz="half" idx="10"/>
          </p:nvPr>
        </p:nvSpPr>
        <p:spPr/>
        <p:txBody>
          <a:bodyPr/>
          <a:lstStyle/>
          <a:p>
            <a:r>
              <a:rPr lang="en-US"/>
              <a:t>13/11/2022</a:t>
            </a:r>
            <a:endParaRPr lang="en-US" dirty="0"/>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a:t>APP INTRODUTION</a:t>
            </a:r>
            <a:endParaRPr lang="en-US" dirty="0"/>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2</a:t>
            </a:fld>
            <a:endParaRPr lang="en-US" dirty="0"/>
          </a:p>
        </p:txBody>
      </p:sp>
    </p:spTree>
    <p:extLst>
      <p:ext uri="{BB962C8B-B14F-4D97-AF65-F5344CB8AC3E}">
        <p14:creationId xmlns:p14="http://schemas.microsoft.com/office/powerpoint/2010/main" val="365334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FB28F-C9D7-439B-B863-44B4E851A0B0}"/>
              </a:ext>
            </a:extLst>
          </p:cNvPr>
          <p:cNvSpPr>
            <a:spLocks noGrp="1"/>
          </p:cNvSpPr>
          <p:nvPr>
            <p:ph type="ctrTitle"/>
          </p:nvPr>
        </p:nvSpPr>
        <p:spPr/>
        <p:txBody>
          <a:bodyPr>
            <a:normAutofit fontScale="90000"/>
          </a:bodyPr>
          <a:lstStyle/>
          <a:p>
            <a:r>
              <a:rPr lang="en-US" sz="4400" dirty="0"/>
              <a:t>Target Audience and Applications</a:t>
            </a:r>
          </a:p>
        </p:txBody>
      </p:sp>
      <p:sp>
        <p:nvSpPr>
          <p:cNvPr id="8" name="Subtitle 7">
            <a:extLst>
              <a:ext uri="{FF2B5EF4-FFF2-40B4-BE49-F238E27FC236}">
                <a16:creationId xmlns:a16="http://schemas.microsoft.com/office/drawing/2014/main" id="{50061247-EA4F-4DFA-AFCE-648487762CF7}"/>
              </a:ext>
            </a:extLst>
          </p:cNvPr>
          <p:cNvSpPr>
            <a:spLocks noGrp="1"/>
          </p:cNvSpPr>
          <p:nvPr>
            <p:ph type="subTitle" idx="1"/>
          </p:nvPr>
        </p:nvSpPr>
        <p:spPr/>
        <p:txBody>
          <a:bodyPr/>
          <a:lstStyle/>
          <a:p>
            <a:r>
              <a:rPr lang="en-US" dirty="0"/>
              <a:t>This app can help organizations track the tasks being done by the employees. It can help us give tasks to people and thus use advanced communication to finish tasks. Parents can set tasks for their children to complete. With more tweaks, the app can also be designed to let machines do the tasks.</a:t>
            </a:r>
          </a:p>
        </p:txBody>
      </p:sp>
      <p:pic>
        <p:nvPicPr>
          <p:cNvPr id="22" name="Picture Placeholder 21">
            <a:extLst>
              <a:ext uri="{FF2B5EF4-FFF2-40B4-BE49-F238E27FC236}">
                <a16:creationId xmlns:a16="http://schemas.microsoft.com/office/drawing/2014/main" id="{D8AC51EB-1C22-4303-8354-FC97950C7DE6}"/>
              </a:ext>
            </a:extLst>
          </p:cNvPr>
          <p:cNvPicPr>
            <a:picLocks noGrp="1" noChangeAspect="1"/>
          </p:cNvPicPr>
          <p:nvPr>
            <p:ph type="pic" sz="quarter" idx="13"/>
          </p:nvPr>
        </p:nvPicPr>
        <p:blipFill>
          <a:blip r:embed="rId2"/>
          <a:srcRect t="19455" b="19455"/>
          <a:stretch/>
        </p:blipFill>
        <p:spPr>
          <a:xfrm>
            <a:off x="283464" y="3108960"/>
            <a:ext cx="5221224" cy="3447288"/>
          </a:xfrm>
        </p:spPr>
      </p:pic>
      <p:pic>
        <p:nvPicPr>
          <p:cNvPr id="18" name="Picture Placeholder 17">
            <a:extLst>
              <a:ext uri="{FF2B5EF4-FFF2-40B4-BE49-F238E27FC236}">
                <a16:creationId xmlns:a16="http://schemas.microsoft.com/office/drawing/2014/main" id="{B503D699-E643-4969-9463-5C6331D0C869}"/>
              </a:ext>
            </a:extLst>
          </p:cNvPr>
          <p:cNvPicPr>
            <a:picLocks noGrp="1" noChangeAspect="1"/>
          </p:cNvPicPr>
          <p:nvPr>
            <p:ph type="pic" sz="quarter" idx="14"/>
          </p:nvPr>
        </p:nvPicPr>
        <p:blipFill>
          <a:blip r:embed="rId3"/>
          <a:srcRect l="22465" r="22465"/>
          <a:stretch/>
        </p:blipFill>
        <p:spPr>
          <a:xfrm>
            <a:off x="283464" y="301752"/>
            <a:ext cx="2459736" cy="2505456"/>
          </a:xfrm>
        </p:spPr>
      </p:pic>
      <p:pic>
        <p:nvPicPr>
          <p:cNvPr id="20" name="Picture Placeholder 19">
            <a:extLst>
              <a:ext uri="{FF2B5EF4-FFF2-40B4-BE49-F238E27FC236}">
                <a16:creationId xmlns:a16="http://schemas.microsoft.com/office/drawing/2014/main" id="{B8714555-7486-4DD7-A96C-52C276483584}"/>
              </a:ext>
            </a:extLst>
          </p:cNvPr>
          <p:cNvPicPr>
            <a:picLocks noGrp="1" noChangeAspect="1"/>
          </p:cNvPicPr>
          <p:nvPr>
            <p:ph type="pic" sz="quarter" idx="15"/>
          </p:nvPr>
        </p:nvPicPr>
        <p:blipFill>
          <a:blip r:embed="rId4"/>
          <a:srcRect l="11867" r="11867"/>
          <a:stretch/>
        </p:blipFill>
        <p:spPr>
          <a:xfrm>
            <a:off x="3044952" y="301752"/>
            <a:ext cx="2459736" cy="2505456"/>
          </a:xfrm>
        </p:spPr>
      </p:pic>
      <p:sp>
        <p:nvSpPr>
          <p:cNvPr id="23" name="Footer Placeholder 22">
            <a:extLst>
              <a:ext uri="{FF2B5EF4-FFF2-40B4-BE49-F238E27FC236}">
                <a16:creationId xmlns:a16="http://schemas.microsoft.com/office/drawing/2014/main" id="{249ACE4E-0038-4BA2-8883-8C3F73B79C44}"/>
              </a:ext>
            </a:extLst>
          </p:cNvPr>
          <p:cNvSpPr>
            <a:spLocks noGrp="1"/>
          </p:cNvSpPr>
          <p:nvPr>
            <p:ph type="ftr" sz="quarter" idx="11"/>
          </p:nvPr>
        </p:nvSpPr>
        <p:spPr/>
        <p:txBody>
          <a:bodyPr/>
          <a:lstStyle/>
          <a:p>
            <a:r>
              <a:rPr lang="en-US" dirty="0"/>
              <a:t>Target audience and uses</a:t>
            </a:r>
          </a:p>
        </p:txBody>
      </p:sp>
      <p:sp>
        <p:nvSpPr>
          <p:cNvPr id="24" name="Slide Number Placeholder 23">
            <a:extLst>
              <a:ext uri="{FF2B5EF4-FFF2-40B4-BE49-F238E27FC236}">
                <a16:creationId xmlns:a16="http://schemas.microsoft.com/office/drawing/2014/main" id="{9A686A52-7630-4675-B383-8C2AD252EC1F}"/>
              </a:ext>
            </a:extLst>
          </p:cNvPr>
          <p:cNvSpPr>
            <a:spLocks noGrp="1"/>
          </p:cNvSpPr>
          <p:nvPr>
            <p:ph type="sldNum" sz="quarter" idx="12"/>
          </p:nvPr>
        </p:nvSpPr>
        <p:spPr/>
        <p:txBody>
          <a:bodyPr/>
          <a:lstStyle/>
          <a:p>
            <a:r>
              <a:rPr lang="en-US" dirty="0"/>
              <a:t>3</a:t>
            </a:r>
          </a:p>
        </p:txBody>
      </p:sp>
    </p:spTree>
    <p:extLst>
      <p:ext uri="{BB962C8B-B14F-4D97-AF65-F5344CB8AC3E}">
        <p14:creationId xmlns:p14="http://schemas.microsoft.com/office/powerpoint/2010/main" val="1831590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p:txBody>
          <a:bodyPr>
            <a:normAutofit/>
          </a:bodyPr>
          <a:lstStyle/>
          <a:p>
            <a:r>
              <a:rPr lang="en-US" sz="5400" dirty="0"/>
              <a:t>How does the app work?</a:t>
            </a:r>
          </a:p>
        </p:txBody>
      </p:sp>
      <p:sp>
        <p:nvSpPr>
          <p:cNvPr id="3" name="Text Placeholder 2">
            <a:extLst>
              <a:ext uri="{FF2B5EF4-FFF2-40B4-BE49-F238E27FC236}">
                <a16:creationId xmlns:a16="http://schemas.microsoft.com/office/drawing/2014/main" id="{D14ABC42-7E22-4F59-A0B6-AD98B5CAE0C5}"/>
              </a:ext>
            </a:extLst>
          </p:cNvPr>
          <p:cNvSpPr>
            <a:spLocks noGrp="1"/>
          </p:cNvSpPr>
          <p:nvPr>
            <p:ph type="body" idx="1"/>
          </p:nvPr>
        </p:nvSpPr>
        <p:spPr>
          <a:xfrm>
            <a:off x="1447800" y="1681163"/>
            <a:ext cx="4549775" cy="823912"/>
          </a:xfrm>
        </p:spPr>
        <p:txBody>
          <a:bodyPr/>
          <a:lstStyle/>
          <a:p>
            <a:r>
              <a:rPr lang="en-US" dirty="0"/>
              <a:t>Assigning tasks</a:t>
            </a:r>
          </a:p>
        </p:txBody>
      </p:sp>
      <p:sp>
        <p:nvSpPr>
          <p:cNvPr id="4" name="Content Placeholder 3">
            <a:extLst>
              <a:ext uri="{FF2B5EF4-FFF2-40B4-BE49-F238E27FC236}">
                <a16:creationId xmlns:a16="http://schemas.microsoft.com/office/drawing/2014/main" id="{1FE9CB6C-6FF8-4B8C-9B41-2DDD39B25DE3}"/>
              </a:ext>
            </a:extLst>
          </p:cNvPr>
          <p:cNvSpPr>
            <a:spLocks noGrp="1"/>
          </p:cNvSpPr>
          <p:nvPr>
            <p:ph sz="half" idx="2"/>
          </p:nvPr>
        </p:nvSpPr>
        <p:spPr>
          <a:xfrm>
            <a:off x="1447800" y="2505075"/>
            <a:ext cx="4549775" cy="3684588"/>
          </a:xfrm>
        </p:spPr>
        <p:txBody>
          <a:bodyPr>
            <a:normAutofit/>
          </a:bodyPr>
          <a:lstStyle/>
          <a:p>
            <a:r>
              <a:rPr lang="en-US" dirty="0"/>
              <a:t>The user can first enter the email id of the person to whom they want to assign the task.</a:t>
            </a:r>
          </a:p>
          <a:p>
            <a:r>
              <a:rPr lang="en-US" sz="2000" dirty="0"/>
              <a:t>Next the user can enter the task name</a:t>
            </a:r>
            <a:r>
              <a:rPr lang="en-US" dirty="0"/>
              <a:t> and enter the list of things the person must do.</a:t>
            </a:r>
          </a:p>
          <a:p>
            <a:r>
              <a:rPr lang="en-US" dirty="0"/>
              <a:t>Finally, once the user has assigned the task, they can track the progress of the person they have assigned the task to.</a:t>
            </a:r>
            <a:endParaRPr lang="en-US" sz="2000" dirty="0"/>
          </a:p>
        </p:txBody>
      </p:sp>
      <p:sp>
        <p:nvSpPr>
          <p:cNvPr id="5" name="Text Placeholder 4">
            <a:extLst>
              <a:ext uri="{FF2B5EF4-FFF2-40B4-BE49-F238E27FC236}">
                <a16:creationId xmlns:a16="http://schemas.microsoft.com/office/drawing/2014/main" id="{2347FB98-C049-45C5-86B4-4CF44B247B2C}"/>
              </a:ext>
            </a:extLst>
          </p:cNvPr>
          <p:cNvSpPr>
            <a:spLocks noGrp="1"/>
          </p:cNvSpPr>
          <p:nvPr>
            <p:ph type="body" sz="quarter" idx="3"/>
          </p:nvPr>
        </p:nvSpPr>
        <p:spPr>
          <a:xfrm>
            <a:off x="6783206" y="1681163"/>
            <a:ext cx="4572182" cy="823912"/>
          </a:xfrm>
        </p:spPr>
        <p:txBody>
          <a:bodyPr/>
          <a:lstStyle/>
          <a:p>
            <a:r>
              <a:rPr lang="en-US" dirty="0"/>
              <a:t>Completion and rewards</a:t>
            </a:r>
          </a:p>
        </p:txBody>
      </p:sp>
      <p:sp>
        <p:nvSpPr>
          <p:cNvPr id="6" name="Content Placeholder 5">
            <a:extLst>
              <a:ext uri="{FF2B5EF4-FFF2-40B4-BE49-F238E27FC236}">
                <a16:creationId xmlns:a16="http://schemas.microsoft.com/office/drawing/2014/main" id="{5A74CB9D-E60B-4C8A-B4E7-23BC1D9FA66E}"/>
              </a:ext>
            </a:extLst>
          </p:cNvPr>
          <p:cNvSpPr>
            <a:spLocks noGrp="1"/>
          </p:cNvSpPr>
          <p:nvPr>
            <p:ph sz="quarter" idx="4"/>
          </p:nvPr>
        </p:nvSpPr>
        <p:spPr>
          <a:xfrm>
            <a:off x="6783206" y="2505075"/>
            <a:ext cx="4572182" cy="3684588"/>
          </a:xfrm>
        </p:spPr>
        <p:txBody>
          <a:bodyPr>
            <a:normAutofit/>
          </a:bodyPr>
          <a:lstStyle/>
          <a:p>
            <a:r>
              <a:rPr lang="en-US" sz="2000" dirty="0"/>
              <a:t>The user can check and complete their tasks.</a:t>
            </a:r>
          </a:p>
          <a:p>
            <a:r>
              <a:rPr lang="en-US" dirty="0"/>
              <a:t>For every task they complete they can get an in-app reward via a minigame.</a:t>
            </a:r>
          </a:p>
        </p:txBody>
      </p:sp>
    </p:spTree>
    <p:extLst>
      <p:ext uri="{BB962C8B-B14F-4D97-AF65-F5344CB8AC3E}">
        <p14:creationId xmlns:p14="http://schemas.microsoft.com/office/powerpoint/2010/main" val="3124766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FB28F-C9D7-439B-B863-44B4E851A0B0}"/>
              </a:ext>
            </a:extLst>
          </p:cNvPr>
          <p:cNvSpPr>
            <a:spLocks noGrp="1"/>
          </p:cNvSpPr>
          <p:nvPr>
            <p:ph type="ctrTitle"/>
          </p:nvPr>
        </p:nvSpPr>
        <p:spPr/>
        <p:txBody>
          <a:bodyPr>
            <a:normAutofit fontScale="90000"/>
          </a:bodyPr>
          <a:lstStyle/>
          <a:p>
            <a:r>
              <a:rPr lang="en-US" sz="4400" dirty="0"/>
              <a:t>Technical Details</a:t>
            </a:r>
          </a:p>
        </p:txBody>
      </p:sp>
      <p:sp>
        <p:nvSpPr>
          <p:cNvPr id="8" name="Subtitle 7">
            <a:extLst>
              <a:ext uri="{FF2B5EF4-FFF2-40B4-BE49-F238E27FC236}">
                <a16:creationId xmlns:a16="http://schemas.microsoft.com/office/drawing/2014/main" id="{50061247-EA4F-4DFA-AFCE-648487762CF7}"/>
              </a:ext>
            </a:extLst>
          </p:cNvPr>
          <p:cNvSpPr>
            <a:spLocks noGrp="1"/>
          </p:cNvSpPr>
          <p:nvPr>
            <p:ph type="subTitle" idx="1"/>
          </p:nvPr>
        </p:nvSpPr>
        <p:spPr/>
        <p:txBody>
          <a:bodyPr/>
          <a:lstStyle/>
          <a:p>
            <a:r>
              <a:rPr lang="en-US" dirty="0"/>
              <a:t>The app was made using Flutter an app development framework made by Google. The backend is powered by </a:t>
            </a:r>
            <a:r>
              <a:rPr lang="en-US" dirty="0" err="1"/>
              <a:t>Supabase</a:t>
            </a:r>
            <a:r>
              <a:rPr lang="en-US" dirty="0"/>
              <a:t> an open-source backend platform that helps in managing authentication and real-time messaging. The app is programmed in Dart another programming language made by Google.</a:t>
            </a:r>
          </a:p>
        </p:txBody>
      </p:sp>
      <p:pic>
        <p:nvPicPr>
          <p:cNvPr id="22" name="Picture Placeholder 21">
            <a:extLst>
              <a:ext uri="{FF2B5EF4-FFF2-40B4-BE49-F238E27FC236}">
                <a16:creationId xmlns:a16="http://schemas.microsoft.com/office/drawing/2014/main" id="{D8AC51EB-1C22-4303-8354-FC97950C7DE6}"/>
              </a:ext>
            </a:extLst>
          </p:cNvPr>
          <p:cNvPicPr>
            <a:picLocks noGrp="1" noChangeAspect="1"/>
          </p:cNvPicPr>
          <p:nvPr>
            <p:ph type="pic" sz="quarter" idx="13"/>
          </p:nvPr>
        </p:nvPicPr>
        <p:blipFill>
          <a:blip r:embed="rId2"/>
          <a:srcRect l="15887" r="15887"/>
          <a:stretch/>
        </p:blipFill>
        <p:spPr>
          <a:xfrm>
            <a:off x="283464" y="3108960"/>
            <a:ext cx="5221224" cy="3447288"/>
          </a:xfrm>
        </p:spPr>
      </p:pic>
      <p:pic>
        <p:nvPicPr>
          <p:cNvPr id="18" name="Picture Placeholder 17">
            <a:extLst>
              <a:ext uri="{FF2B5EF4-FFF2-40B4-BE49-F238E27FC236}">
                <a16:creationId xmlns:a16="http://schemas.microsoft.com/office/drawing/2014/main" id="{B503D699-E643-4969-9463-5C6331D0C869}"/>
              </a:ext>
            </a:extLst>
          </p:cNvPr>
          <p:cNvPicPr>
            <a:picLocks noGrp="1" noChangeAspect="1"/>
          </p:cNvPicPr>
          <p:nvPr>
            <p:ph type="pic" sz="quarter" idx="14"/>
          </p:nvPr>
        </p:nvPicPr>
        <p:blipFill>
          <a:blip r:embed="rId3"/>
          <a:srcRect l="912" r="912"/>
          <a:stretch/>
        </p:blipFill>
        <p:spPr>
          <a:xfrm>
            <a:off x="283464" y="301752"/>
            <a:ext cx="2459736" cy="2505456"/>
          </a:xfrm>
          <a:solidFill>
            <a:schemeClr val="bg1"/>
          </a:solidFill>
        </p:spPr>
      </p:pic>
      <p:pic>
        <p:nvPicPr>
          <p:cNvPr id="20" name="Picture Placeholder 19">
            <a:extLst>
              <a:ext uri="{FF2B5EF4-FFF2-40B4-BE49-F238E27FC236}">
                <a16:creationId xmlns:a16="http://schemas.microsoft.com/office/drawing/2014/main" id="{B8714555-7486-4DD7-A96C-52C276483584}"/>
              </a:ext>
            </a:extLst>
          </p:cNvPr>
          <p:cNvPicPr>
            <a:picLocks noGrp="1" noChangeAspect="1"/>
          </p:cNvPicPr>
          <p:nvPr>
            <p:ph type="pic" sz="quarter" idx="15"/>
          </p:nvPr>
        </p:nvPicPr>
        <p:blipFill>
          <a:blip r:embed="rId4"/>
          <a:srcRect l="5921" r="5921"/>
          <a:stretch/>
        </p:blipFill>
        <p:spPr>
          <a:xfrm>
            <a:off x="3044952" y="301752"/>
            <a:ext cx="2459736" cy="2505456"/>
          </a:xfrm>
        </p:spPr>
      </p:pic>
      <p:sp>
        <p:nvSpPr>
          <p:cNvPr id="23" name="Footer Placeholder 22">
            <a:extLst>
              <a:ext uri="{FF2B5EF4-FFF2-40B4-BE49-F238E27FC236}">
                <a16:creationId xmlns:a16="http://schemas.microsoft.com/office/drawing/2014/main" id="{249ACE4E-0038-4BA2-8883-8C3F73B79C44}"/>
              </a:ext>
            </a:extLst>
          </p:cNvPr>
          <p:cNvSpPr>
            <a:spLocks noGrp="1"/>
          </p:cNvSpPr>
          <p:nvPr>
            <p:ph type="ftr" sz="quarter" idx="11"/>
          </p:nvPr>
        </p:nvSpPr>
        <p:spPr/>
        <p:txBody>
          <a:bodyPr/>
          <a:lstStyle/>
          <a:p>
            <a:r>
              <a:rPr lang="en-US" dirty="0"/>
              <a:t>Technical ASPECTS</a:t>
            </a:r>
          </a:p>
        </p:txBody>
      </p:sp>
      <p:sp>
        <p:nvSpPr>
          <p:cNvPr id="24" name="Slide Number Placeholder 23">
            <a:extLst>
              <a:ext uri="{FF2B5EF4-FFF2-40B4-BE49-F238E27FC236}">
                <a16:creationId xmlns:a16="http://schemas.microsoft.com/office/drawing/2014/main" id="{9A686A52-7630-4675-B383-8C2AD252EC1F}"/>
              </a:ext>
            </a:extLst>
          </p:cNvPr>
          <p:cNvSpPr>
            <a:spLocks noGrp="1"/>
          </p:cNvSpPr>
          <p:nvPr>
            <p:ph type="sldNum" sz="quarter" idx="12"/>
          </p:nvPr>
        </p:nvSpPr>
        <p:spPr/>
        <p:txBody>
          <a:bodyPr/>
          <a:lstStyle/>
          <a:p>
            <a:r>
              <a:rPr lang="en-US" dirty="0"/>
              <a:t>5</a:t>
            </a:r>
          </a:p>
        </p:txBody>
      </p:sp>
    </p:spTree>
    <p:extLst>
      <p:ext uri="{BB962C8B-B14F-4D97-AF65-F5344CB8AC3E}">
        <p14:creationId xmlns:p14="http://schemas.microsoft.com/office/powerpoint/2010/main" val="3584772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ate Placeholder 21">
            <a:extLst>
              <a:ext uri="{FF2B5EF4-FFF2-40B4-BE49-F238E27FC236}">
                <a16:creationId xmlns:a16="http://schemas.microsoft.com/office/drawing/2014/main" id="{692474E6-3035-46B8-9C05-9B4204E8ED39}"/>
              </a:ext>
            </a:extLst>
          </p:cNvPr>
          <p:cNvSpPr>
            <a:spLocks noGrp="1"/>
          </p:cNvSpPr>
          <p:nvPr>
            <p:ph type="dt" sz="half" idx="10"/>
          </p:nvPr>
        </p:nvSpPr>
        <p:spPr/>
        <p:txBody>
          <a:bodyPr/>
          <a:lstStyle/>
          <a:p>
            <a:r>
              <a:rPr lang="en-US" dirty="0"/>
              <a:t>13/11/2022</a:t>
            </a:r>
          </a:p>
        </p:txBody>
      </p:sp>
      <p:sp>
        <p:nvSpPr>
          <p:cNvPr id="24" name="Slide Number Placeholder 23">
            <a:extLst>
              <a:ext uri="{FF2B5EF4-FFF2-40B4-BE49-F238E27FC236}">
                <a16:creationId xmlns:a16="http://schemas.microsoft.com/office/drawing/2014/main" id="{5D838446-B95D-4AB7-B8CA-D5804BB79A11}"/>
              </a:ext>
            </a:extLst>
          </p:cNvPr>
          <p:cNvSpPr>
            <a:spLocks noGrp="1"/>
          </p:cNvSpPr>
          <p:nvPr>
            <p:ph type="sldNum" sz="quarter" idx="12"/>
          </p:nvPr>
        </p:nvSpPr>
        <p:spPr/>
        <p:txBody>
          <a:bodyPr/>
          <a:lstStyle/>
          <a:p>
            <a:r>
              <a:rPr lang="en-US" dirty="0"/>
              <a:t>6</a:t>
            </a:r>
          </a:p>
        </p:txBody>
      </p:sp>
      <p:sp>
        <p:nvSpPr>
          <p:cNvPr id="23" name="Footer Placeholder 22">
            <a:extLst>
              <a:ext uri="{FF2B5EF4-FFF2-40B4-BE49-F238E27FC236}">
                <a16:creationId xmlns:a16="http://schemas.microsoft.com/office/drawing/2014/main" id="{DE8D546E-0F46-4CC0-B2B1-8B2430D00C0C}"/>
              </a:ext>
            </a:extLst>
          </p:cNvPr>
          <p:cNvSpPr>
            <a:spLocks noGrp="1"/>
          </p:cNvSpPr>
          <p:nvPr>
            <p:ph type="ftr" sz="quarter" idx="11"/>
          </p:nvPr>
        </p:nvSpPr>
        <p:spPr/>
        <p:txBody>
          <a:bodyPr/>
          <a:lstStyle/>
          <a:p>
            <a:r>
              <a:rPr lang="en-US" dirty="0"/>
              <a:t>Thank you</a:t>
            </a:r>
          </a:p>
        </p:txBody>
      </p:sp>
      <p:pic>
        <p:nvPicPr>
          <p:cNvPr id="9" name="Picture Placeholder 8">
            <a:extLst>
              <a:ext uri="{FF2B5EF4-FFF2-40B4-BE49-F238E27FC236}">
                <a16:creationId xmlns:a16="http://schemas.microsoft.com/office/drawing/2014/main" id="{C82DA925-978C-48A9-98AD-0653B7A3D2D9}"/>
              </a:ext>
            </a:extLst>
          </p:cNvPr>
          <p:cNvPicPr>
            <a:picLocks noGrp="1" noChangeAspect="1"/>
          </p:cNvPicPr>
          <p:nvPr>
            <p:ph type="pic" sz="quarter" idx="14"/>
          </p:nvPr>
        </p:nvPicPr>
        <p:blipFill>
          <a:blip r:embed="rId2"/>
          <a:srcRect t="951" b="951"/>
          <a:stretch/>
        </p:blipFill>
        <p:spPr>
          <a:xfrm>
            <a:off x="1777111" y="407499"/>
            <a:ext cx="1952279" cy="1952279"/>
          </a:xfrm>
        </p:spPr>
      </p:pic>
      <p:pic>
        <p:nvPicPr>
          <p:cNvPr id="11" name="Picture Placeholder 10">
            <a:extLst>
              <a:ext uri="{FF2B5EF4-FFF2-40B4-BE49-F238E27FC236}">
                <a16:creationId xmlns:a16="http://schemas.microsoft.com/office/drawing/2014/main" id="{E63B7C3F-04A4-43F6-881D-FA11061CBAFA}"/>
              </a:ext>
            </a:extLst>
          </p:cNvPr>
          <p:cNvPicPr>
            <a:picLocks noGrp="1" noChangeAspect="1"/>
          </p:cNvPicPr>
          <p:nvPr>
            <p:ph type="pic" sz="quarter" idx="15"/>
          </p:nvPr>
        </p:nvPicPr>
        <p:blipFill>
          <a:blip r:embed="rId3"/>
          <a:srcRect t="1305" b="1305"/>
          <a:stretch/>
        </p:blipFill>
        <p:spPr>
          <a:xfrm>
            <a:off x="3528345" y="1972581"/>
            <a:ext cx="2290065" cy="2273502"/>
          </a:xfrm>
        </p:spPr>
      </p:pic>
      <p:sp>
        <p:nvSpPr>
          <p:cNvPr id="6" name="Title 5">
            <a:extLst>
              <a:ext uri="{FF2B5EF4-FFF2-40B4-BE49-F238E27FC236}">
                <a16:creationId xmlns:a16="http://schemas.microsoft.com/office/drawing/2014/main" id="{FF777B66-94CB-491C-AC6B-BDAC98E21D57}"/>
              </a:ext>
            </a:extLst>
          </p:cNvPr>
          <p:cNvSpPr>
            <a:spLocks noGrp="1"/>
          </p:cNvSpPr>
          <p:nvPr>
            <p:ph type="title"/>
          </p:nvPr>
        </p:nvSpPr>
        <p:spPr/>
        <p:txBody>
          <a:bodyPr/>
          <a:lstStyle/>
          <a:p>
            <a:r>
              <a:rPr lang="en-US" dirty="0"/>
              <a:t>Thank you</a:t>
            </a:r>
          </a:p>
        </p:txBody>
      </p:sp>
      <p:sp>
        <p:nvSpPr>
          <p:cNvPr id="7" name="Text Placeholder 6">
            <a:extLst>
              <a:ext uri="{FF2B5EF4-FFF2-40B4-BE49-F238E27FC236}">
                <a16:creationId xmlns:a16="http://schemas.microsoft.com/office/drawing/2014/main" id="{42AF1107-8D35-4E35-93C7-D3640946F742}"/>
              </a:ext>
            </a:extLst>
          </p:cNvPr>
          <p:cNvSpPr>
            <a:spLocks noGrp="1"/>
          </p:cNvSpPr>
          <p:nvPr>
            <p:ph type="body" sz="quarter" idx="13"/>
          </p:nvPr>
        </p:nvSpPr>
        <p:spPr/>
        <p:txBody>
          <a:bodyPr/>
          <a:lstStyle/>
          <a:p>
            <a:r>
              <a:rPr lang="en-US" dirty="0"/>
              <a:t>We welcome your suggestions for this project</a:t>
            </a:r>
          </a:p>
        </p:txBody>
      </p:sp>
      <p:pic>
        <p:nvPicPr>
          <p:cNvPr id="15" name="Picture Placeholder 14">
            <a:extLst>
              <a:ext uri="{FF2B5EF4-FFF2-40B4-BE49-F238E27FC236}">
                <a16:creationId xmlns:a16="http://schemas.microsoft.com/office/drawing/2014/main" id="{3D15FDC1-74B5-4FD8-BD17-0E2502C411A6}"/>
              </a:ext>
            </a:extLst>
          </p:cNvPr>
          <p:cNvPicPr>
            <a:picLocks noGrp="1" noChangeAspect="1"/>
          </p:cNvPicPr>
          <p:nvPr>
            <p:ph type="pic" sz="quarter" idx="17"/>
          </p:nvPr>
        </p:nvPicPr>
        <p:blipFill>
          <a:blip r:embed="rId4"/>
          <a:srcRect l="20647" r="20647"/>
          <a:stretch/>
        </p:blipFill>
        <p:spPr>
          <a:xfrm>
            <a:off x="1092905" y="4018982"/>
            <a:ext cx="3854161" cy="2839018"/>
          </a:xfrm>
        </p:spPr>
      </p:pic>
      <p:pic>
        <p:nvPicPr>
          <p:cNvPr id="13" name="Picture Placeholder 12">
            <a:extLst>
              <a:ext uri="{FF2B5EF4-FFF2-40B4-BE49-F238E27FC236}">
                <a16:creationId xmlns:a16="http://schemas.microsoft.com/office/drawing/2014/main" id="{E02C4914-F076-4415-9C5D-A9BDB6CC6110}"/>
              </a:ext>
            </a:extLst>
          </p:cNvPr>
          <p:cNvPicPr>
            <a:picLocks noGrp="1" noChangeAspect="1"/>
          </p:cNvPicPr>
          <p:nvPr>
            <p:ph type="pic" sz="quarter" idx="16"/>
          </p:nvPr>
        </p:nvPicPr>
        <p:blipFill>
          <a:blip r:embed="rId5"/>
          <a:srcRect t="10523" b="10523"/>
          <a:stretch/>
        </p:blipFill>
        <p:spPr>
          <a:xfrm>
            <a:off x="5579539" y="4386312"/>
            <a:ext cx="3119293" cy="2462810"/>
          </a:xfrm>
        </p:spPr>
      </p:pic>
    </p:spTree>
    <p:extLst>
      <p:ext uri="{BB962C8B-B14F-4D97-AF65-F5344CB8AC3E}">
        <p14:creationId xmlns:p14="http://schemas.microsoft.com/office/powerpoint/2010/main" val="927313156"/>
      </p:ext>
    </p:extLst>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Univers"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C8E00D1-8EA3-4E42-801D-0253E1EAFC21}">
  <ds:schemaRefs>
    <ds:schemaRef ds:uri="http://schemas.microsoft.com/sharepoint/v3/contenttype/forms"/>
  </ds:schemaRefs>
</ds:datastoreItem>
</file>

<file path=customXml/itemProps3.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{9DB7393E-D4BF-4899-9867-A8B28ABFE750}tf89338750_win32</Template>
  <TotalTime>115</TotalTime>
  <Words>294</Words>
  <Application>Microsoft Office PowerPoint</Application>
  <PresentationFormat>Widescreen</PresentationFormat>
  <Paragraphs>27</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Univers</vt:lpstr>
      <vt:lpstr>GradientUnivers</vt:lpstr>
      <vt:lpstr>TAskgenix</vt:lpstr>
      <vt:lpstr>Introduction</vt:lpstr>
      <vt:lpstr>Target Audience and Applications</vt:lpstr>
      <vt:lpstr>How does the app work?</vt:lpstr>
      <vt:lpstr>Technical Details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TAskgenix</dc:title>
  <dc:creator>RAYHAN  HARSHAD</dc:creator>
  <cp:lastModifiedBy>RAYHAN  HARSHAD</cp:lastModifiedBy>
  <cp:revision>1</cp:revision>
  <dcterms:created xsi:type="dcterms:W3CDTF">2022-11-13T14:07:55Z</dcterms:created>
  <dcterms:modified xsi:type="dcterms:W3CDTF">2022-11-13T16:03:36Z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