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63" autoAdjust="0"/>
  </p:normalViewPr>
  <p:slideViewPr>
    <p:cSldViewPr>
      <p:cViewPr>
        <p:scale>
          <a:sx n="130" d="100"/>
          <a:sy n="130" d="100"/>
        </p:scale>
        <p:origin x="-78" y="19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8C59FA-644E-48AC-99B6-4603DD927C16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D34AD7C-273E-4B27-B6B1-A576AA3D31B5}">
      <dgm:prSet phldrT="[Texto]"/>
      <dgm:spPr/>
      <dgm:t>
        <a:bodyPr/>
        <a:lstStyle/>
        <a:p>
          <a:r>
            <a:rPr lang="es-ES" dirty="0" smtClean="0"/>
            <a:t>PRESIDENCIA DE LA REPUBLICA</a:t>
          </a:r>
          <a:endParaRPr lang="es-MX" dirty="0"/>
        </a:p>
      </dgm:t>
    </dgm:pt>
    <dgm:pt modelId="{3AA97D50-409F-4782-A7FE-95E7D2319E6F}" type="parTrans" cxnId="{9D788E38-EB1F-4D3B-9152-83AD1694F84B}">
      <dgm:prSet/>
      <dgm:spPr/>
      <dgm:t>
        <a:bodyPr/>
        <a:lstStyle/>
        <a:p>
          <a:endParaRPr lang="es-MX"/>
        </a:p>
      </dgm:t>
    </dgm:pt>
    <dgm:pt modelId="{0ADB26E8-4EE6-4D44-A286-8C1D5CFF5B6A}" type="sibTrans" cxnId="{9D788E38-EB1F-4D3B-9152-83AD1694F84B}">
      <dgm:prSet/>
      <dgm:spPr/>
      <dgm:t>
        <a:bodyPr/>
        <a:lstStyle/>
        <a:p>
          <a:endParaRPr lang="es-MX"/>
        </a:p>
      </dgm:t>
    </dgm:pt>
    <dgm:pt modelId="{4BCBF0FA-7859-4EBA-A7A0-FCABA515EBB6}">
      <dgm:prSet phldrT="[Texto]"/>
      <dgm:spPr/>
      <dgm:t>
        <a:bodyPr/>
        <a:lstStyle/>
        <a:p>
          <a:r>
            <a:rPr lang="es-ES" dirty="0" smtClean="0"/>
            <a:t>18 SECRETARIAS</a:t>
          </a:r>
          <a:endParaRPr lang="es-MX" dirty="0"/>
        </a:p>
      </dgm:t>
    </dgm:pt>
    <dgm:pt modelId="{C668A2C3-7077-4744-9BF2-6C74149ED211}" type="parTrans" cxnId="{E5D38035-F0D7-4667-A4DD-65C4B3C9EFF2}">
      <dgm:prSet/>
      <dgm:spPr/>
      <dgm:t>
        <a:bodyPr/>
        <a:lstStyle/>
        <a:p>
          <a:endParaRPr lang="es-MX"/>
        </a:p>
      </dgm:t>
    </dgm:pt>
    <dgm:pt modelId="{279CA08D-01A6-44A5-9EA9-A5D134873B68}" type="sibTrans" cxnId="{E5D38035-F0D7-4667-A4DD-65C4B3C9EFF2}">
      <dgm:prSet/>
      <dgm:spPr/>
      <dgm:t>
        <a:bodyPr/>
        <a:lstStyle/>
        <a:p>
          <a:endParaRPr lang="es-MX"/>
        </a:p>
      </dgm:t>
    </dgm:pt>
    <dgm:pt modelId="{12742981-6490-47B8-B907-ED3788A8F4BB}">
      <dgm:prSet phldrT="[Texto]"/>
      <dgm:spPr/>
      <dgm:t>
        <a:bodyPr/>
        <a:lstStyle/>
        <a:p>
          <a:r>
            <a:rPr lang="es-ES" dirty="0" smtClean="0"/>
            <a:t>DESARROLLO SOCIAL</a:t>
          </a:r>
        </a:p>
      </dgm:t>
    </dgm:pt>
    <dgm:pt modelId="{32B6C381-8F41-4DE6-BC11-6D74AC29CE15}" type="parTrans" cxnId="{E3C2D2CA-4750-4AF1-A942-7D309DA7A40A}">
      <dgm:prSet/>
      <dgm:spPr/>
      <dgm:t>
        <a:bodyPr/>
        <a:lstStyle/>
        <a:p>
          <a:endParaRPr lang="es-MX"/>
        </a:p>
      </dgm:t>
    </dgm:pt>
    <dgm:pt modelId="{965563A2-7E70-4B61-B39E-EB476E12E5A4}" type="sibTrans" cxnId="{E3C2D2CA-4750-4AF1-A942-7D309DA7A40A}">
      <dgm:prSet/>
      <dgm:spPr/>
      <dgm:t>
        <a:bodyPr/>
        <a:lstStyle/>
        <a:p>
          <a:endParaRPr lang="es-MX"/>
        </a:p>
      </dgm:t>
    </dgm:pt>
    <dgm:pt modelId="{A60971A4-0E54-46AC-9173-426EA7E28247}">
      <dgm:prSet phldrT="[Texto]"/>
      <dgm:spPr/>
      <dgm:t>
        <a:bodyPr/>
        <a:lstStyle/>
        <a:p>
          <a:endParaRPr lang="es-ES" dirty="0" smtClean="0"/>
        </a:p>
        <a:p>
          <a:endParaRPr lang="es-ES" dirty="0" smtClean="0"/>
        </a:p>
        <a:p>
          <a:r>
            <a:rPr lang="es-ES" dirty="0" smtClean="0"/>
            <a:t>PROCURADURIA GENERAL DE LA REPUBLICA</a:t>
          </a:r>
          <a:endParaRPr lang="es-MX" dirty="0"/>
        </a:p>
      </dgm:t>
    </dgm:pt>
    <dgm:pt modelId="{3EA1D025-18BC-48C9-B8EE-F1C7BC4A3304}" type="parTrans" cxnId="{98EEFA8E-8159-4C80-9015-29AE28989826}">
      <dgm:prSet/>
      <dgm:spPr/>
      <dgm:t>
        <a:bodyPr/>
        <a:lstStyle/>
        <a:p>
          <a:endParaRPr lang="es-MX"/>
        </a:p>
      </dgm:t>
    </dgm:pt>
    <dgm:pt modelId="{D18A69B0-22DB-4DCF-B29B-68157C961A55}" type="sibTrans" cxnId="{98EEFA8E-8159-4C80-9015-29AE28989826}">
      <dgm:prSet/>
      <dgm:spPr/>
      <dgm:t>
        <a:bodyPr/>
        <a:lstStyle/>
        <a:p>
          <a:endParaRPr lang="es-MX"/>
        </a:p>
      </dgm:t>
    </dgm:pt>
    <dgm:pt modelId="{298EEB9F-C7B5-4BE0-B6E6-FFB7B70BB411}">
      <dgm:prSet phldrT="[Texto]"/>
      <dgm:spPr/>
      <dgm:t>
        <a:bodyPr/>
        <a:lstStyle/>
        <a:p>
          <a:r>
            <a:rPr lang="es-ES" dirty="0" smtClean="0"/>
            <a:t>HACIENDA Y CREDITO PUBLICO</a:t>
          </a:r>
          <a:endParaRPr lang="es-MX" dirty="0"/>
        </a:p>
      </dgm:t>
    </dgm:pt>
    <dgm:pt modelId="{ED3C7652-70DA-4B20-B205-AE7D67F4FC5F}" type="parTrans" cxnId="{90BD7802-4B64-4146-9F6F-7BBC0DB05E58}">
      <dgm:prSet/>
      <dgm:spPr/>
      <dgm:t>
        <a:bodyPr/>
        <a:lstStyle/>
        <a:p>
          <a:endParaRPr lang="es-MX"/>
        </a:p>
      </dgm:t>
    </dgm:pt>
    <dgm:pt modelId="{F2C8295E-3731-4087-A700-488B9CCF9BD2}" type="sibTrans" cxnId="{90BD7802-4B64-4146-9F6F-7BBC0DB05E58}">
      <dgm:prSet/>
      <dgm:spPr/>
      <dgm:t>
        <a:bodyPr/>
        <a:lstStyle/>
        <a:p>
          <a:endParaRPr lang="es-MX"/>
        </a:p>
      </dgm:t>
    </dgm:pt>
    <dgm:pt modelId="{97361155-B7A8-45BC-ADF6-A60B4D0A4A83}">
      <dgm:prSet phldrT="[Texto]"/>
      <dgm:spPr/>
      <dgm:t>
        <a:bodyPr/>
        <a:lstStyle/>
        <a:p>
          <a:r>
            <a:rPr lang="es-ES" dirty="0" smtClean="0"/>
            <a:t>EDUCACION PUBLICA</a:t>
          </a:r>
          <a:endParaRPr lang="es-MX" dirty="0"/>
        </a:p>
      </dgm:t>
    </dgm:pt>
    <dgm:pt modelId="{AD0D8364-27A3-42D4-B9C3-7ED7AD7E99BB}" type="parTrans" cxnId="{5C7B1A8D-F71A-49BB-A8C1-5C88DB3D8B32}">
      <dgm:prSet/>
      <dgm:spPr/>
      <dgm:t>
        <a:bodyPr/>
        <a:lstStyle/>
        <a:p>
          <a:endParaRPr lang="es-MX"/>
        </a:p>
      </dgm:t>
    </dgm:pt>
    <dgm:pt modelId="{7212F901-2799-4432-8E28-9F24FFF58800}" type="sibTrans" cxnId="{5C7B1A8D-F71A-49BB-A8C1-5C88DB3D8B32}">
      <dgm:prSet/>
      <dgm:spPr/>
      <dgm:t>
        <a:bodyPr/>
        <a:lstStyle/>
        <a:p>
          <a:endParaRPr lang="es-MX"/>
        </a:p>
      </dgm:t>
    </dgm:pt>
    <dgm:pt modelId="{D4ABCAA1-7083-41A0-A505-EC5569949E73}">
      <dgm:prSet phldrT="[Texto]"/>
      <dgm:spPr/>
      <dgm:t>
        <a:bodyPr/>
        <a:lstStyle/>
        <a:p>
          <a:r>
            <a:rPr lang="es-ES" dirty="0" smtClean="0"/>
            <a:t>SALUD</a:t>
          </a:r>
          <a:endParaRPr lang="es-MX" dirty="0"/>
        </a:p>
      </dgm:t>
    </dgm:pt>
    <dgm:pt modelId="{2A781532-D6D2-4006-BAF5-C7628E9A94AB}" type="parTrans" cxnId="{BDD2D951-2435-48FE-84F8-42587DDF2250}">
      <dgm:prSet/>
      <dgm:spPr/>
      <dgm:t>
        <a:bodyPr/>
        <a:lstStyle/>
        <a:p>
          <a:endParaRPr lang="es-MX"/>
        </a:p>
      </dgm:t>
    </dgm:pt>
    <dgm:pt modelId="{1DCD22E9-940F-406A-9225-413A6AE4427B}" type="sibTrans" cxnId="{BDD2D951-2435-48FE-84F8-42587DDF2250}">
      <dgm:prSet/>
      <dgm:spPr/>
      <dgm:t>
        <a:bodyPr/>
        <a:lstStyle/>
        <a:p>
          <a:endParaRPr lang="es-MX"/>
        </a:p>
      </dgm:t>
    </dgm:pt>
    <dgm:pt modelId="{7EAD8216-4595-4AB8-8EAB-A1489E34A3F1}">
      <dgm:prSet phldrT="[Texto]"/>
      <dgm:spPr/>
      <dgm:t>
        <a:bodyPr/>
        <a:lstStyle/>
        <a:p>
          <a:r>
            <a:rPr lang="es-ES" dirty="0" smtClean="0"/>
            <a:t>REFORMA AGRARIA</a:t>
          </a:r>
          <a:endParaRPr lang="es-MX" dirty="0"/>
        </a:p>
      </dgm:t>
    </dgm:pt>
    <dgm:pt modelId="{2F3F8C3C-8E3F-45D0-A94B-6B994026CC4A}" type="parTrans" cxnId="{6AF2FA39-AA77-4011-89E4-982D0EDD89E0}">
      <dgm:prSet/>
      <dgm:spPr/>
      <dgm:t>
        <a:bodyPr/>
        <a:lstStyle/>
        <a:p>
          <a:endParaRPr lang="es-MX"/>
        </a:p>
      </dgm:t>
    </dgm:pt>
    <dgm:pt modelId="{6AB2454E-3F9C-479F-AA71-51EE7156956E}" type="sibTrans" cxnId="{6AF2FA39-AA77-4011-89E4-982D0EDD89E0}">
      <dgm:prSet/>
      <dgm:spPr/>
      <dgm:t>
        <a:bodyPr/>
        <a:lstStyle/>
        <a:p>
          <a:endParaRPr lang="es-MX"/>
        </a:p>
      </dgm:t>
    </dgm:pt>
    <dgm:pt modelId="{C6777CF3-74A3-43E8-94ED-55EF0728C87B}">
      <dgm:prSet phldrT="[Texto]"/>
      <dgm:spPr/>
      <dgm:t>
        <a:bodyPr/>
        <a:lstStyle/>
        <a:p>
          <a:r>
            <a:rPr lang="es-ES" dirty="0" smtClean="0"/>
            <a:t>SEGURIDAD PUBLICA</a:t>
          </a:r>
          <a:endParaRPr lang="es-MX" dirty="0"/>
        </a:p>
      </dgm:t>
    </dgm:pt>
    <dgm:pt modelId="{44C31343-9E86-49C5-AD97-E16638D01D16}" type="parTrans" cxnId="{DA8E772B-B215-4ECB-A246-7704952FDC8F}">
      <dgm:prSet/>
      <dgm:spPr/>
      <dgm:t>
        <a:bodyPr/>
        <a:lstStyle/>
        <a:p>
          <a:endParaRPr lang="es-MX"/>
        </a:p>
      </dgm:t>
    </dgm:pt>
    <dgm:pt modelId="{42A4791A-07BD-4DFC-B30F-A3B9A6C61763}" type="sibTrans" cxnId="{DA8E772B-B215-4ECB-A246-7704952FDC8F}">
      <dgm:prSet/>
      <dgm:spPr/>
      <dgm:t>
        <a:bodyPr/>
        <a:lstStyle/>
        <a:p>
          <a:endParaRPr lang="es-MX"/>
        </a:p>
      </dgm:t>
    </dgm:pt>
    <dgm:pt modelId="{2FE31213-9784-425E-93F4-E9B250F82E15}">
      <dgm:prSet phldrT="[Texto]"/>
      <dgm:spPr/>
      <dgm:t>
        <a:bodyPr/>
        <a:lstStyle/>
        <a:p>
          <a:r>
            <a:rPr lang="es-ES" dirty="0" smtClean="0"/>
            <a:t>TURISMO</a:t>
          </a:r>
          <a:endParaRPr lang="es-MX" dirty="0"/>
        </a:p>
      </dgm:t>
    </dgm:pt>
    <dgm:pt modelId="{08DD7F66-CC61-4C8F-B2DB-91E4FE5CED2F}" type="parTrans" cxnId="{E33C987F-4F23-4ECB-99ED-D5FC54F24CFB}">
      <dgm:prSet/>
      <dgm:spPr/>
      <dgm:t>
        <a:bodyPr/>
        <a:lstStyle/>
        <a:p>
          <a:endParaRPr lang="es-MX"/>
        </a:p>
      </dgm:t>
    </dgm:pt>
    <dgm:pt modelId="{904C795C-6302-410B-8ABE-325FE6A1F12D}" type="sibTrans" cxnId="{E33C987F-4F23-4ECB-99ED-D5FC54F24CFB}">
      <dgm:prSet/>
      <dgm:spPr/>
      <dgm:t>
        <a:bodyPr/>
        <a:lstStyle/>
        <a:p>
          <a:endParaRPr lang="es-MX"/>
        </a:p>
      </dgm:t>
    </dgm:pt>
    <dgm:pt modelId="{E2A42CA1-FC24-43F4-BF9D-ABCB8163FC91}">
      <dgm:prSet phldrT="[Texto]"/>
      <dgm:spPr/>
      <dgm:t>
        <a:bodyPr/>
        <a:lstStyle/>
        <a:p>
          <a:r>
            <a:rPr lang="es-ES" dirty="0" smtClean="0"/>
            <a:t>MEDIO AMBIENTE Y RECURSOS NATURALES</a:t>
          </a:r>
          <a:endParaRPr lang="es-MX" dirty="0"/>
        </a:p>
      </dgm:t>
    </dgm:pt>
    <dgm:pt modelId="{9636C26A-4DBF-4595-9EC5-5E65D19B9A81}" type="parTrans" cxnId="{B7CD3545-189C-4A13-8A1E-1645C99C6D58}">
      <dgm:prSet/>
      <dgm:spPr/>
      <dgm:t>
        <a:bodyPr/>
        <a:lstStyle/>
        <a:p>
          <a:endParaRPr lang="es-MX"/>
        </a:p>
      </dgm:t>
    </dgm:pt>
    <dgm:pt modelId="{3DE13179-8FE7-47D9-BAF3-B3A0807B11B2}" type="sibTrans" cxnId="{B7CD3545-189C-4A13-8A1E-1645C99C6D58}">
      <dgm:prSet/>
      <dgm:spPr/>
      <dgm:t>
        <a:bodyPr/>
        <a:lstStyle/>
        <a:p>
          <a:endParaRPr lang="es-MX"/>
        </a:p>
      </dgm:t>
    </dgm:pt>
    <dgm:pt modelId="{43D49508-76F0-44A8-A5FD-ABE132F43DE0}">
      <dgm:prSet/>
      <dgm:spPr/>
      <dgm:t>
        <a:bodyPr/>
        <a:lstStyle/>
        <a:p>
          <a:r>
            <a:rPr lang="es-ES" dirty="0" smtClean="0"/>
            <a:t>TRABAJO Y PREVENCION SOC IAL</a:t>
          </a:r>
          <a:endParaRPr lang="es-MX" dirty="0"/>
        </a:p>
      </dgm:t>
    </dgm:pt>
    <dgm:pt modelId="{D6843D70-BD76-4F33-92E9-17325BF68B8B}" type="parTrans" cxnId="{E2EAAE15-9CAB-4093-AD7B-2F7D15789D93}">
      <dgm:prSet/>
      <dgm:spPr/>
      <dgm:t>
        <a:bodyPr/>
        <a:lstStyle/>
        <a:p>
          <a:endParaRPr lang="es-MX"/>
        </a:p>
      </dgm:t>
    </dgm:pt>
    <dgm:pt modelId="{7599641C-58F6-4460-80BF-FB3FBADA45CD}" type="sibTrans" cxnId="{E2EAAE15-9CAB-4093-AD7B-2F7D15789D93}">
      <dgm:prSet/>
      <dgm:spPr/>
      <dgm:t>
        <a:bodyPr/>
        <a:lstStyle/>
        <a:p>
          <a:endParaRPr lang="es-MX"/>
        </a:p>
      </dgm:t>
    </dgm:pt>
    <dgm:pt modelId="{9C253D4E-45CE-40FF-B9BC-84301AA04237}">
      <dgm:prSet phldrT="[Texto]"/>
      <dgm:spPr/>
      <dgm:t>
        <a:bodyPr/>
        <a:lstStyle/>
        <a:p>
          <a:r>
            <a:rPr lang="es-ES" dirty="0" smtClean="0"/>
            <a:t>ENERGIA</a:t>
          </a:r>
          <a:endParaRPr lang="es-MX" dirty="0"/>
        </a:p>
      </dgm:t>
    </dgm:pt>
    <dgm:pt modelId="{A8231A5C-9331-4FEC-8DC1-13A243635307}" type="parTrans" cxnId="{F270193A-E748-4E15-A37C-492A1AD5844B}">
      <dgm:prSet/>
      <dgm:spPr/>
      <dgm:t>
        <a:bodyPr/>
        <a:lstStyle/>
        <a:p>
          <a:endParaRPr lang="es-MX"/>
        </a:p>
      </dgm:t>
    </dgm:pt>
    <dgm:pt modelId="{FBCAFF4B-FA30-4D78-9FE0-DAB0EB26ECF3}" type="sibTrans" cxnId="{F270193A-E748-4E15-A37C-492A1AD5844B}">
      <dgm:prSet/>
      <dgm:spPr/>
      <dgm:t>
        <a:bodyPr/>
        <a:lstStyle/>
        <a:p>
          <a:endParaRPr lang="es-MX"/>
        </a:p>
      </dgm:t>
    </dgm:pt>
    <dgm:pt modelId="{05DFB0F1-4B0A-4913-8299-F84D46EF7A38}">
      <dgm:prSet phldrT="[Texto]"/>
      <dgm:spPr/>
      <dgm:t>
        <a:bodyPr/>
        <a:lstStyle/>
        <a:p>
          <a:r>
            <a:rPr lang="es-ES" dirty="0" smtClean="0"/>
            <a:t>ECONOMIA</a:t>
          </a:r>
          <a:endParaRPr lang="es-MX" dirty="0"/>
        </a:p>
      </dgm:t>
    </dgm:pt>
    <dgm:pt modelId="{50BA7721-BFB8-4C5E-954E-F7C967AB02F0}" type="parTrans" cxnId="{17ED5561-186B-4E68-B576-677A72CCE75C}">
      <dgm:prSet/>
      <dgm:spPr/>
      <dgm:t>
        <a:bodyPr/>
        <a:lstStyle/>
        <a:p>
          <a:endParaRPr lang="es-MX"/>
        </a:p>
      </dgm:t>
    </dgm:pt>
    <dgm:pt modelId="{E7D2F97A-F072-475A-B668-DA58DC30A865}" type="sibTrans" cxnId="{17ED5561-186B-4E68-B576-677A72CCE75C}">
      <dgm:prSet/>
      <dgm:spPr/>
      <dgm:t>
        <a:bodyPr/>
        <a:lstStyle/>
        <a:p>
          <a:endParaRPr lang="es-MX"/>
        </a:p>
      </dgm:t>
    </dgm:pt>
    <dgm:pt modelId="{ADEEA563-4C16-422A-B47E-F98A412BE462}">
      <dgm:prSet phldrT="[Texto]"/>
      <dgm:spPr/>
      <dgm:t>
        <a:bodyPr/>
        <a:lstStyle/>
        <a:p>
          <a:r>
            <a:rPr lang="es-ES" dirty="0" smtClean="0"/>
            <a:t>AGRICULTURA, GANADERIA, DESARROLLO RURAL, PESCA Y ALIMENTACION</a:t>
          </a:r>
          <a:endParaRPr lang="es-MX" dirty="0"/>
        </a:p>
      </dgm:t>
    </dgm:pt>
    <dgm:pt modelId="{D1104584-0FB5-4C4A-ACAC-621BF539F6B4}" type="parTrans" cxnId="{FA7A1C75-BBF9-4218-993A-88C667BED42F}">
      <dgm:prSet/>
      <dgm:spPr/>
      <dgm:t>
        <a:bodyPr/>
        <a:lstStyle/>
        <a:p>
          <a:endParaRPr lang="es-MX"/>
        </a:p>
      </dgm:t>
    </dgm:pt>
    <dgm:pt modelId="{310B6689-3EB1-434C-A5B9-7446AC2480B7}" type="sibTrans" cxnId="{FA7A1C75-BBF9-4218-993A-88C667BED42F}">
      <dgm:prSet/>
      <dgm:spPr/>
      <dgm:t>
        <a:bodyPr/>
        <a:lstStyle/>
        <a:p>
          <a:endParaRPr lang="es-MX"/>
        </a:p>
      </dgm:t>
    </dgm:pt>
    <dgm:pt modelId="{6AECF88C-6C0A-4E76-BD9F-3E888A144395}">
      <dgm:prSet phldrT="[Texto]"/>
      <dgm:spPr/>
      <dgm:t>
        <a:bodyPr/>
        <a:lstStyle/>
        <a:p>
          <a:r>
            <a:rPr lang="es-ES" dirty="0" smtClean="0"/>
            <a:t>COMUNICACIONES Y TRANSPORTES</a:t>
          </a:r>
          <a:endParaRPr lang="es-MX" dirty="0"/>
        </a:p>
      </dgm:t>
    </dgm:pt>
    <dgm:pt modelId="{94374B58-8D50-4ED6-9E5E-964D76E2BAFE}" type="parTrans" cxnId="{C708C35B-C322-4032-8110-D3EBBECF8A8A}">
      <dgm:prSet/>
      <dgm:spPr/>
      <dgm:t>
        <a:bodyPr/>
        <a:lstStyle/>
        <a:p>
          <a:endParaRPr lang="es-MX"/>
        </a:p>
      </dgm:t>
    </dgm:pt>
    <dgm:pt modelId="{4B7E16CA-1FEE-49A5-8157-834C0C80B499}" type="sibTrans" cxnId="{C708C35B-C322-4032-8110-D3EBBECF8A8A}">
      <dgm:prSet/>
      <dgm:spPr/>
      <dgm:t>
        <a:bodyPr/>
        <a:lstStyle/>
        <a:p>
          <a:endParaRPr lang="es-MX"/>
        </a:p>
      </dgm:t>
    </dgm:pt>
    <dgm:pt modelId="{ABCE78A8-474E-4764-9D05-3FA98A72906F}">
      <dgm:prSet phldrT="[Texto]"/>
      <dgm:spPr/>
      <dgm:t>
        <a:bodyPr/>
        <a:lstStyle/>
        <a:p>
          <a:r>
            <a:rPr lang="es-ES" dirty="0" smtClean="0"/>
            <a:t>GOBERNACION</a:t>
          </a:r>
          <a:endParaRPr lang="es-MX" dirty="0"/>
        </a:p>
      </dgm:t>
    </dgm:pt>
    <dgm:pt modelId="{9E14493F-F51D-40F2-9442-14D0E6C2C0DD}" type="parTrans" cxnId="{3CB9C679-468F-4206-AFDB-DAFCBD2D4BDA}">
      <dgm:prSet/>
      <dgm:spPr/>
      <dgm:t>
        <a:bodyPr/>
        <a:lstStyle/>
        <a:p>
          <a:endParaRPr lang="es-MX"/>
        </a:p>
      </dgm:t>
    </dgm:pt>
    <dgm:pt modelId="{25748DD3-D46E-4B17-87F4-A7B7D4304685}" type="sibTrans" cxnId="{3CB9C679-468F-4206-AFDB-DAFCBD2D4BDA}">
      <dgm:prSet/>
      <dgm:spPr/>
      <dgm:t>
        <a:bodyPr/>
        <a:lstStyle/>
        <a:p>
          <a:endParaRPr lang="es-MX"/>
        </a:p>
      </dgm:t>
    </dgm:pt>
    <dgm:pt modelId="{150709BE-4D4E-4269-BFC6-31F56459E5F5}">
      <dgm:prSet phldrT="[Texto]"/>
      <dgm:spPr/>
      <dgm:t>
        <a:bodyPr/>
        <a:lstStyle/>
        <a:p>
          <a:r>
            <a:rPr lang="es-ES" dirty="0" smtClean="0"/>
            <a:t>RELACIONES EXTERIORES</a:t>
          </a:r>
          <a:endParaRPr lang="es-MX" dirty="0"/>
        </a:p>
      </dgm:t>
    </dgm:pt>
    <dgm:pt modelId="{C21EDAA8-CF15-4554-B90E-83E703CEC5F2}" type="parTrans" cxnId="{DD0C2A4B-2E24-4D60-9A12-516BF16F4D5A}">
      <dgm:prSet/>
      <dgm:spPr/>
      <dgm:t>
        <a:bodyPr/>
        <a:lstStyle/>
        <a:p>
          <a:endParaRPr lang="es-MX"/>
        </a:p>
      </dgm:t>
    </dgm:pt>
    <dgm:pt modelId="{93F1DB60-9065-42CD-9717-7B074E0FDA97}" type="sibTrans" cxnId="{DD0C2A4B-2E24-4D60-9A12-516BF16F4D5A}">
      <dgm:prSet/>
      <dgm:spPr/>
      <dgm:t>
        <a:bodyPr/>
        <a:lstStyle/>
        <a:p>
          <a:endParaRPr lang="es-MX"/>
        </a:p>
      </dgm:t>
    </dgm:pt>
    <dgm:pt modelId="{DED6BFAC-9571-488B-8CEA-191905B9615E}">
      <dgm:prSet phldrT="[Texto]"/>
      <dgm:spPr/>
      <dgm:t>
        <a:bodyPr/>
        <a:lstStyle/>
        <a:p>
          <a:r>
            <a:rPr lang="es-ES" dirty="0" smtClean="0"/>
            <a:t>DEFENSA NACIONAL</a:t>
          </a:r>
          <a:endParaRPr lang="es-MX" dirty="0"/>
        </a:p>
      </dgm:t>
    </dgm:pt>
    <dgm:pt modelId="{3A5A2C28-48D0-46BE-8014-259677E18A12}" type="parTrans" cxnId="{75F9DA77-1921-4DAA-A909-F52759AD9F1D}">
      <dgm:prSet/>
      <dgm:spPr/>
      <dgm:t>
        <a:bodyPr/>
        <a:lstStyle/>
        <a:p>
          <a:endParaRPr lang="es-MX"/>
        </a:p>
      </dgm:t>
    </dgm:pt>
    <dgm:pt modelId="{A30540ED-4AA4-4E94-AF48-58EF63C518D6}" type="sibTrans" cxnId="{75F9DA77-1921-4DAA-A909-F52759AD9F1D}">
      <dgm:prSet/>
      <dgm:spPr/>
      <dgm:t>
        <a:bodyPr/>
        <a:lstStyle/>
        <a:p>
          <a:endParaRPr lang="es-MX"/>
        </a:p>
      </dgm:t>
    </dgm:pt>
    <dgm:pt modelId="{524BF4FA-A3BD-4E35-B2CE-6F37637BEED6}">
      <dgm:prSet phldrT="[Texto]"/>
      <dgm:spPr/>
      <dgm:t>
        <a:bodyPr/>
        <a:lstStyle/>
        <a:p>
          <a:r>
            <a:rPr lang="es-ES" dirty="0" smtClean="0"/>
            <a:t>MARINA</a:t>
          </a:r>
          <a:endParaRPr lang="es-MX" dirty="0"/>
        </a:p>
      </dgm:t>
    </dgm:pt>
    <dgm:pt modelId="{FA771BA0-E6E2-4F74-BBB6-2008E09FADEC}" type="parTrans" cxnId="{2A9F2907-EF74-41A6-8C1F-ACA2A7777697}">
      <dgm:prSet/>
      <dgm:spPr/>
      <dgm:t>
        <a:bodyPr/>
        <a:lstStyle/>
        <a:p>
          <a:endParaRPr lang="es-MX"/>
        </a:p>
      </dgm:t>
    </dgm:pt>
    <dgm:pt modelId="{C5057BD6-BC33-4895-8885-387B4BCA65A3}" type="sibTrans" cxnId="{2A9F2907-EF74-41A6-8C1F-ACA2A7777697}">
      <dgm:prSet/>
      <dgm:spPr/>
      <dgm:t>
        <a:bodyPr/>
        <a:lstStyle/>
        <a:p>
          <a:endParaRPr lang="es-MX"/>
        </a:p>
      </dgm:t>
    </dgm:pt>
    <dgm:pt modelId="{A1257638-939E-4168-A99A-6C965E2249C3}">
      <dgm:prSet phldrT="[Texto]"/>
      <dgm:spPr/>
      <dgm:t>
        <a:bodyPr/>
        <a:lstStyle/>
        <a:p>
          <a:r>
            <a:rPr lang="es-ES" dirty="0" smtClean="0"/>
            <a:t>CONTRALORIA Y DESARROLLO ADMINISTRATIVO</a:t>
          </a:r>
          <a:endParaRPr lang="es-MX" dirty="0"/>
        </a:p>
      </dgm:t>
    </dgm:pt>
    <dgm:pt modelId="{A7445521-FB2F-4B05-873F-96701DA00CC4}" type="parTrans" cxnId="{72A1E295-BA78-4112-B609-4378B1BFBAA1}">
      <dgm:prSet/>
      <dgm:spPr/>
      <dgm:t>
        <a:bodyPr/>
        <a:lstStyle/>
        <a:p>
          <a:endParaRPr lang="es-MX"/>
        </a:p>
      </dgm:t>
    </dgm:pt>
    <dgm:pt modelId="{71F8D609-475C-470B-8D94-ED5D66DB58C3}" type="sibTrans" cxnId="{72A1E295-BA78-4112-B609-4378B1BFBAA1}">
      <dgm:prSet/>
      <dgm:spPr/>
      <dgm:t>
        <a:bodyPr/>
        <a:lstStyle/>
        <a:p>
          <a:endParaRPr lang="es-MX"/>
        </a:p>
      </dgm:t>
    </dgm:pt>
    <dgm:pt modelId="{98399948-67F0-4787-B6BF-9A3CDB3FAFB9}" type="pres">
      <dgm:prSet presAssocID="{8A8C59FA-644E-48AC-99B6-4603DD927C1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F8BB52C-F290-4BF6-AC5B-D21738567457}" type="pres">
      <dgm:prSet presAssocID="{1D34AD7C-273E-4B27-B6B1-A576AA3D31B5}" presName="root1" presStyleCnt="0"/>
      <dgm:spPr/>
    </dgm:pt>
    <dgm:pt modelId="{DF02A950-FF31-446A-AB9A-6A691326577D}" type="pres">
      <dgm:prSet presAssocID="{1D34AD7C-273E-4B27-B6B1-A576AA3D31B5}" presName="LevelOneTextNode" presStyleLbl="node0" presStyleIdx="0" presStyleCnt="1" custScaleX="469297" custScaleY="605246" custLinFactX="-300000" custLinFactY="-248606" custLinFactNeighborX="-364082" custLinFactNeighborY="-300000">
        <dgm:presLayoutVars>
          <dgm:chPref val="3"/>
        </dgm:presLayoutVars>
      </dgm:prSet>
      <dgm:spPr/>
    </dgm:pt>
    <dgm:pt modelId="{1F94779F-7360-4C93-93EE-63193762C06D}" type="pres">
      <dgm:prSet presAssocID="{1D34AD7C-273E-4B27-B6B1-A576AA3D31B5}" presName="level2hierChild" presStyleCnt="0"/>
      <dgm:spPr/>
    </dgm:pt>
    <dgm:pt modelId="{523318A4-238B-4DFF-BB6A-2CD55E1A600E}" type="pres">
      <dgm:prSet presAssocID="{C668A2C3-7077-4744-9BF2-6C74149ED211}" presName="conn2-1" presStyleLbl="parChTrans1D2" presStyleIdx="0" presStyleCnt="2"/>
      <dgm:spPr/>
    </dgm:pt>
    <dgm:pt modelId="{C8BDA0D2-B13D-4330-8C17-E38B0E234349}" type="pres">
      <dgm:prSet presAssocID="{C668A2C3-7077-4744-9BF2-6C74149ED211}" presName="connTx" presStyleLbl="parChTrans1D2" presStyleIdx="0" presStyleCnt="2"/>
      <dgm:spPr/>
    </dgm:pt>
    <dgm:pt modelId="{282BAAD8-EE31-4226-87F4-0AF6797756F0}" type="pres">
      <dgm:prSet presAssocID="{4BCBF0FA-7859-4EBA-A7A0-FCABA515EBB6}" presName="root2" presStyleCnt="0"/>
      <dgm:spPr/>
    </dgm:pt>
    <dgm:pt modelId="{03D4DC12-E6A4-45FF-8796-A1265A43171F}" type="pres">
      <dgm:prSet presAssocID="{4BCBF0FA-7859-4EBA-A7A0-FCABA515EBB6}" presName="LevelTwoTextNode" presStyleLbl="node2" presStyleIdx="0" presStyleCnt="2" custScaleX="299132" custScaleY="212178" custLinFactX="-100000" custLinFactY="-396989" custLinFactNeighborX="-105337" custLinFactNeighborY="-400000">
        <dgm:presLayoutVars>
          <dgm:chPref val="3"/>
        </dgm:presLayoutVars>
      </dgm:prSet>
      <dgm:spPr/>
    </dgm:pt>
    <dgm:pt modelId="{3AEA4653-6D56-4A3C-8087-F96D2EE1D38A}" type="pres">
      <dgm:prSet presAssocID="{4BCBF0FA-7859-4EBA-A7A0-FCABA515EBB6}" presName="level3hierChild" presStyleCnt="0"/>
      <dgm:spPr/>
    </dgm:pt>
    <dgm:pt modelId="{2A40D3F8-A582-4D58-8FDE-0EEBE82ADE16}" type="pres">
      <dgm:prSet presAssocID="{32B6C381-8F41-4DE6-BC11-6D74AC29CE15}" presName="conn2-1" presStyleLbl="parChTrans1D3" presStyleIdx="0" presStyleCnt="18"/>
      <dgm:spPr/>
    </dgm:pt>
    <dgm:pt modelId="{4A392F96-5F76-4DA0-8A67-027E36B792A8}" type="pres">
      <dgm:prSet presAssocID="{32B6C381-8F41-4DE6-BC11-6D74AC29CE15}" presName="connTx" presStyleLbl="parChTrans1D3" presStyleIdx="0" presStyleCnt="18"/>
      <dgm:spPr/>
    </dgm:pt>
    <dgm:pt modelId="{74772F47-FFD9-4465-8673-CBC3E8FDC89A}" type="pres">
      <dgm:prSet presAssocID="{12742981-6490-47B8-B907-ED3788A8F4BB}" presName="root2" presStyleCnt="0"/>
      <dgm:spPr/>
    </dgm:pt>
    <dgm:pt modelId="{AE961DDD-8B52-40E9-90F5-5234477E027D}" type="pres">
      <dgm:prSet presAssocID="{12742981-6490-47B8-B907-ED3788A8F4BB}" presName="LevelTwoTextNode" presStyleLbl="node3" presStyleIdx="0" presStyleCnt="18" custScaleX="346395" custScaleY="166966" custLinFactNeighborX="42835" custLinFactNeighborY="-212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7BD6B05C-E551-4E3E-A495-63A5D768A376}" type="pres">
      <dgm:prSet presAssocID="{12742981-6490-47B8-B907-ED3788A8F4BB}" presName="level3hierChild" presStyleCnt="0"/>
      <dgm:spPr/>
    </dgm:pt>
    <dgm:pt modelId="{68ED41C4-51CE-4FE6-9385-42B94D1B0251}" type="pres">
      <dgm:prSet presAssocID="{A7445521-FB2F-4B05-873F-96701DA00CC4}" presName="conn2-1" presStyleLbl="parChTrans1D3" presStyleIdx="1" presStyleCnt="18"/>
      <dgm:spPr/>
    </dgm:pt>
    <dgm:pt modelId="{9E9E3CE5-7CCA-43CA-8632-7B5B7D13F077}" type="pres">
      <dgm:prSet presAssocID="{A7445521-FB2F-4B05-873F-96701DA00CC4}" presName="connTx" presStyleLbl="parChTrans1D3" presStyleIdx="1" presStyleCnt="18"/>
      <dgm:spPr/>
    </dgm:pt>
    <dgm:pt modelId="{D5A77B41-3B6D-472D-AA21-37889B464C94}" type="pres">
      <dgm:prSet presAssocID="{A1257638-939E-4168-A99A-6C965E2249C3}" presName="root2" presStyleCnt="0"/>
      <dgm:spPr/>
    </dgm:pt>
    <dgm:pt modelId="{5CC69E6A-12B8-4885-BA1B-558D899ACC5F}" type="pres">
      <dgm:prSet presAssocID="{A1257638-939E-4168-A99A-6C965E2249C3}" presName="LevelTwoTextNode" presStyleLbl="node3" presStyleIdx="1" presStyleCnt="18" custScaleX="345253" custScaleY="132225" custLinFactNeighborX="46551" custLinFactNeighborY="4637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E7CCA17-B650-4278-A68E-A439F7A10ECA}" type="pres">
      <dgm:prSet presAssocID="{A1257638-939E-4168-A99A-6C965E2249C3}" presName="level3hierChild" presStyleCnt="0"/>
      <dgm:spPr/>
    </dgm:pt>
    <dgm:pt modelId="{82612942-515E-41F2-B1F9-943ED979CCB7}" type="pres">
      <dgm:prSet presAssocID="{A8231A5C-9331-4FEC-8DC1-13A243635307}" presName="conn2-1" presStyleLbl="parChTrans1D3" presStyleIdx="2" presStyleCnt="18"/>
      <dgm:spPr/>
    </dgm:pt>
    <dgm:pt modelId="{7D19A3BC-D19D-4F9D-948F-6FDD15A7FC49}" type="pres">
      <dgm:prSet presAssocID="{A8231A5C-9331-4FEC-8DC1-13A243635307}" presName="connTx" presStyleLbl="parChTrans1D3" presStyleIdx="2" presStyleCnt="18"/>
      <dgm:spPr/>
    </dgm:pt>
    <dgm:pt modelId="{E99D037C-8FA8-4F58-8F7A-60C22FE7D26F}" type="pres">
      <dgm:prSet presAssocID="{9C253D4E-45CE-40FF-B9BC-84301AA04237}" presName="root2" presStyleCnt="0"/>
      <dgm:spPr/>
    </dgm:pt>
    <dgm:pt modelId="{7DF29429-4FBC-4900-8588-2B43A6AEBD03}" type="pres">
      <dgm:prSet presAssocID="{9C253D4E-45CE-40FF-B9BC-84301AA04237}" presName="LevelTwoTextNode" presStyleLbl="node3" presStyleIdx="2" presStyleCnt="18" custScaleX="351287" custScaleY="155599" custLinFactNeighborX="50976" custLinFactNeighborY="-7162">
        <dgm:presLayoutVars>
          <dgm:chPref val="3"/>
        </dgm:presLayoutVars>
      </dgm:prSet>
      <dgm:spPr/>
    </dgm:pt>
    <dgm:pt modelId="{A763221A-FD3A-4146-8D81-356C15F20514}" type="pres">
      <dgm:prSet presAssocID="{9C253D4E-45CE-40FF-B9BC-84301AA04237}" presName="level3hierChild" presStyleCnt="0"/>
      <dgm:spPr/>
    </dgm:pt>
    <dgm:pt modelId="{D9ED17CE-18E6-41CD-9272-7480F0E9CE21}" type="pres">
      <dgm:prSet presAssocID="{50BA7721-BFB8-4C5E-954E-F7C967AB02F0}" presName="conn2-1" presStyleLbl="parChTrans1D3" presStyleIdx="3" presStyleCnt="18"/>
      <dgm:spPr/>
    </dgm:pt>
    <dgm:pt modelId="{A991D38A-C496-4193-A409-64AF079D67A0}" type="pres">
      <dgm:prSet presAssocID="{50BA7721-BFB8-4C5E-954E-F7C967AB02F0}" presName="connTx" presStyleLbl="parChTrans1D3" presStyleIdx="3" presStyleCnt="18"/>
      <dgm:spPr/>
    </dgm:pt>
    <dgm:pt modelId="{25521B07-CFC7-4A9B-AC5F-F4E1C1CD18A1}" type="pres">
      <dgm:prSet presAssocID="{05DFB0F1-4B0A-4913-8299-F84D46EF7A38}" presName="root2" presStyleCnt="0"/>
      <dgm:spPr/>
    </dgm:pt>
    <dgm:pt modelId="{250E7FE4-D716-4DDC-A6AE-AB6DD7DAE059}" type="pres">
      <dgm:prSet presAssocID="{05DFB0F1-4B0A-4913-8299-F84D46EF7A38}" presName="LevelTwoTextNode" presStyleLbl="node3" presStyleIdx="3" presStyleCnt="18" custScaleX="376268" custScaleY="132097" custLinFactNeighborX="43152" custLinFactNeighborY="11845">
        <dgm:presLayoutVars>
          <dgm:chPref val="3"/>
        </dgm:presLayoutVars>
      </dgm:prSet>
      <dgm:spPr/>
    </dgm:pt>
    <dgm:pt modelId="{AD607FA2-6D9D-440F-83DD-2ED7116A9841}" type="pres">
      <dgm:prSet presAssocID="{05DFB0F1-4B0A-4913-8299-F84D46EF7A38}" presName="level3hierChild" presStyleCnt="0"/>
      <dgm:spPr/>
    </dgm:pt>
    <dgm:pt modelId="{C2915A11-8838-4675-992D-A05263159992}" type="pres">
      <dgm:prSet presAssocID="{D1104584-0FB5-4C4A-ACAC-621BF539F6B4}" presName="conn2-1" presStyleLbl="parChTrans1D3" presStyleIdx="4" presStyleCnt="18"/>
      <dgm:spPr/>
    </dgm:pt>
    <dgm:pt modelId="{C065050A-4331-4AA3-8E9C-055B0D439CD1}" type="pres">
      <dgm:prSet presAssocID="{D1104584-0FB5-4C4A-ACAC-621BF539F6B4}" presName="connTx" presStyleLbl="parChTrans1D3" presStyleIdx="4" presStyleCnt="18"/>
      <dgm:spPr/>
    </dgm:pt>
    <dgm:pt modelId="{9E120724-4948-4015-8A08-BD817B8A79E2}" type="pres">
      <dgm:prSet presAssocID="{ADEEA563-4C16-422A-B47E-F98A412BE462}" presName="root2" presStyleCnt="0"/>
      <dgm:spPr/>
    </dgm:pt>
    <dgm:pt modelId="{16DEF4E1-3F27-4969-B1CA-2AA3634BC39E}" type="pres">
      <dgm:prSet presAssocID="{ADEEA563-4C16-422A-B47E-F98A412BE462}" presName="LevelTwoTextNode" presStyleLbl="node3" presStyleIdx="4" presStyleCnt="18" custScaleX="513615" custScaleY="162557" custLinFactNeighborX="43427" custLinFactNeighborY="4388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9DF6ECE-7CAD-4D54-B89E-27C5098DD327}" type="pres">
      <dgm:prSet presAssocID="{ADEEA563-4C16-422A-B47E-F98A412BE462}" presName="level3hierChild" presStyleCnt="0"/>
      <dgm:spPr/>
    </dgm:pt>
    <dgm:pt modelId="{913F547C-E545-40FA-9354-1BB3D5B86A80}" type="pres">
      <dgm:prSet presAssocID="{94374B58-8D50-4ED6-9E5E-964D76E2BAFE}" presName="conn2-1" presStyleLbl="parChTrans1D3" presStyleIdx="5" presStyleCnt="18"/>
      <dgm:spPr/>
    </dgm:pt>
    <dgm:pt modelId="{9E0ACCD5-DFA1-4BDC-8313-E2B9C83B59CD}" type="pres">
      <dgm:prSet presAssocID="{94374B58-8D50-4ED6-9E5E-964D76E2BAFE}" presName="connTx" presStyleLbl="parChTrans1D3" presStyleIdx="5" presStyleCnt="18"/>
      <dgm:spPr/>
    </dgm:pt>
    <dgm:pt modelId="{15160C05-136F-471F-89CF-16AAC8911699}" type="pres">
      <dgm:prSet presAssocID="{6AECF88C-6C0A-4E76-BD9F-3E888A144395}" presName="root2" presStyleCnt="0"/>
      <dgm:spPr/>
    </dgm:pt>
    <dgm:pt modelId="{34CFE786-4CCA-4D39-A1FB-AFDD4DC5D7B7}" type="pres">
      <dgm:prSet presAssocID="{6AECF88C-6C0A-4E76-BD9F-3E888A144395}" presName="LevelTwoTextNode" presStyleLbl="node3" presStyleIdx="5" presStyleCnt="18" custScaleX="518574" custScaleY="155171" custLinFactNeighborX="53713" custLinFactNeighborY="-5903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EFBB1E3-C1FB-4EC6-BF93-76EC00BB0049}" type="pres">
      <dgm:prSet presAssocID="{6AECF88C-6C0A-4E76-BD9F-3E888A144395}" presName="level3hierChild" presStyleCnt="0"/>
      <dgm:spPr/>
    </dgm:pt>
    <dgm:pt modelId="{D79B5129-696C-4EF7-8855-B0BFC6A6BEDB}" type="pres">
      <dgm:prSet presAssocID="{9E14493F-F51D-40F2-9442-14D0E6C2C0DD}" presName="conn2-1" presStyleLbl="parChTrans1D3" presStyleIdx="6" presStyleCnt="18"/>
      <dgm:spPr/>
    </dgm:pt>
    <dgm:pt modelId="{FEE55CCA-BC60-4CE1-9F81-1A64DFF08DF3}" type="pres">
      <dgm:prSet presAssocID="{9E14493F-F51D-40F2-9442-14D0E6C2C0DD}" presName="connTx" presStyleLbl="parChTrans1D3" presStyleIdx="6" presStyleCnt="18"/>
      <dgm:spPr/>
    </dgm:pt>
    <dgm:pt modelId="{FA6334E4-CF00-4423-A620-0C2DF03339AB}" type="pres">
      <dgm:prSet presAssocID="{ABCE78A8-474E-4764-9D05-3FA98A72906F}" presName="root2" presStyleCnt="0"/>
      <dgm:spPr/>
    </dgm:pt>
    <dgm:pt modelId="{35AB9411-89BC-4B0C-95F7-91B91803E806}" type="pres">
      <dgm:prSet presAssocID="{ABCE78A8-474E-4764-9D05-3FA98A72906F}" presName="LevelTwoTextNode" presStyleLbl="node3" presStyleIdx="6" presStyleCnt="18" custScaleX="348499" custScaleY="122209" custLinFactNeighborX="60382" custLinFactNeighborY="-9066">
        <dgm:presLayoutVars>
          <dgm:chPref val="3"/>
        </dgm:presLayoutVars>
      </dgm:prSet>
      <dgm:spPr/>
    </dgm:pt>
    <dgm:pt modelId="{7BBD650A-278F-4C51-BFAF-0AAD16BE3591}" type="pres">
      <dgm:prSet presAssocID="{ABCE78A8-474E-4764-9D05-3FA98A72906F}" presName="level3hierChild" presStyleCnt="0"/>
      <dgm:spPr/>
    </dgm:pt>
    <dgm:pt modelId="{253891EA-4F7E-4E9C-A0C1-E96CE5A61A3E}" type="pres">
      <dgm:prSet presAssocID="{C21EDAA8-CF15-4554-B90E-83E703CEC5F2}" presName="conn2-1" presStyleLbl="parChTrans1D3" presStyleIdx="7" presStyleCnt="18"/>
      <dgm:spPr/>
    </dgm:pt>
    <dgm:pt modelId="{E383E71E-21E0-4BC4-BB5D-0562FDF12FFE}" type="pres">
      <dgm:prSet presAssocID="{C21EDAA8-CF15-4554-B90E-83E703CEC5F2}" presName="connTx" presStyleLbl="parChTrans1D3" presStyleIdx="7" presStyleCnt="18"/>
      <dgm:spPr/>
    </dgm:pt>
    <dgm:pt modelId="{14D3A009-BF43-442E-B356-4CDA937F64D4}" type="pres">
      <dgm:prSet presAssocID="{150709BE-4D4E-4269-BFC6-31F56459E5F5}" presName="root2" presStyleCnt="0"/>
      <dgm:spPr/>
    </dgm:pt>
    <dgm:pt modelId="{944D7087-2931-4BA6-986B-139D0497AC17}" type="pres">
      <dgm:prSet presAssocID="{150709BE-4D4E-4269-BFC6-31F56459E5F5}" presName="LevelTwoTextNode" presStyleLbl="node3" presStyleIdx="7" presStyleCnt="18" custScaleX="353469" custScaleY="154733" custLinFactNeighborX="60382" custLinFactNeighborY="1956">
        <dgm:presLayoutVars>
          <dgm:chPref val="3"/>
        </dgm:presLayoutVars>
      </dgm:prSet>
      <dgm:spPr/>
    </dgm:pt>
    <dgm:pt modelId="{76488633-FF85-437E-A4DB-1922D6BC8277}" type="pres">
      <dgm:prSet presAssocID="{150709BE-4D4E-4269-BFC6-31F56459E5F5}" presName="level3hierChild" presStyleCnt="0"/>
      <dgm:spPr/>
    </dgm:pt>
    <dgm:pt modelId="{4ED01806-BE83-4170-AC2A-1581B01A2A6A}" type="pres">
      <dgm:prSet presAssocID="{3A5A2C28-48D0-46BE-8014-259677E18A12}" presName="conn2-1" presStyleLbl="parChTrans1D3" presStyleIdx="8" presStyleCnt="18"/>
      <dgm:spPr/>
    </dgm:pt>
    <dgm:pt modelId="{11FC4611-640A-4B64-81EC-8BE7685A8FFA}" type="pres">
      <dgm:prSet presAssocID="{3A5A2C28-48D0-46BE-8014-259677E18A12}" presName="connTx" presStyleLbl="parChTrans1D3" presStyleIdx="8" presStyleCnt="18"/>
      <dgm:spPr/>
    </dgm:pt>
    <dgm:pt modelId="{4EA3575E-F7D7-4B31-A273-7C3D11C561BD}" type="pres">
      <dgm:prSet presAssocID="{DED6BFAC-9571-488B-8CEA-191905B9615E}" presName="root2" presStyleCnt="0"/>
      <dgm:spPr/>
    </dgm:pt>
    <dgm:pt modelId="{FE8CF23D-6061-42BA-9FED-8CD7F2564E35}" type="pres">
      <dgm:prSet presAssocID="{DED6BFAC-9571-488B-8CEA-191905B9615E}" presName="LevelTwoTextNode" presStyleLbl="node3" presStyleIdx="8" presStyleCnt="18" custScaleX="332032" custScaleY="133379" custLinFactNeighborX="66071" custLinFactNeighborY="5933">
        <dgm:presLayoutVars>
          <dgm:chPref val="3"/>
        </dgm:presLayoutVars>
      </dgm:prSet>
      <dgm:spPr/>
    </dgm:pt>
    <dgm:pt modelId="{3A2E17ED-2E1D-41DA-8772-A2DD8422C30F}" type="pres">
      <dgm:prSet presAssocID="{DED6BFAC-9571-488B-8CEA-191905B9615E}" presName="level3hierChild" presStyleCnt="0"/>
      <dgm:spPr/>
    </dgm:pt>
    <dgm:pt modelId="{7D957CCB-62D3-429B-BA0E-B1F1AE11B6E6}" type="pres">
      <dgm:prSet presAssocID="{FA771BA0-E6E2-4F74-BBB6-2008E09FADEC}" presName="conn2-1" presStyleLbl="parChTrans1D3" presStyleIdx="9" presStyleCnt="18"/>
      <dgm:spPr/>
    </dgm:pt>
    <dgm:pt modelId="{B5A2ACE6-7744-4023-8988-0976B6452F0C}" type="pres">
      <dgm:prSet presAssocID="{FA771BA0-E6E2-4F74-BBB6-2008E09FADEC}" presName="connTx" presStyleLbl="parChTrans1D3" presStyleIdx="9" presStyleCnt="18"/>
      <dgm:spPr/>
    </dgm:pt>
    <dgm:pt modelId="{C42E698A-0AAF-4B3F-8719-8404828C6BFD}" type="pres">
      <dgm:prSet presAssocID="{524BF4FA-A3BD-4E35-B2CE-6F37637BEED6}" presName="root2" presStyleCnt="0"/>
      <dgm:spPr/>
    </dgm:pt>
    <dgm:pt modelId="{9B6FFE99-3AE7-41FB-988C-89CD0969D2AC}" type="pres">
      <dgm:prSet presAssocID="{524BF4FA-A3BD-4E35-B2CE-6F37637BEED6}" presName="LevelTwoTextNode" presStyleLbl="node3" presStyleIdx="9" presStyleCnt="18" custScaleX="345928" custScaleY="104029" custLinFactNeighborX="69173" custLinFactNeighborY="3347">
        <dgm:presLayoutVars>
          <dgm:chPref val="3"/>
        </dgm:presLayoutVars>
      </dgm:prSet>
      <dgm:spPr/>
    </dgm:pt>
    <dgm:pt modelId="{0853FB5C-BCF3-40E6-B77A-72835F1D602F}" type="pres">
      <dgm:prSet presAssocID="{524BF4FA-A3BD-4E35-B2CE-6F37637BEED6}" presName="level3hierChild" presStyleCnt="0"/>
      <dgm:spPr/>
    </dgm:pt>
    <dgm:pt modelId="{1DA64C17-4130-4DE3-975D-1502F00872C5}" type="pres">
      <dgm:prSet presAssocID="{ED3C7652-70DA-4B20-B205-AE7D67F4FC5F}" presName="conn2-1" presStyleLbl="parChTrans1D3" presStyleIdx="10" presStyleCnt="18"/>
      <dgm:spPr/>
    </dgm:pt>
    <dgm:pt modelId="{7EFFCA84-3058-435E-9982-1E100CBE642E}" type="pres">
      <dgm:prSet presAssocID="{ED3C7652-70DA-4B20-B205-AE7D67F4FC5F}" presName="connTx" presStyleLbl="parChTrans1D3" presStyleIdx="10" presStyleCnt="18"/>
      <dgm:spPr/>
    </dgm:pt>
    <dgm:pt modelId="{5AA06AD7-7ECB-4D8D-9BE6-C9AD4EA77902}" type="pres">
      <dgm:prSet presAssocID="{298EEB9F-C7B5-4BE0-B6E6-FFB7B70BB411}" presName="root2" presStyleCnt="0"/>
      <dgm:spPr/>
    </dgm:pt>
    <dgm:pt modelId="{6A7ED88C-B497-446D-949B-AC25290F8EA2}" type="pres">
      <dgm:prSet presAssocID="{298EEB9F-C7B5-4BE0-B6E6-FFB7B70BB411}" presName="LevelTwoTextNode" presStyleLbl="node3" presStyleIdx="10" presStyleCnt="18" custScaleX="328737" custScaleY="163217" custLinFactNeighborX="68998" custLinFactNeighborY="55915">
        <dgm:presLayoutVars>
          <dgm:chPref val="3"/>
        </dgm:presLayoutVars>
      </dgm:prSet>
      <dgm:spPr/>
    </dgm:pt>
    <dgm:pt modelId="{5FBF34EE-EB77-4F6F-A8CF-82F2C6D49A19}" type="pres">
      <dgm:prSet presAssocID="{298EEB9F-C7B5-4BE0-B6E6-FFB7B70BB411}" presName="level3hierChild" presStyleCnt="0"/>
      <dgm:spPr/>
    </dgm:pt>
    <dgm:pt modelId="{BEF3D66F-FCC4-4A86-A63B-8E7D4B56B51F}" type="pres">
      <dgm:prSet presAssocID="{AD0D8364-27A3-42D4-B9C3-7ED7AD7E99BB}" presName="conn2-1" presStyleLbl="parChTrans1D3" presStyleIdx="11" presStyleCnt="18"/>
      <dgm:spPr/>
    </dgm:pt>
    <dgm:pt modelId="{4BDBFEDF-EC2E-4B7B-A75C-757C41355825}" type="pres">
      <dgm:prSet presAssocID="{AD0D8364-27A3-42D4-B9C3-7ED7AD7E99BB}" presName="connTx" presStyleLbl="parChTrans1D3" presStyleIdx="11" presStyleCnt="18"/>
      <dgm:spPr/>
    </dgm:pt>
    <dgm:pt modelId="{FA54F5CE-B390-41BD-A304-6D5076E325D1}" type="pres">
      <dgm:prSet presAssocID="{97361155-B7A8-45BC-ADF6-A60B4D0A4A83}" presName="root2" presStyleCnt="0"/>
      <dgm:spPr/>
    </dgm:pt>
    <dgm:pt modelId="{3CE2D7ED-D07B-4FB1-A83D-34A1ED6AEF58}" type="pres">
      <dgm:prSet presAssocID="{97361155-B7A8-45BC-ADF6-A60B4D0A4A83}" presName="LevelTwoTextNode" presStyleLbl="node3" presStyleIdx="11" presStyleCnt="18" custScaleX="328444" custScaleY="174400" custLinFactNeighborX="75368" custLinFactNeighborY="67736">
        <dgm:presLayoutVars>
          <dgm:chPref val="3"/>
        </dgm:presLayoutVars>
      </dgm:prSet>
      <dgm:spPr/>
    </dgm:pt>
    <dgm:pt modelId="{142E5040-4421-48E9-A9F1-21F37DB71028}" type="pres">
      <dgm:prSet presAssocID="{97361155-B7A8-45BC-ADF6-A60B4D0A4A83}" presName="level3hierChild" presStyleCnt="0"/>
      <dgm:spPr/>
    </dgm:pt>
    <dgm:pt modelId="{2D2CB084-57F2-455A-A899-4B1524680552}" type="pres">
      <dgm:prSet presAssocID="{2A781532-D6D2-4006-BAF5-C7628E9A94AB}" presName="conn2-1" presStyleLbl="parChTrans1D3" presStyleIdx="12" presStyleCnt="18"/>
      <dgm:spPr/>
    </dgm:pt>
    <dgm:pt modelId="{09F542E7-5DB1-4266-A56B-0744CBC18303}" type="pres">
      <dgm:prSet presAssocID="{2A781532-D6D2-4006-BAF5-C7628E9A94AB}" presName="connTx" presStyleLbl="parChTrans1D3" presStyleIdx="12" presStyleCnt="18"/>
      <dgm:spPr/>
    </dgm:pt>
    <dgm:pt modelId="{ED619266-EF4D-4590-B1F7-8B227B0412F0}" type="pres">
      <dgm:prSet presAssocID="{D4ABCAA1-7083-41A0-A505-EC5569949E73}" presName="root2" presStyleCnt="0"/>
      <dgm:spPr/>
    </dgm:pt>
    <dgm:pt modelId="{69D3FA35-D700-48FF-ABC8-8CF27102C666}" type="pres">
      <dgm:prSet presAssocID="{D4ABCAA1-7083-41A0-A505-EC5569949E73}" presName="LevelTwoTextNode" presStyleLbl="node3" presStyleIdx="12" presStyleCnt="18" custScaleX="404057" custScaleY="134778" custLinFactNeighborX="69173" custLinFactNeighborY="88947">
        <dgm:presLayoutVars>
          <dgm:chPref val="3"/>
        </dgm:presLayoutVars>
      </dgm:prSet>
      <dgm:spPr/>
    </dgm:pt>
    <dgm:pt modelId="{81D83843-0544-41E8-A749-024278A14839}" type="pres">
      <dgm:prSet presAssocID="{D4ABCAA1-7083-41A0-A505-EC5569949E73}" presName="level3hierChild" presStyleCnt="0"/>
      <dgm:spPr/>
    </dgm:pt>
    <dgm:pt modelId="{992459E9-9686-4B44-A2E8-99EB7587A784}" type="pres">
      <dgm:prSet presAssocID="{D6843D70-BD76-4F33-92E9-17325BF68B8B}" presName="conn2-1" presStyleLbl="parChTrans1D3" presStyleIdx="13" presStyleCnt="18"/>
      <dgm:spPr/>
    </dgm:pt>
    <dgm:pt modelId="{7DB4428F-2BD2-4457-BD39-8ABB1D63CC1D}" type="pres">
      <dgm:prSet presAssocID="{D6843D70-BD76-4F33-92E9-17325BF68B8B}" presName="connTx" presStyleLbl="parChTrans1D3" presStyleIdx="13" presStyleCnt="18"/>
      <dgm:spPr/>
    </dgm:pt>
    <dgm:pt modelId="{5D7F3793-71BA-4A84-8D78-3610E2DC8C15}" type="pres">
      <dgm:prSet presAssocID="{43D49508-76F0-44A8-A5FD-ABE132F43DE0}" presName="root2" presStyleCnt="0"/>
      <dgm:spPr/>
    </dgm:pt>
    <dgm:pt modelId="{E9BA6232-E50B-4F2F-9CFE-BE279C03D865}" type="pres">
      <dgm:prSet presAssocID="{43D49508-76F0-44A8-A5FD-ABE132F43DE0}" presName="LevelTwoTextNode" presStyleLbl="node3" presStyleIdx="13" presStyleCnt="18" custScaleX="450187" custScaleY="196337" custLinFactNeighborX="69173" custLinFactNeighborY="9523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93885E9-1D81-4A48-8170-F86801D49710}" type="pres">
      <dgm:prSet presAssocID="{43D49508-76F0-44A8-A5FD-ABE132F43DE0}" presName="level3hierChild" presStyleCnt="0"/>
      <dgm:spPr/>
    </dgm:pt>
    <dgm:pt modelId="{3C975F77-D491-46BF-9FD4-0F88D09993D6}" type="pres">
      <dgm:prSet presAssocID="{2F3F8C3C-8E3F-45D0-A94B-6B994026CC4A}" presName="conn2-1" presStyleLbl="parChTrans1D3" presStyleIdx="14" presStyleCnt="18"/>
      <dgm:spPr/>
    </dgm:pt>
    <dgm:pt modelId="{A14A42C3-D089-41E5-9663-B54D6DE5B29F}" type="pres">
      <dgm:prSet presAssocID="{2F3F8C3C-8E3F-45D0-A94B-6B994026CC4A}" presName="connTx" presStyleLbl="parChTrans1D3" presStyleIdx="14" presStyleCnt="18"/>
      <dgm:spPr/>
    </dgm:pt>
    <dgm:pt modelId="{388DB81B-97CB-472E-96EF-1D9787E48A80}" type="pres">
      <dgm:prSet presAssocID="{7EAD8216-4595-4AB8-8EAB-A1489E34A3F1}" presName="root2" presStyleCnt="0"/>
      <dgm:spPr/>
    </dgm:pt>
    <dgm:pt modelId="{58C71CBE-DCCC-49C7-BE71-275B0EE6C453}" type="pres">
      <dgm:prSet presAssocID="{7EAD8216-4595-4AB8-8EAB-A1489E34A3F1}" presName="LevelTwoTextNode" presStyleLbl="node3" presStyleIdx="14" presStyleCnt="18" custScaleX="378520" custScaleY="151660" custLinFactNeighborX="69173" custLinFactNeighborY="91988">
        <dgm:presLayoutVars>
          <dgm:chPref val="3"/>
        </dgm:presLayoutVars>
      </dgm:prSet>
      <dgm:spPr/>
    </dgm:pt>
    <dgm:pt modelId="{E1CCD7D0-99E3-4A9D-8D07-41589600DF8A}" type="pres">
      <dgm:prSet presAssocID="{7EAD8216-4595-4AB8-8EAB-A1489E34A3F1}" presName="level3hierChild" presStyleCnt="0"/>
      <dgm:spPr/>
    </dgm:pt>
    <dgm:pt modelId="{8E26ED5E-65E1-4BEA-AFF8-DAD13F96EBAC}" type="pres">
      <dgm:prSet presAssocID="{08DD7F66-CC61-4C8F-B2DB-91E4FE5CED2F}" presName="conn2-1" presStyleLbl="parChTrans1D3" presStyleIdx="15" presStyleCnt="18"/>
      <dgm:spPr/>
    </dgm:pt>
    <dgm:pt modelId="{69851FE8-8761-466D-A19F-3ECBAEC16401}" type="pres">
      <dgm:prSet presAssocID="{08DD7F66-CC61-4C8F-B2DB-91E4FE5CED2F}" presName="connTx" presStyleLbl="parChTrans1D3" presStyleIdx="15" presStyleCnt="18"/>
      <dgm:spPr/>
    </dgm:pt>
    <dgm:pt modelId="{FAC75E55-9C07-4536-898C-06AFAB65B399}" type="pres">
      <dgm:prSet presAssocID="{2FE31213-9784-425E-93F4-E9B250F82E15}" presName="root2" presStyleCnt="0"/>
      <dgm:spPr/>
    </dgm:pt>
    <dgm:pt modelId="{8B6B4976-A916-4F26-A99A-7B78D2D853D0}" type="pres">
      <dgm:prSet presAssocID="{2FE31213-9784-425E-93F4-E9B250F82E15}" presName="LevelTwoTextNode" presStyleLbl="node3" presStyleIdx="15" presStyleCnt="18" custScaleX="340198" custScaleY="217047" custLinFactY="33417" custLinFactNeighborX="69173" custLinFactNeighborY="100000">
        <dgm:presLayoutVars>
          <dgm:chPref val="3"/>
        </dgm:presLayoutVars>
      </dgm:prSet>
      <dgm:spPr/>
    </dgm:pt>
    <dgm:pt modelId="{D19701B6-CA13-4F71-9893-A2F553F95559}" type="pres">
      <dgm:prSet presAssocID="{2FE31213-9784-425E-93F4-E9B250F82E15}" presName="level3hierChild" presStyleCnt="0"/>
      <dgm:spPr/>
    </dgm:pt>
    <dgm:pt modelId="{05BC6D7C-D7C8-4C34-A552-889448902170}" type="pres">
      <dgm:prSet presAssocID="{9636C26A-4DBF-4595-9EC5-5E65D19B9A81}" presName="conn2-1" presStyleLbl="parChTrans1D3" presStyleIdx="16" presStyleCnt="18"/>
      <dgm:spPr/>
    </dgm:pt>
    <dgm:pt modelId="{2472E787-D786-446A-927C-0361EA97C293}" type="pres">
      <dgm:prSet presAssocID="{9636C26A-4DBF-4595-9EC5-5E65D19B9A81}" presName="connTx" presStyleLbl="parChTrans1D3" presStyleIdx="16" presStyleCnt="18"/>
      <dgm:spPr/>
    </dgm:pt>
    <dgm:pt modelId="{F261E762-3084-4867-90EC-99CB431750B3}" type="pres">
      <dgm:prSet presAssocID="{E2A42CA1-FC24-43F4-BF9D-ABCB8163FC91}" presName="root2" presStyleCnt="0"/>
      <dgm:spPr/>
    </dgm:pt>
    <dgm:pt modelId="{F52E786A-889C-40A7-BB98-7C15736206AE}" type="pres">
      <dgm:prSet presAssocID="{E2A42CA1-FC24-43F4-BF9D-ABCB8163FC91}" presName="LevelTwoTextNode" presStyleLbl="node3" presStyleIdx="16" presStyleCnt="18" custScaleX="561813" custScaleY="255778" custLinFactY="61483" custLinFactNeighborX="69173" custLinFactNeighborY="100000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00016113-5B0A-4D53-92BC-7F3D0B154C14}" type="pres">
      <dgm:prSet presAssocID="{E2A42CA1-FC24-43F4-BF9D-ABCB8163FC91}" presName="level3hierChild" presStyleCnt="0"/>
      <dgm:spPr/>
    </dgm:pt>
    <dgm:pt modelId="{66D62983-5ADE-4BE4-8C9E-A1CE85852F30}" type="pres">
      <dgm:prSet presAssocID="{44C31343-9E86-49C5-AD97-E16638D01D16}" presName="conn2-1" presStyleLbl="parChTrans1D3" presStyleIdx="17" presStyleCnt="18"/>
      <dgm:spPr/>
    </dgm:pt>
    <dgm:pt modelId="{81622A86-3215-4BAA-9A4F-2C372DC498E6}" type="pres">
      <dgm:prSet presAssocID="{44C31343-9E86-49C5-AD97-E16638D01D16}" presName="connTx" presStyleLbl="parChTrans1D3" presStyleIdx="17" presStyleCnt="18"/>
      <dgm:spPr/>
    </dgm:pt>
    <dgm:pt modelId="{C8F03693-B11F-4729-9E7E-DE3C4F5EBE4A}" type="pres">
      <dgm:prSet presAssocID="{C6777CF3-74A3-43E8-94ED-55EF0728C87B}" presName="root2" presStyleCnt="0"/>
      <dgm:spPr/>
    </dgm:pt>
    <dgm:pt modelId="{ACB419F7-26D0-48DD-8B9B-72AEB0428C34}" type="pres">
      <dgm:prSet presAssocID="{C6777CF3-74A3-43E8-94ED-55EF0728C87B}" presName="LevelTwoTextNode" presStyleLbl="node3" presStyleIdx="17" presStyleCnt="18" custScaleX="375081" custScaleY="240182" custLinFactY="100000" custLinFactNeighborX="64782" custLinFactNeighborY="102839">
        <dgm:presLayoutVars>
          <dgm:chPref val="3"/>
        </dgm:presLayoutVars>
      </dgm:prSet>
      <dgm:spPr/>
    </dgm:pt>
    <dgm:pt modelId="{1B0175EE-679A-49FF-AB51-321924BE54EB}" type="pres">
      <dgm:prSet presAssocID="{C6777CF3-74A3-43E8-94ED-55EF0728C87B}" presName="level3hierChild" presStyleCnt="0"/>
      <dgm:spPr/>
    </dgm:pt>
    <dgm:pt modelId="{4DE69D2A-EC4D-42D8-BB52-E3D671CD2062}" type="pres">
      <dgm:prSet presAssocID="{3EA1D025-18BC-48C9-B8EE-F1C7BC4A3304}" presName="conn2-1" presStyleLbl="parChTrans1D2" presStyleIdx="1" presStyleCnt="2"/>
      <dgm:spPr/>
    </dgm:pt>
    <dgm:pt modelId="{93454294-836F-4E08-BA08-0F5011AA67B8}" type="pres">
      <dgm:prSet presAssocID="{3EA1D025-18BC-48C9-B8EE-F1C7BC4A3304}" presName="connTx" presStyleLbl="parChTrans1D2" presStyleIdx="1" presStyleCnt="2"/>
      <dgm:spPr/>
    </dgm:pt>
    <dgm:pt modelId="{EAC1E06D-2A20-4E83-A2BB-B7C01EBFBECD}" type="pres">
      <dgm:prSet presAssocID="{A60971A4-0E54-46AC-9173-426EA7E28247}" presName="root2" presStyleCnt="0"/>
      <dgm:spPr/>
    </dgm:pt>
    <dgm:pt modelId="{8579402F-4E37-4B59-9851-FAE4B875CBBE}" type="pres">
      <dgm:prSet presAssocID="{A60971A4-0E54-46AC-9173-426EA7E28247}" presName="LevelTwoTextNode" presStyleLbl="node2" presStyleIdx="1" presStyleCnt="2" custScaleX="439132" custScaleY="383286" custLinFactX="-100000" custLinFactY="-200000" custLinFactNeighborX="-159368" custLinFactNeighborY="-219006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3CF0BB0-0D52-4333-991A-06542C1F9473}" type="pres">
      <dgm:prSet presAssocID="{A60971A4-0E54-46AC-9173-426EA7E28247}" presName="level3hierChild" presStyleCnt="0"/>
      <dgm:spPr/>
    </dgm:pt>
  </dgm:ptLst>
  <dgm:cxnLst>
    <dgm:cxn modelId="{17ED5561-186B-4E68-B576-677A72CCE75C}" srcId="{4BCBF0FA-7859-4EBA-A7A0-FCABA515EBB6}" destId="{05DFB0F1-4B0A-4913-8299-F84D46EF7A38}" srcOrd="3" destOrd="0" parTransId="{50BA7721-BFB8-4C5E-954E-F7C967AB02F0}" sibTransId="{E7D2F97A-F072-475A-B668-DA58DC30A865}"/>
    <dgm:cxn modelId="{4BFCF232-AC5B-46BB-9878-67061D8DF105}" type="presOf" srcId="{AD0D8364-27A3-42D4-B9C3-7ED7AD7E99BB}" destId="{4BDBFEDF-EC2E-4B7B-A75C-757C41355825}" srcOrd="1" destOrd="0" presId="urn:microsoft.com/office/officeart/2005/8/layout/hierarchy2"/>
    <dgm:cxn modelId="{AB3F307D-3574-4C56-B0A4-6D5F9E5BF52B}" type="presOf" srcId="{4BCBF0FA-7859-4EBA-A7A0-FCABA515EBB6}" destId="{03D4DC12-E6A4-45FF-8796-A1265A43171F}" srcOrd="0" destOrd="0" presId="urn:microsoft.com/office/officeart/2005/8/layout/hierarchy2"/>
    <dgm:cxn modelId="{6A40BBC0-3E72-4C0D-BE23-1D0E99E3B53A}" type="presOf" srcId="{D6843D70-BD76-4F33-92E9-17325BF68B8B}" destId="{992459E9-9686-4B44-A2E8-99EB7587A784}" srcOrd="0" destOrd="0" presId="urn:microsoft.com/office/officeart/2005/8/layout/hierarchy2"/>
    <dgm:cxn modelId="{478090AB-6008-4E0F-BF0F-C02727E4B123}" type="presOf" srcId="{A8231A5C-9331-4FEC-8DC1-13A243635307}" destId="{82612942-515E-41F2-B1F9-943ED979CCB7}" srcOrd="0" destOrd="0" presId="urn:microsoft.com/office/officeart/2005/8/layout/hierarchy2"/>
    <dgm:cxn modelId="{4D105A98-73C5-43BC-B23E-3A35166291EF}" type="presOf" srcId="{ED3C7652-70DA-4B20-B205-AE7D67F4FC5F}" destId="{1DA64C17-4130-4DE3-975D-1502F00872C5}" srcOrd="0" destOrd="0" presId="urn:microsoft.com/office/officeart/2005/8/layout/hierarchy2"/>
    <dgm:cxn modelId="{273BCC39-A727-445C-A198-2DFBDBD2BB57}" type="presOf" srcId="{3A5A2C28-48D0-46BE-8014-259677E18A12}" destId="{11FC4611-640A-4B64-81EC-8BE7685A8FFA}" srcOrd="1" destOrd="0" presId="urn:microsoft.com/office/officeart/2005/8/layout/hierarchy2"/>
    <dgm:cxn modelId="{625EF00A-5258-4C2B-B1DA-C61697C4B9E8}" type="presOf" srcId="{44C31343-9E86-49C5-AD97-E16638D01D16}" destId="{81622A86-3215-4BAA-9A4F-2C372DC498E6}" srcOrd="1" destOrd="0" presId="urn:microsoft.com/office/officeart/2005/8/layout/hierarchy2"/>
    <dgm:cxn modelId="{CD9A781D-CFA5-4BC1-99DB-0FCF78BD17FA}" type="presOf" srcId="{32B6C381-8F41-4DE6-BC11-6D74AC29CE15}" destId="{2A40D3F8-A582-4D58-8FDE-0EEBE82ADE16}" srcOrd="0" destOrd="0" presId="urn:microsoft.com/office/officeart/2005/8/layout/hierarchy2"/>
    <dgm:cxn modelId="{A9E6DE0F-44A6-414B-8FDD-AFE12DEAF71C}" type="presOf" srcId="{C21EDAA8-CF15-4554-B90E-83E703CEC5F2}" destId="{253891EA-4F7E-4E9C-A0C1-E96CE5A61A3E}" srcOrd="0" destOrd="0" presId="urn:microsoft.com/office/officeart/2005/8/layout/hierarchy2"/>
    <dgm:cxn modelId="{06D37733-0893-469E-9EF0-F4694A065DC6}" type="presOf" srcId="{C6777CF3-74A3-43E8-94ED-55EF0728C87B}" destId="{ACB419F7-26D0-48DD-8B9B-72AEB0428C34}" srcOrd="0" destOrd="0" presId="urn:microsoft.com/office/officeart/2005/8/layout/hierarchy2"/>
    <dgm:cxn modelId="{05914B05-D8C8-4065-BBDE-94B0EAD3F432}" type="presOf" srcId="{2F3F8C3C-8E3F-45D0-A94B-6B994026CC4A}" destId="{A14A42C3-D089-41E5-9663-B54D6DE5B29F}" srcOrd="1" destOrd="0" presId="urn:microsoft.com/office/officeart/2005/8/layout/hierarchy2"/>
    <dgm:cxn modelId="{DA8E772B-B215-4ECB-A246-7704952FDC8F}" srcId="{4BCBF0FA-7859-4EBA-A7A0-FCABA515EBB6}" destId="{C6777CF3-74A3-43E8-94ED-55EF0728C87B}" srcOrd="17" destOrd="0" parTransId="{44C31343-9E86-49C5-AD97-E16638D01D16}" sibTransId="{42A4791A-07BD-4DFC-B30F-A3B9A6C61763}"/>
    <dgm:cxn modelId="{6AF2FA39-AA77-4011-89E4-982D0EDD89E0}" srcId="{4BCBF0FA-7859-4EBA-A7A0-FCABA515EBB6}" destId="{7EAD8216-4595-4AB8-8EAB-A1489E34A3F1}" srcOrd="14" destOrd="0" parTransId="{2F3F8C3C-8E3F-45D0-A94B-6B994026CC4A}" sibTransId="{6AB2454E-3F9C-479F-AA71-51EE7156956E}"/>
    <dgm:cxn modelId="{98EEFA8E-8159-4C80-9015-29AE28989826}" srcId="{1D34AD7C-273E-4B27-B6B1-A576AA3D31B5}" destId="{A60971A4-0E54-46AC-9173-426EA7E28247}" srcOrd="1" destOrd="0" parTransId="{3EA1D025-18BC-48C9-B8EE-F1C7BC4A3304}" sibTransId="{D18A69B0-22DB-4DCF-B29B-68157C961A55}"/>
    <dgm:cxn modelId="{15569B8F-4799-402A-9243-980928E66747}" type="presOf" srcId="{2A781532-D6D2-4006-BAF5-C7628E9A94AB}" destId="{2D2CB084-57F2-455A-A899-4B1524680552}" srcOrd="0" destOrd="0" presId="urn:microsoft.com/office/officeart/2005/8/layout/hierarchy2"/>
    <dgm:cxn modelId="{22907674-93F2-4C68-A09F-73E43E6481BF}" type="presOf" srcId="{44C31343-9E86-49C5-AD97-E16638D01D16}" destId="{66D62983-5ADE-4BE4-8C9E-A1CE85852F30}" srcOrd="0" destOrd="0" presId="urn:microsoft.com/office/officeart/2005/8/layout/hierarchy2"/>
    <dgm:cxn modelId="{728EDA7B-4B91-49DC-B91C-9EB994B8966D}" type="presOf" srcId="{A60971A4-0E54-46AC-9173-426EA7E28247}" destId="{8579402F-4E37-4B59-9851-FAE4B875CBBE}" srcOrd="0" destOrd="0" presId="urn:microsoft.com/office/officeart/2005/8/layout/hierarchy2"/>
    <dgm:cxn modelId="{5A0DAE01-E9F7-411F-B117-543412A2A2D4}" type="presOf" srcId="{08DD7F66-CC61-4C8F-B2DB-91E4FE5CED2F}" destId="{8E26ED5E-65E1-4BEA-AFF8-DAD13F96EBAC}" srcOrd="0" destOrd="0" presId="urn:microsoft.com/office/officeart/2005/8/layout/hierarchy2"/>
    <dgm:cxn modelId="{92AF549A-CB15-4542-9330-4D75F9E4211F}" type="presOf" srcId="{43D49508-76F0-44A8-A5FD-ABE132F43DE0}" destId="{E9BA6232-E50B-4F2F-9CFE-BE279C03D865}" srcOrd="0" destOrd="0" presId="urn:microsoft.com/office/officeart/2005/8/layout/hierarchy2"/>
    <dgm:cxn modelId="{5A471098-DDC6-4D17-B455-60686B636805}" type="presOf" srcId="{C21EDAA8-CF15-4554-B90E-83E703CEC5F2}" destId="{E383E71E-21E0-4BC4-BB5D-0562FDF12FFE}" srcOrd="1" destOrd="0" presId="urn:microsoft.com/office/officeart/2005/8/layout/hierarchy2"/>
    <dgm:cxn modelId="{D081067D-A37C-48F8-B4A9-98A4E3E01115}" type="presOf" srcId="{2F3F8C3C-8E3F-45D0-A94B-6B994026CC4A}" destId="{3C975F77-D491-46BF-9FD4-0F88D09993D6}" srcOrd="0" destOrd="0" presId="urn:microsoft.com/office/officeart/2005/8/layout/hierarchy2"/>
    <dgm:cxn modelId="{830B05AE-37C9-485B-9CCD-7B6B04982C71}" type="presOf" srcId="{2A781532-D6D2-4006-BAF5-C7628E9A94AB}" destId="{09F542E7-5DB1-4266-A56B-0744CBC18303}" srcOrd="1" destOrd="0" presId="urn:microsoft.com/office/officeart/2005/8/layout/hierarchy2"/>
    <dgm:cxn modelId="{7C5A1F47-2047-4EED-9EC7-07F5CD0455A6}" type="presOf" srcId="{32B6C381-8F41-4DE6-BC11-6D74AC29CE15}" destId="{4A392F96-5F76-4DA0-8A67-027E36B792A8}" srcOrd="1" destOrd="0" presId="urn:microsoft.com/office/officeart/2005/8/layout/hierarchy2"/>
    <dgm:cxn modelId="{83BB42BD-3F46-47D4-8575-BA0327867B4E}" type="presOf" srcId="{E2A42CA1-FC24-43F4-BF9D-ABCB8163FC91}" destId="{F52E786A-889C-40A7-BB98-7C15736206AE}" srcOrd="0" destOrd="0" presId="urn:microsoft.com/office/officeart/2005/8/layout/hierarchy2"/>
    <dgm:cxn modelId="{EE75E257-12B1-423A-9DAA-CC9861C04DC1}" type="presOf" srcId="{1D34AD7C-273E-4B27-B6B1-A576AA3D31B5}" destId="{DF02A950-FF31-446A-AB9A-6A691326577D}" srcOrd="0" destOrd="0" presId="urn:microsoft.com/office/officeart/2005/8/layout/hierarchy2"/>
    <dgm:cxn modelId="{5DDB5516-C436-4B96-90D4-6A8A36B7434F}" type="presOf" srcId="{ED3C7652-70DA-4B20-B205-AE7D67F4FC5F}" destId="{7EFFCA84-3058-435E-9982-1E100CBE642E}" srcOrd="1" destOrd="0" presId="urn:microsoft.com/office/officeart/2005/8/layout/hierarchy2"/>
    <dgm:cxn modelId="{BDE709D9-2D13-4044-853C-E7A5C9ECB4CB}" type="presOf" srcId="{3EA1D025-18BC-48C9-B8EE-F1C7BC4A3304}" destId="{93454294-836F-4E08-BA08-0F5011AA67B8}" srcOrd="1" destOrd="0" presId="urn:microsoft.com/office/officeart/2005/8/layout/hierarchy2"/>
    <dgm:cxn modelId="{72A1E295-BA78-4112-B609-4378B1BFBAA1}" srcId="{4BCBF0FA-7859-4EBA-A7A0-FCABA515EBB6}" destId="{A1257638-939E-4168-A99A-6C965E2249C3}" srcOrd="1" destOrd="0" parTransId="{A7445521-FB2F-4B05-873F-96701DA00CC4}" sibTransId="{71F8D609-475C-470B-8D94-ED5D66DB58C3}"/>
    <dgm:cxn modelId="{E33C987F-4F23-4ECB-99ED-D5FC54F24CFB}" srcId="{4BCBF0FA-7859-4EBA-A7A0-FCABA515EBB6}" destId="{2FE31213-9784-425E-93F4-E9B250F82E15}" srcOrd="15" destOrd="0" parTransId="{08DD7F66-CC61-4C8F-B2DB-91E4FE5CED2F}" sibTransId="{904C795C-6302-410B-8ABE-325FE6A1F12D}"/>
    <dgm:cxn modelId="{83FA84C4-584F-4549-9472-BDFB503479CD}" type="presOf" srcId="{50BA7721-BFB8-4C5E-954E-F7C967AB02F0}" destId="{A991D38A-C496-4193-A409-64AF079D67A0}" srcOrd="1" destOrd="0" presId="urn:microsoft.com/office/officeart/2005/8/layout/hierarchy2"/>
    <dgm:cxn modelId="{C708C35B-C322-4032-8110-D3EBBECF8A8A}" srcId="{4BCBF0FA-7859-4EBA-A7A0-FCABA515EBB6}" destId="{6AECF88C-6C0A-4E76-BD9F-3E888A144395}" srcOrd="5" destOrd="0" parTransId="{94374B58-8D50-4ED6-9E5E-964D76E2BAFE}" sibTransId="{4B7E16CA-1FEE-49A5-8157-834C0C80B499}"/>
    <dgm:cxn modelId="{731B0E35-2F79-4665-B322-CAF28334A706}" type="presOf" srcId="{A1257638-939E-4168-A99A-6C965E2249C3}" destId="{5CC69E6A-12B8-4885-BA1B-558D899ACC5F}" srcOrd="0" destOrd="0" presId="urn:microsoft.com/office/officeart/2005/8/layout/hierarchy2"/>
    <dgm:cxn modelId="{4BADF521-41DA-48F3-9B83-7EC20BF1E6D8}" type="presOf" srcId="{A8231A5C-9331-4FEC-8DC1-13A243635307}" destId="{7D19A3BC-D19D-4F9D-948F-6FDD15A7FC49}" srcOrd="1" destOrd="0" presId="urn:microsoft.com/office/officeart/2005/8/layout/hierarchy2"/>
    <dgm:cxn modelId="{E2EAAE15-9CAB-4093-AD7B-2F7D15789D93}" srcId="{4BCBF0FA-7859-4EBA-A7A0-FCABA515EBB6}" destId="{43D49508-76F0-44A8-A5FD-ABE132F43DE0}" srcOrd="13" destOrd="0" parTransId="{D6843D70-BD76-4F33-92E9-17325BF68B8B}" sibTransId="{7599641C-58F6-4460-80BF-FB3FBADA45CD}"/>
    <dgm:cxn modelId="{B7CD3545-189C-4A13-8A1E-1645C99C6D58}" srcId="{4BCBF0FA-7859-4EBA-A7A0-FCABA515EBB6}" destId="{E2A42CA1-FC24-43F4-BF9D-ABCB8163FC91}" srcOrd="16" destOrd="0" parTransId="{9636C26A-4DBF-4595-9EC5-5E65D19B9A81}" sibTransId="{3DE13179-8FE7-47D9-BAF3-B3A0807B11B2}"/>
    <dgm:cxn modelId="{F270193A-E748-4E15-A37C-492A1AD5844B}" srcId="{4BCBF0FA-7859-4EBA-A7A0-FCABA515EBB6}" destId="{9C253D4E-45CE-40FF-B9BC-84301AA04237}" srcOrd="2" destOrd="0" parTransId="{A8231A5C-9331-4FEC-8DC1-13A243635307}" sibTransId="{FBCAFF4B-FA30-4D78-9FE0-DAB0EB26ECF3}"/>
    <dgm:cxn modelId="{5C7B1A8D-F71A-49BB-A8C1-5C88DB3D8B32}" srcId="{4BCBF0FA-7859-4EBA-A7A0-FCABA515EBB6}" destId="{97361155-B7A8-45BC-ADF6-A60B4D0A4A83}" srcOrd="11" destOrd="0" parTransId="{AD0D8364-27A3-42D4-B9C3-7ED7AD7E99BB}" sibTransId="{7212F901-2799-4432-8E28-9F24FFF58800}"/>
    <dgm:cxn modelId="{56B170B2-CCFC-46B4-979C-F335D29B6573}" type="presOf" srcId="{150709BE-4D4E-4269-BFC6-31F56459E5F5}" destId="{944D7087-2931-4BA6-986B-139D0497AC17}" srcOrd="0" destOrd="0" presId="urn:microsoft.com/office/officeart/2005/8/layout/hierarchy2"/>
    <dgm:cxn modelId="{96066E37-E43C-4C1E-8DC2-DDC272F7B6DB}" type="presOf" srcId="{ABCE78A8-474E-4764-9D05-3FA98A72906F}" destId="{35AB9411-89BC-4B0C-95F7-91B91803E806}" srcOrd="0" destOrd="0" presId="urn:microsoft.com/office/officeart/2005/8/layout/hierarchy2"/>
    <dgm:cxn modelId="{D9E22EDE-129B-4045-915E-90F79EE080EA}" type="presOf" srcId="{FA771BA0-E6E2-4F74-BBB6-2008E09FADEC}" destId="{7D957CCB-62D3-429B-BA0E-B1F1AE11B6E6}" srcOrd="0" destOrd="0" presId="urn:microsoft.com/office/officeart/2005/8/layout/hierarchy2"/>
    <dgm:cxn modelId="{678E32EA-63D1-45F1-8D81-BE8B1C1816D9}" type="presOf" srcId="{9636C26A-4DBF-4595-9EC5-5E65D19B9A81}" destId="{2472E787-D786-446A-927C-0361EA97C293}" srcOrd="1" destOrd="0" presId="urn:microsoft.com/office/officeart/2005/8/layout/hierarchy2"/>
    <dgm:cxn modelId="{5C702E3E-4B2A-4809-B8C5-DFC7C44DFC48}" type="presOf" srcId="{3EA1D025-18BC-48C9-B8EE-F1C7BC4A3304}" destId="{4DE69D2A-EC4D-42D8-BB52-E3D671CD2062}" srcOrd="0" destOrd="0" presId="urn:microsoft.com/office/officeart/2005/8/layout/hierarchy2"/>
    <dgm:cxn modelId="{75F9DA77-1921-4DAA-A909-F52759AD9F1D}" srcId="{4BCBF0FA-7859-4EBA-A7A0-FCABA515EBB6}" destId="{DED6BFAC-9571-488B-8CEA-191905B9615E}" srcOrd="8" destOrd="0" parTransId="{3A5A2C28-48D0-46BE-8014-259677E18A12}" sibTransId="{A30540ED-4AA4-4E94-AF48-58EF63C518D6}"/>
    <dgm:cxn modelId="{338FF897-7996-4064-8B33-41CF8D8F642C}" type="presOf" srcId="{6AECF88C-6C0A-4E76-BD9F-3E888A144395}" destId="{34CFE786-4CCA-4D39-A1FB-AFDD4DC5D7B7}" srcOrd="0" destOrd="0" presId="urn:microsoft.com/office/officeart/2005/8/layout/hierarchy2"/>
    <dgm:cxn modelId="{78879489-568C-4286-A1E8-A6D4C24CA036}" type="presOf" srcId="{DED6BFAC-9571-488B-8CEA-191905B9615E}" destId="{FE8CF23D-6061-42BA-9FED-8CD7F2564E35}" srcOrd="0" destOrd="0" presId="urn:microsoft.com/office/officeart/2005/8/layout/hierarchy2"/>
    <dgm:cxn modelId="{04B232A3-C8AD-421C-B936-B115AF93A0D6}" type="presOf" srcId="{9E14493F-F51D-40F2-9442-14D0E6C2C0DD}" destId="{D79B5129-696C-4EF7-8855-B0BFC6A6BEDB}" srcOrd="0" destOrd="0" presId="urn:microsoft.com/office/officeart/2005/8/layout/hierarchy2"/>
    <dgm:cxn modelId="{4EFAF3FA-9E61-4821-AFA0-B8B4169CB1CF}" type="presOf" srcId="{05DFB0F1-4B0A-4913-8299-F84D46EF7A38}" destId="{250E7FE4-D716-4DDC-A6AE-AB6DD7DAE059}" srcOrd="0" destOrd="0" presId="urn:microsoft.com/office/officeart/2005/8/layout/hierarchy2"/>
    <dgm:cxn modelId="{FA7A1C75-BBF9-4218-993A-88C667BED42F}" srcId="{4BCBF0FA-7859-4EBA-A7A0-FCABA515EBB6}" destId="{ADEEA563-4C16-422A-B47E-F98A412BE462}" srcOrd="4" destOrd="0" parTransId="{D1104584-0FB5-4C4A-ACAC-621BF539F6B4}" sibTransId="{310B6689-3EB1-434C-A5B9-7446AC2480B7}"/>
    <dgm:cxn modelId="{F5E0AE96-9DFB-4BBF-A839-9A7F0ED083B3}" type="presOf" srcId="{D6843D70-BD76-4F33-92E9-17325BF68B8B}" destId="{7DB4428F-2BD2-4457-BD39-8ABB1D63CC1D}" srcOrd="1" destOrd="0" presId="urn:microsoft.com/office/officeart/2005/8/layout/hierarchy2"/>
    <dgm:cxn modelId="{784494A0-617F-458E-9B1B-9A0B3659F014}" type="presOf" srcId="{12742981-6490-47B8-B907-ED3788A8F4BB}" destId="{AE961DDD-8B52-40E9-90F5-5234477E027D}" srcOrd="0" destOrd="0" presId="urn:microsoft.com/office/officeart/2005/8/layout/hierarchy2"/>
    <dgm:cxn modelId="{94588BFF-72E1-4633-B32D-90D07CBC4949}" type="presOf" srcId="{08DD7F66-CC61-4C8F-B2DB-91E4FE5CED2F}" destId="{69851FE8-8761-466D-A19F-3ECBAEC16401}" srcOrd="1" destOrd="0" presId="urn:microsoft.com/office/officeart/2005/8/layout/hierarchy2"/>
    <dgm:cxn modelId="{E3C2D2CA-4750-4AF1-A942-7D309DA7A40A}" srcId="{4BCBF0FA-7859-4EBA-A7A0-FCABA515EBB6}" destId="{12742981-6490-47B8-B907-ED3788A8F4BB}" srcOrd="0" destOrd="0" parTransId="{32B6C381-8F41-4DE6-BC11-6D74AC29CE15}" sibTransId="{965563A2-7E70-4B61-B39E-EB476E12E5A4}"/>
    <dgm:cxn modelId="{21D56484-6636-4E83-A5B6-B75861A32FB8}" type="presOf" srcId="{C668A2C3-7077-4744-9BF2-6C74149ED211}" destId="{C8BDA0D2-B13D-4330-8C17-E38B0E234349}" srcOrd="1" destOrd="0" presId="urn:microsoft.com/office/officeart/2005/8/layout/hierarchy2"/>
    <dgm:cxn modelId="{E5D38035-F0D7-4667-A4DD-65C4B3C9EFF2}" srcId="{1D34AD7C-273E-4B27-B6B1-A576AA3D31B5}" destId="{4BCBF0FA-7859-4EBA-A7A0-FCABA515EBB6}" srcOrd="0" destOrd="0" parTransId="{C668A2C3-7077-4744-9BF2-6C74149ED211}" sibTransId="{279CA08D-01A6-44A5-9EA9-A5D134873B68}"/>
    <dgm:cxn modelId="{E5C0CB0B-AC06-4ED7-B01F-318A968ED0EA}" type="presOf" srcId="{94374B58-8D50-4ED6-9E5E-964D76E2BAFE}" destId="{913F547C-E545-40FA-9354-1BB3D5B86A80}" srcOrd="0" destOrd="0" presId="urn:microsoft.com/office/officeart/2005/8/layout/hierarchy2"/>
    <dgm:cxn modelId="{90BD7802-4B64-4146-9F6F-7BBC0DB05E58}" srcId="{4BCBF0FA-7859-4EBA-A7A0-FCABA515EBB6}" destId="{298EEB9F-C7B5-4BE0-B6E6-FFB7B70BB411}" srcOrd="10" destOrd="0" parTransId="{ED3C7652-70DA-4B20-B205-AE7D67F4FC5F}" sibTransId="{F2C8295E-3731-4087-A700-488B9CCF9BD2}"/>
    <dgm:cxn modelId="{A8393E98-896A-4682-8234-1B7C89579579}" type="presOf" srcId="{D1104584-0FB5-4C4A-ACAC-621BF539F6B4}" destId="{C2915A11-8838-4675-992D-A05263159992}" srcOrd="0" destOrd="0" presId="urn:microsoft.com/office/officeart/2005/8/layout/hierarchy2"/>
    <dgm:cxn modelId="{5E7226FD-BAA4-4B04-9BFE-667901F616EB}" type="presOf" srcId="{524BF4FA-A3BD-4E35-B2CE-6F37637BEED6}" destId="{9B6FFE99-3AE7-41FB-988C-89CD0969D2AC}" srcOrd="0" destOrd="0" presId="urn:microsoft.com/office/officeart/2005/8/layout/hierarchy2"/>
    <dgm:cxn modelId="{68609A94-EE4E-4CD8-A8BC-7512861E6DE6}" type="presOf" srcId="{9E14493F-F51D-40F2-9442-14D0E6C2C0DD}" destId="{FEE55CCA-BC60-4CE1-9F81-1A64DFF08DF3}" srcOrd="1" destOrd="0" presId="urn:microsoft.com/office/officeart/2005/8/layout/hierarchy2"/>
    <dgm:cxn modelId="{DAD4D316-CF44-4C42-9046-5762537C31D1}" type="presOf" srcId="{A7445521-FB2F-4B05-873F-96701DA00CC4}" destId="{9E9E3CE5-7CCA-43CA-8632-7B5B7D13F077}" srcOrd="1" destOrd="0" presId="urn:microsoft.com/office/officeart/2005/8/layout/hierarchy2"/>
    <dgm:cxn modelId="{E53ACD74-A3E7-4875-8ECA-EF93471716D1}" type="presOf" srcId="{C668A2C3-7077-4744-9BF2-6C74149ED211}" destId="{523318A4-238B-4DFF-BB6A-2CD55E1A600E}" srcOrd="0" destOrd="0" presId="urn:microsoft.com/office/officeart/2005/8/layout/hierarchy2"/>
    <dgm:cxn modelId="{8DDEFD3E-1C8D-47DE-9434-13B9EBE4BB83}" type="presOf" srcId="{8A8C59FA-644E-48AC-99B6-4603DD927C16}" destId="{98399948-67F0-4787-B6BF-9A3CDB3FAFB9}" srcOrd="0" destOrd="0" presId="urn:microsoft.com/office/officeart/2005/8/layout/hierarchy2"/>
    <dgm:cxn modelId="{810516BE-20C4-4C3E-B308-492C4C31102A}" type="presOf" srcId="{97361155-B7A8-45BC-ADF6-A60B4D0A4A83}" destId="{3CE2D7ED-D07B-4FB1-A83D-34A1ED6AEF58}" srcOrd="0" destOrd="0" presId="urn:microsoft.com/office/officeart/2005/8/layout/hierarchy2"/>
    <dgm:cxn modelId="{69341924-D07C-4925-A2EC-C9A87CF3FCCC}" type="presOf" srcId="{7EAD8216-4595-4AB8-8EAB-A1489E34A3F1}" destId="{58C71CBE-DCCC-49C7-BE71-275B0EE6C453}" srcOrd="0" destOrd="0" presId="urn:microsoft.com/office/officeart/2005/8/layout/hierarchy2"/>
    <dgm:cxn modelId="{F6561B94-D9DD-46BB-8505-051A6C7483A4}" type="presOf" srcId="{3A5A2C28-48D0-46BE-8014-259677E18A12}" destId="{4ED01806-BE83-4170-AC2A-1581B01A2A6A}" srcOrd="0" destOrd="0" presId="urn:microsoft.com/office/officeart/2005/8/layout/hierarchy2"/>
    <dgm:cxn modelId="{4B3501CC-45BD-430D-9233-008186E6A648}" type="presOf" srcId="{D4ABCAA1-7083-41A0-A505-EC5569949E73}" destId="{69D3FA35-D700-48FF-ABC8-8CF27102C666}" srcOrd="0" destOrd="0" presId="urn:microsoft.com/office/officeart/2005/8/layout/hierarchy2"/>
    <dgm:cxn modelId="{622A511B-885E-4B2E-80B7-0FFA9671D27C}" type="presOf" srcId="{A7445521-FB2F-4B05-873F-96701DA00CC4}" destId="{68ED41C4-51CE-4FE6-9385-42B94D1B0251}" srcOrd="0" destOrd="0" presId="urn:microsoft.com/office/officeart/2005/8/layout/hierarchy2"/>
    <dgm:cxn modelId="{1AA4B502-A632-4D7C-A1C3-205BE8B5D5FB}" type="presOf" srcId="{94374B58-8D50-4ED6-9E5E-964D76E2BAFE}" destId="{9E0ACCD5-DFA1-4BDC-8313-E2B9C83B59CD}" srcOrd="1" destOrd="0" presId="urn:microsoft.com/office/officeart/2005/8/layout/hierarchy2"/>
    <dgm:cxn modelId="{2A9F2907-EF74-41A6-8C1F-ACA2A7777697}" srcId="{4BCBF0FA-7859-4EBA-A7A0-FCABA515EBB6}" destId="{524BF4FA-A3BD-4E35-B2CE-6F37637BEED6}" srcOrd="9" destOrd="0" parTransId="{FA771BA0-E6E2-4F74-BBB6-2008E09FADEC}" sibTransId="{C5057BD6-BC33-4895-8885-387B4BCA65A3}"/>
    <dgm:cxn modelId="{2A941F93-0535-40A5-A66D-15619E492B99}" type="presOf" srcId="{FA771BA0-E6E2-4F74-BBB6-2008E09FADEC}" destId="{B5A2ACE6-7744-4023-8988-0976B6452F0C}" srcOrd="1" destOrd="0" presId="urn:microsoft.com/office/officeart/2005/8/layout/hierarchy2"/>
    <dgm:cxn modelId="{4CF51E3D-B557-4399-822F-57175058BA91}" type="presOf" srcId="{2FE31213-9784-425E-93F4-E9B250F82E15}" destId="{8B6B4976-A916-4F26-A99A-7B78D2D853D0}" srcOrd="0" destOrd="0" presId="urn:microsoft.com/office/officeart/2005/8/layout/hierarchy2"/>
    <dgm:cxn modelId="{BDD2D951-2435-48FE-84F8-42587DDF2250}" srcId="{4BCBF0FA-7859-4EBA-A7A0-FCABA515EBB6}" destId="{D4ABCAA1-7083-41A0-A505-EC5569949E73}" srcOrd="12" destOrd="0" parTransId="{2A781532-D6D2-4006-BAF5-C7628E9A94AB}" sibTransId="{1DCD22E9-940F-406A-9225-413A6AE4427B}"/>
    <dgm:cxn modelId="{3CB9C679-468F-4206-AFDB-DAFCBD2D4BDA}" srcId="{4BCBF0FA-7859-4EBA-A7A0-FCABA515EBB6}" destId="{ABCE78A8-474E-4764-9D05-3FA98A72906F}" srcOrd="6" destOrd="0" parTransId="{9E14493F-F51D-40F2-9442-14D0E6C2C0DD}" sibTransId="{25748DD3-D46E-4B17-87F4-A7B7D4304685}"/>
    <dgm:cxn modelId="{19D448EA-BAE0-432A-A291-682174B48DB2}" type="presOf" srcId="{298EEB9F-C7B5-4BE0-B6E6-FFB7B70BB411}" destId="{6A7ED88C-B497-446D-949B-AC25290F8EA2}" srcOrd="0" destOrd="0" presId="urn:microsoft.com/office/officeart/2005/8/layout/hierarchy2"/>
    <dgm:cxn modelId="{9D788E38-EB1F-4D3B-9152-83AD1694F84B}" srcId="{8A8C59FA-644E-48AC-99B6-4603DD927C16}" destId="{1D34AD7C-273E-4B27-B6B1-A576AA3D31B5}" srcOrd="0" destOrd="0" parTransId="{3AA97D50-409F-4782-A7FE-95E7D2319E6F}" sibTransId="{0ADB26E8-4EE6-4D44-A286-8C1D5CFF5B6A}"/>
    <dgm:cxn modelId="{DD0C2A4B-2E24-4D60-9A12-516BF16F4D5A}" srcId="{4BCBF0FA-7859-4EBA-A7A0-FCABA515EBB6}" destId="{150709BE-4D4E-4269-BFC6-31F56459E5F5}" srcOrd="7" destOrd="0" parTransId="{C21EDAA8-CF15-4554-B90E-83E703CEC5F2}" sibTransId="{93F1DB60-9065-42CD-9717-7B074E0FDA97}"/>
    <dgm:cxn modelId="{4D77EF72-ACEE-4AEB-8591-4CEA5F76E217}" type="presOf" srcId="{D1104584-0FB5-4C4A-ACAC-621BF539F6B4}" destId="{C065050A-4331-4AA3-8E9C-055B0D439CD1}" srcOrd="1" destOrd="0" presId="urn:microsoft.com/office/officeart/2005/8/layout/hierarchy2"/>
    <dgm:cxn modelId="{9140C82E-0DB6-4B31-AD51-A2C79AEB5752}" type="presOf" srcId="{9636C26A-4DBF-4595-9EC5-5E65D19B9A81}" destId="{05BC6D7C-D7C8-4C34-A552-889448902170}" srcOrd="0" destOrd="0" presId="urn:microsoft.com/office/officeart/2005/8/layout/hierarchy2"/>
    <dgm:cxn modelId="{04F052A2-7DF4-4183-B1DC-05480677DA6E}" type="presOf" srcId="{AD0D8364-27A3-42D4-B9C3-7ED7AD7E99BB}" destId="{BEF3D66F-FCC4-4A86-A63B-8E7D4B56B51F}" srcOrd="0" destOrd="0" presId="urn:microsoft.com/office/officeart/2005/8/layout/hierarchy2"/>
    <dgm:cxn modelId="{18AE8966-A6C0-40A2-BD97-856AE875456D}" type="presOf" srcId="{9C253D4E-45CE-40FF-B9BC-84301AA04237}" destId="{7DF29429-4FBC-4900-8588-2B43A6AEBD03}" srcOrd="0" destOrd="0" presId="urn:microsoft.com/office/officeart/2005/8/layout/hierarchy2"/>
    <dgm:cxn modelId="{B1893387-5559-4195-BFE9-53A213C66574}" type="presOf" srcId="{50BA7721-BFB8-4C5E-954E-F7C967AB02F0}" destId="{D9ED17CE-18E6-41CD-9272-7480F0E9CE21}" srcOrd="0" destOrd="0" presId="urn:microsoft.com/office/officeart/2005/8/layout/hierarchy2"/>
    <dgm:cxn modelId="{E7A4A67E-EAA4-49C8-90A0-ED51261A015D}" type="presOf" srcId="{ADEEA563-4C16-422A-B47E-F98A412BE462}" destId="{16DEF4E1-3F27-4969-B1CA-2AA3634BC39E}" srcOrd="0" destOrd="0" presId="urn:microsoft.com/office/officeart/2005/8/layout/hierarchy2"/>
    <dgm:cxn modelId="{2AA6E365-6FDC-43B0-BCED-9F9FE6F25C50}" type="presParOf" srcId="{98399948-67F0-4787-B6BF-9A3CDB3FAFB9}" destId="{7F8BB52C-F290-4BF6-AC5B-D21738567457}" srcOrd="0" destOrd="0" presId="urn:microsoft.com/office/officeart/2005/8/layout/hierarchy2"/>
    <dgm:cxn modelId="{8A2B46B9-58C1-4396-83CC-851C95C9B0DC}" type="presParOf" srcId="{7F8BB52C-F290-4BF6-AC5B-D21738567457}" destId="{DF02A950-FF31-446A-AB9A-6A691326577D}" srcOrd="0" destOrd="0" presId="urn:microsoft.com/office/officeart/2005/8/layout/hierarchy2"/>
    <dgm:cxn modelId="{CCD3C443-68E3-481F-973C-A1E4B7EE2CB1}" type="presParOf" srcId="{7F8BB52C-F290-4BF6-AC5B-D21738567457}" destId="{1F94779F-7360-4C93-93EE-63193762C06D}" srcOrd="1" destOrd="0" presId="urn:microsoft.com/office/officeart/2005/8/layout/hierarchy2"/>
    <dgm:cxn modelId="{E9057E22-9F72-4F58-83B1-069C00224136}" type="presParOf" srcId="{1F94779F-7360-4C93-93EE-63193762C06D}" destId="{523318A4-238B-4DFF-BB6A-2CD55E1A600E}" srcOrd="0" destOrd="0" presId="urn:microsoft.com/office/officeart/2005/8/layout/hierarchy2"/>
    <dgm:cxn modelId="{A9EA7E7E-5542-423D-AFD3-F4D4AD0D048F}" type="presParOf" srcId="{523318A4-238B-4DFF-BB6A-2CD55E1A600E}" destId="{C8BDA0D2-B13D-4330-8C17-E38B0E234349}" srcOrd="0" destOrd="0" presId="urn:microsoft.com/office/officeart/2005/8/layout/hierarchy2"/>
    <dgm:cxn modelId="{163F0545-3708-4B52-8253-E0BC975A8ED5}" type="presParOf" srcId="{1F94779F-7360-4C93-93EE-63193762C06D}" destId="{282BAAD8-EE31-4226-87F4-0AF6797756F0}" srcOrd="1" destOrd="0" presId="urn:microsoft.com/office/officeart/2005/8/layout/hierarchy2"/>
    <dgm:cxn modelId="{4005A578-6F1B-481F-B6E0-5527542C1A85}" type="presParOf" srcId="{282BAAD8-EE31-4226-87F4-0AF6797756F0}" destId="{03D4DC12-E6A4-45FF-8796-A1265A43171F}" srcOrd="0" destOrd="0" presId="urn:microsoft.com/office/officeart/2005/8/layout/hierarchy2"/>
    <dgm:cxn modelId="{C2D794FA-E16B-4A81-A400-CC586C0F217E}" type="presParOf" srcId="{282BAAD8-EE31-4226-87F4-0AF6797756F0}" destId="{3AEA4653-6D56-4A3C-8087-F96D2EE1D38A}" srcOrd="1" destOrd="0" presId="urn:microsoft.com/office/officeart/2005/8/layout/hierarchy2"/>
    <dgm:cxn modelId="{AA27A2BF-9813-46C2-B1E6-37F3B8FD2E4B}" type="presParOf" srcId="{3AEA4653-6D56-4A3C-8087-F96D2EE1D38A}" destId="{2A40D3F8-A582-4D58-8FDE-0EEBE82ADE16}" srcOrd="0" destOrd="0" presId="urn:microsoft.com/office/officeart/2005/8/layout/hierarchy2"/>
    <dgm:cxn modelId="{DAEEEFED-1C82-4268-BF11-6B02473C9F83}" type="presParOf" srcId="{2A40D3F8-A582-4D58-8FDE-0EEBE82ADE16}" destId="{4A392F96-5F76-4DA0-8A67-027E36B792A8}" srcOrd="0" destOrd="0" presId="urn:microsoft.com/office/officeart/2005/8/layout/hierarchy2"/>
    <dgm:cxn modelId="{F8773920-BF88-4229-92C9-D3ECDA25FF06}" type="presParOf" srcId="{3AEA4653-6D56-4A3C-8087-F96D2EE1D38A}" destId="{74772F47-FFD9-4465-8673-CBC3E8FDC89A}" srcOrd="1" destOrd="0" presId="urn:microsoft.com/office/officeart/2005/8/layout/hierarchy2"/>
    <dgm:cxn modelId="{3DACC426-08BA-4CFD-A317-1026A7982EAF}" type="presParOf" srcId="{74772F47-FFD9-4465-8673-CBC3E8FDC89A}" destId="{AE961DDD-8B52-40E9-90F5-5234477E027D}" srcOrd="0" destOrd="0" presId="urn:microsoft.com/office/officeart/2005/8/layout/hierarchy2"/>
    <dgm:cxn modelId="{4B2A989F-BD3C-447D-8780-D94984439579}" type="presParOf" srcId="{74772F47-FFD9-4465-8673-CBC3E8FDC89A}" destId="{7BD6B05C-E551-4E3E-A495-63A5D768A376}" srcOrd="1" destOrd="0" presId="urn:microsoft.com/office/officeart/2005/8/layout/hierarchy2"/>
    <dgm:cxn modelId="{84648D71-A13A-4FAB-B53C-2BBC3B06ABBE}" type="presParOf" srcId="{3AEA4653-6D56-4A3C-8087-F96D2EE1D38A}" destId="{68ED41C4-51CE-4FE6-9385-42B94D1B0251}" srcOrd="2" destOrd="0" presId="urn:microsoft.com/office/officeart/2005/8/layout/hierarchy2"/>
    <dgm:cxn modelId="{5947B2BE-675D-4B54-9AB6-1B60FF6CD1AF}" type="presParOf" srcId="{68ED41C4-51CE-4FE6-9385-42B94D1B0251}" destId="{9E9E3CE5-7CCA-43CA-8632-7B5B7D13F077}" srcOrd="0" destOrd="0" presId="urn:microsoft.com/office/officeart/2005/8/layout/hierarchy2"/>
    <dgm:cxn modelId="{2C2CDF01-6324-41E5-833E-ADE13C799021}" type="presParOf" srcId="{3AEA4653-6D56-4A3C-8087-F96D2EE1D38A}" destId="{D5A77B41-3B6D-472D-AA21-37889B464C94}" srcOrd="3" destOrd="0" presId="urn:microsoft.com/office/officeart/2005/8/layout/hierarchy2"/>
    <dgm:cxn modelId="{2E555996-46E7-4F41-A5AB-D9318214230E}" type="presParOf" srcId="{D5A77B41-3B6D-472D-AA21-37889B464C94}" destId="{5CC69E6A-12B8-4885-BA1B-558D899ACC5F}" srcOrd="0" destOrd="0" presId="urn:microsoft.com/office/officeart/2005/8/layout/hierarchy2"/>
    <dgm:cxn modelId="{5B7811A5-510D-4C3A-800A-9D18B2D4F5EC}" type="presParOf" srcId="{D5A77B41-3B6D-472D-AA21-37889B464C94}" destId="{CE7CCA17-B650-4278-A68E-A439F7A10ECA}" srcOrd="1" destOrd="0" presId="urn:microsoft.com/office/officeart/2005/8/layout/hierarchy2"/>
    <dgm:cxn modelId="{51592AB9-08A8-49FD-8CB7-8F4412C56C33}" type="presParOf" srcId="{3AEA4653-6D56-4A3C-8087-F96D2EE1D38A}" destId="{82612942-515E-41F2-B1F9-943ED979CCB7}" srcOrd="4" destOrd="0" presId="urn:microsoft.com/office/officeart/2005/8/layout/hierarchy2"/>
    <dgm:cxn modelId="{38F2A7AF-5E5C-4BFE-9CEF-EACD6112245E}" type="presParOf" srcId="{82612942-515E-41F2-B1F9-943ED979CCB7}" destId="{7D19A3BC-D19D-4F9D-948F-6FDD15A7FC49}" srcOrd="0" destOrd="0" presId="urn:microsoft.com/office/officeart/2005/8/layout/hierarchy2"/>
    <dgm:cxn modelId="{5843698A-E008-408C-93B3-7D4EC63ABADD}" type="presParOf" srcId="{3AEA4653-6D56-4A3C-8087-F96D2EE1D38A}" destId="{E99D037C-8FA8-4F58-8F7A-60C22FE7D26F}" srcOrd="5" destOrd="0" presId="urn:microsoft.com/office/officeart/2005/8/layout/hierarchy2"/>
    <dgm:cxn modelId="{10891A3A-1950-42E0-9662-FBB7D287E969}" type="presParOf" srcId="{E99D037C-8FA8-4F58-8F7A-60C22FE7D26F}" destId="{7DF29429-4FBC-4900-8588-2B43A6AEBD03}" srcOrd="0" destOrd="0" presId="urn:microsoft.com/office/officeart/2005/8/layout/hierarchy2"/>
    <dgm:cxn modelId="{7212C2AF-00BC-46EA-B3E7-6D271E9DA224}" type="presParOf" srcId="{E99D037C-8FA8-4F58-8F7A-60C22FE7D26F}" destId="{A763221A-FD3A-4146-8D81-356C15F20514}" srcOrd="1" destOrd="0" presId="urn:microsoft.com/office/officeart/2005/8/layout/hierarchy2"/>
    <dgm:cxn modelId="{36BEC8BB-21E5-4235-B70E-DE3FAD2138B6}" type="presParOf" srcId="{3AEA4653-6D56-4A3C-8087-F96D2EE1D38A}" destId="{D9ED17CE-18E6-41CD-9272-7480F0E9CE21}" srcOrd="6" destOrd="0" presId="urn:microsoft.com/office/officeart/2005/8/layout/hierarchy2"/>
    <dgm:cxn modelId="{1B1D310C-119E-4842-AFA6-70FC1E2AD02F}" type="presParOf" srcId="{D9ED17CE-18E6-41CD-9272-7480F0E9CE21}" destId="{A991D38A-C496-4193-A409-64AF079D67A0}" srcOrd="0" destOrd="0" presId="urn:microsoft.com/office/officeart/2005/8/layout/hierarchy2"/>
    <dgm:cxn modelId="{A841C972-3E57-4A6A-BB29-F1B46A129DAD}" type="presParOf" srcId="{3AEA4653-6D56-4A3C-8087-F96D2EE1D38A}" destId="{25521B07-CFC7-4A9B-AC5F-F4E1C1CD18A1}" srcOrd="7" destOrd="0" presId="urn:microsoft.com/office/officeart/2005/8/layout/hierarchy2"/>
    <dgm:cxn modelId="{BEC714A7-4300-4ED9-AEC9-87CED06B2A20}" type="presParOf" srcId="{25521B07-CFC7-4A9B-AC5F-F4E1C1CD18A1}" destId="{250E7FE4-D716-4DDC-A6AE-AB6DD7DAE059}" srcOrd="0" destOrd="0" presId="urn:microsoft.com/office/officeart/2005/8/layout/hierarchy2"/>
    <dgm:cxn modelId="{C3E52B2D-7AB5-46DC-BA1C-EB0CD478DF81}" type="presParOf" srcId="{25521B07-CFC7-4A9B-AC5F-F4E1C1CD18A1}" destId="{AD607FA2-6D9D-440F-83DD-2ED7116A9841}" srcOrd="1" destOrd="0" presId="urn:microsoft.com/office/officeart/2005/8/layout/hierarchy2"/>
    <dgm:cxn modelId="{6F4ED86A-B7C8-4BF7-B8FF-4941F7EA769B}" type="presParOf" srcId="{3AEA4653-6D56-4A3C-8087-F96D2EE1D38A}" destId="{C2915A11-8838-4675-992D-A05263159992}" srcOrd="8" destOrd="0" presId="urn:microsoft.com/office/officeart/2005/8/layout/hierarchy2"/>
    <dgm:cxn modelId="{55D350C7-4F4F-4199-A8EC-123CE4D19C3B}" type="presParOf" srcId="{C2915A11-8838-4675-992D-A05263159992}" destId="{C065050A-4331-4AA3-8E9C-055B0D439CD1}" srcOrd="0" destOrd="0" presId="urn:microsoft.com/office/officeart/2005/8/layout/hierarchy2"/>
    <dgm:cxn modelId="{E19C2451-586D-43C1-AEF3-D83E65753C5D}" type="presParOf" srcId="{3AEA4653-6D56-4A3C-8087-F96D2EE1D38A}" destId="{9E120724-4948-4015-8A08-BD817B8A79E2}" srcOrd="9" destOrd="0" presId="urn:microsoft.com/office/officeart/2005/8/layout/hierarchy2"/>
    <dgm:cxn modelId="{322570E1-A7B4-4723-BA8A-A60893AACC31}" type="presParOf" srcId="{9E120724-4948-4015-8A08-BD817B8A79E2}" destId="{16DEF4E1-3F27-4969-B1CA-2AA3634BC39E}" srcOrd="0" destOrd="0" presId="urn:microsoft.com/office/officeart/2005/8/layout/hierarchy2"/>
    <dgm:cxn modelId="{0EE2A45B-D828-4A6B-8DBF-BBEAAB97D1ED}" type="presParOf" srcId="{9E120724-4948-4015-8A08-BD817B8A79E2}" destId="{89DF6ECE-7CAD-4D54-B89E-27C5098DD327}" srcOrd="1" destOrd="0" presId="urn:microsoft.com/office/officeart/2005/8/layout/hierarchy2"/>
    <dgm:cxn modelId="{EECDD57D-2965-4E9C-8B7E-1A705F4380D2}" type="presParOf" srcId="{3AEA4653-6D56-4A3C-8087-F96D2EE1D38A}" destId="{913F547C-E545-40FA-9354-1BB3D5B86A80}" srcOrd="10" destOrd="0" presId="urn:microsoft.com/office/officeart/2005/8/layout/hierarchy2"/>
    <dgm:cxn modelId="{0E0D7886-9754-4490-AD00-7A4F54EA73A3}" type="presParOf" srcId="{913F547C-E545-40FA-9354-1BB3D5B86A80}" destId="{9E0ACCD5-DFA1-4BDC-8313-E2B9C83B59CD}" srcOrd="0" destOrd="0" presId="urn:microsoft.com/office/officeart/2005/8/layout/hierarchy2"/>
    <dgm:cxn modelId="{DA462970-4347-4200-B549-C57D1CFF09AC}" type="presParOf" srcId="{3AEA4653-6D56-4A3C-8087-F96D2EE1D38A}" destId="{15160C05-136F-471F-89CF-16AAC8911699}" srcOrd="11" destOrd="0" presId="urn:microsoft.com/office/officeart/2005/8/layout/hierarchy2"/>
    <dgm:cxn modelId="{1CDA69EF-37E6-4E65-83B1-877F61B98B71}" type="presParOf" srcId="{15160C05-136F-471F-89CF-16AAC8911699}" destId="{34CFE786-4CCA-4D39-A1FB-AFDD4DC5D7B7}" srcOrd="0" destOrd="0" presId="urn:microsoft.com/office/officeart/2005/8/layout/hierarchy2"/>
    <dgm:cxn modelId="{7A813527-97DC-40B9-9900-73B860085CF4}" type="presParOf" srcId="{15160C05-136F-471F-89CF-16AAC8911699}" destId="{9EFBB1E3-C1FB-4EC6-BF93-76EC00BB0049}" srcOrd="1" destOrd="0" presId="urn:microsoft.com/office/officeart/2005/8/layout/hierarchy2"/>
    <dgm:cxn modelId="{ABD15683-11CF-4714-8A28-F1645C9152F7}" type="presParOf" srcId="{3AEA4653-6D56-4A3C-8087-F96D2EE1D38A}" destId="{D79B5129-696C-4EF7-8855-B0BFC6A6BEDB}" srcOrd="12" destOrd="0" presId="urn:microsoft.com/office/officeart/2005/8/layout/hierarchy2"/>
    <dgm:cxn modelId="{F62C9B79-8949-40E7-92B0-31A15583BCD9}" type="presParOf" srcId="{D79B5129-696C-4EF7-8855-B0BFC6A6BEDB}" destId="{FEE55CCA-BC60-4CE1-9F81-1A64DFF08DF3}" srcOrd="0" destOrd="0" presId="urn:microsoft.com/office/officeart/2005/8/layout/hierarchy2"/>
    <dgm:cxn modelId="{5D690ABF-A01A-4210-88B1-A7FBD2FD5DD0}" type="presParOf" srcId="{3AEA4653-6D56-4A3C-8087-F96D2EE1D38A}" destId="{FA6334E4-CF00-4423-A620-0C2DF03339AB}" srcOrd="13" destOrd="0" presId="urn:microsoft.com/office/officeart/2005/8/layout/hierarchy2"/>
    <dgm:cxn modelId="{51596B0B-9407-41C4-B741-C2A018F1120D}" type="presParOf" srcId="{FA6334E4-CF00-4423-A620-0C2DF03339AB}" destId="{35AB9411-89BC-4B0C-95F7-91B91803E806}" srcOrd="0" destOrd="0" presId="urn:microsoft.com/office/officeart/2005/8/layout/hierarchy2"/>
    <dgm:cxn modelId="{8B5A3339-A5BC-4C03-B3FB-C162C5F1F3C0}" type="presParOf" srcId="{FA6334E4-CF00-4423-A620-0C2DF03339AB}" destId="{7BBD650A-278F-4C51-BFAF-0AAD16BE3591}" srcOrd="1" destOrd="0" presId="urn:microsoft.com/office/officeart/2005/8/layout/hierarchy2"/>
    <dgm:cxn modelId="{23826BF8-A256-40F7-BAE8-AB150ECC1BA6}" type="presParOf" srcId="{3AEA4653-6D56-4A3C-8087-F96D2EE1D38A}" destId="{253891EA-4F7E-4E9C-A0C1-E96CE5A61A3E}" srcOrd="14" destOrd="0" presId="urn:microsoft.com/office/officeart/2005/8/layout/hierarchy2"/>
    <dgm:cxn modelId="{D6290AC4-AD00-4C65-B3EB-4E65FE1330E9}" type="presParOf" srcId="{253891EA-4F7E-4E9C-A0C1-E96CE5A61A3E}" destId="{E383E71E-21E0-4BC4-BB5D-0562FDF12FFE}" srcOrd="0" destOrd="0" presId="urn:microsoft.com/office/officeart/2005/8/layout/hierarchy2"/>
    <dgm:cxn modelId="{29E522D2-C2A0-497D-9F06-4981C48AAB07}" type="presParOf" srcId="{3AEA4653-6D56-4A3C-8087-F96D2EE1D38A}" destId="{14D3A009-BF43-442E-B356-4CDA937F64D4}" srcOrd="15" destOrd="0" presId="urn:microsoft.com/office/officeart/2005/8/layout/hierarchy2"/>
    <dgm:cxn modelId="{1C638F87-DF4E-44CF-90F9-7B4ED3C523CF}" type="presParOf" srcId="{14D3A009-BF43-442E-B356-4CDA937F64D4}" destId="{944D7087-2931-4BA6-986B-139D0497AC17}" srcOrd="0" destOrd="0" presId="urn:microsoft.com/office/officeart/2005/8/layout/hierarchy2"/>
    <dgm:cxn modelId="{B18D71B6-BD61-4C56-85F1-7AE8B57BB525}" type="presParOf" srcId="{14D3A009-BF43-442E-B356-4CDA937F64D4}" destId="{76488633-FF85-437E-A4DB-1922D6BC8277}" srcOrd="1" destOrd="0" presId="urn:microsoft.com/office/officeart/2005/8/layout/hierarchy2"/>
    <dgm:cxn modelId="{30932094-6EE5-4116-A233-DC9322987716}" type="presParOf" srcId="{3AEA4653-6D56-4A3C-8087-F96D2EE1D38A}" destId="{4ED01806-BE83-4170-AC2A-1581B01A2A6A}" srcOrd="16" destOrd="0" presId="urn:microsoft.com/office/officeart/2005/8/layout/hierarchy2"/>
    <dgm:cxn modelId="{9F0EAE2F-DD3A-45ED-952B-2AC3748BD1A4}" type="presParOf" srcId="{4ED01806-BE83-4170-AC2A-1581B01A2A6A}" destId="{11FC4611-640A-4B64-81EC-8BE7685A8FFA}" srcOrd="0" destOrd="0" presId="urn:microsoft.com/office/officeart/2005/8/layout/hierarchy2"/>
    <dgm:cxn modelId="{8E243272-71B6-446B-B4D8-803154F772C9}" type="presParOf" srcId="{3AEA4653-6D56-4A3C-8087-F96D2EE1D38A}" destId="{4EA3575E-F7D7-4B31-A273-7C3D11C561BD}" srcOrd="17" destOrd="0" presId="urn:microsoft.com/office/officeart/2005/8/layout/hierarchy2"/>
    <dgm:cxn modelId="{66858801-D155-43ED-AC66-B32A8AB75B31}" type="presParOf" srcId="{4EA3575E-F7D7-4B31-A273-7C3D11C561BD}" destId="{FE8CF23D-6061-42BA-9FED-8CD7F2564E35}" srcOrd="0" destOrd="0" presId="urn:microsoft.com/office/officeart/2005/8/layout/hierarchy2"/>
    <dgm:cxn modelId="{09080BC7-5687-465B-B9B8-00999115EAF2}" type="presParOf" srcId="{4EA3575E-F7D7-4B31-A273-7C3D11C561BD}" destId="{3A2E17ED-2E1D-41DA-8772-A2DD8422C30F}" srcOrd="1" destOrd="0" presId="urn:microsoft.com/office/officeart/2005/8/layout/hierarchy2"/>
    <dgm:cxn modelId="{D448DDCF-4A64-4805-97F1-DC5B6F29414B}" type="presParOf" srcId="{3AEA4653-6D56-4A3C-8087-F96D2EE1D38A}" destId="{7D957CCB-62D3-429B-BA0E-B1F1AE11B6E6}" srcOrd="18" destOrd="0" presId="urn:microsoft.com/office/officeart/2005/8/layout/hierarchy2"/>
    <dgm:cxn modelId="{0C684DFF-0BCC-456D-88F2-22BC8ADB1E47}" type="presParOf" srcId="{7D957CCB-62D3-429B-BA0E-B1F1AE11B6E6}" destId="{B5A2ACE6-7744-4023-8988-0976B6452F0C}" srcOrd="0" destOrd="0" presId="urn:microsoft.com/office/officeart/2005/8/layout/hierarchy2"/>
    <dgm:cxn modelId="{1EB7BBA5-B42E-45B8-B60E-DA7D5B01FCF8}" type="presParOf" srcId="{3AEA4653-6D56-4A3C-8087-F96D2EE1D38A}" destId="{C42E698A-0AAF-4B3F-8719-8404828C6BFD}" srcOrd="19" destOrd="0" presId="urn:microsoft.com/office/officeart/2005/8/layout/hierarchy2"/>
    <dgm:cxn modelId="{37CB9D3E-FDA2-4168-8A88-A77571EF3E38}" type="presParOf" srcId="{C42E698A-0AAF-4B3F-8719-8404828C6BFD}" destId="{9B6FFE99-3AE7-41FB-988C-89CD0969D2AC}" srcOrd="0" destOrd="0" presId="urn:microsoft.com/office/officeart/2005/8/layout/hierarchy2"/>
    <dgm:cxn modelId="{40F6FA18-616D-470A-B99C-37799898FF19}" type="presParOf" srcId="{C42E698A-0AAF-4B3F-8719-8404828C6BFD}" destId="{0853FB5C-BCF3-40E6-B77A-72835F1D602F}" srcOrd="1" destOrd="0" presId="urn:microsoft.com/office/officeart/2005/8/layout/hierarchy2"/>
    <dgm:cxn modelId="{BDF91D49-665D-4EAE-985D-6B36FF6B4827}" type="presParOf" srcId="{3AEA4653-6D56-4A3C-8087-F96D2EE1D38A}" destId="{1DA64C17-4130-4DE3-975D-1502F00872C5}" srcOrd="20" destOrd="0" presId="urn:microsoft.com/office/officeart/2005/8/layout/hierarchy2"/>
    <dgm:cxn modelId="{49ACC0FC-7154-44FD-9CF8-C7A0C7652ED9}" type="presParOf" srcId="{1DA64C17-4130-4DE3-975D-1502F00872C5}" destId="{7EFFCA84-3058-435E-9982-1E100CBE642E}" srcOrd="0" destOrd="0" presId="urn:microsoft.com/office/officeart/2005/8/layout/hierarchy2"/>
    <dgm:cxn modelId="{6989DA07-80BF-42A2-B0AF-51CABDCEACFA}" type="presParOf" srcId="{3AEA4653-6D56-4A3C-8087-F96D2EE1D38A}" destId="{5AA06AD7-7ECB-4D8D-9BE6-C9AD4EA77902}" srcOrd="21" destOrd="0" presId="urn:microsoft.com/office/officeart/2005/8/layout/hierarchy2"/>
    <dgm:cxn modelId="{D3CD4E65-2696-44DC-B6F1-78306BEA7804}" type="presParOf" srcId="{5AA06AD7-7ECB-4D8D-9BE6-C9AD4EA77902}" destId="{6A7ED88C-B497-446D-949B-AC25290F8EA2}" srcOrd="0" destOrd="0" presId="urn:microsoft.com/office/officeart/2005/8/layout/hierarchy2"/>
    <dgm:cxn modelId="{742CA6A8-01A5-41C7-AB20-3A85A5EFF9B2}" type="presParOf" srcId="{5AA06AD7-7ECB-4D8D-9BE6-C9AD4EA77902}" destId="{5FBF34EE-EB77-4F6F-A8CF-82F2C6D49A19}" srcOrd="1" destOrd="0" presId="urn:microsoft.com/office/officeart/2005/8/layout/hierarchy2"/>
    <dgm:cxn modelId="{2B6BFA07-B4BE-4F41-A73B-C050CD9AF0D3}" type="presParOf" srcId="{3AEA4653-6D56-4A3C-8087-F96D2EE1D38A}" destId="{BEF3D66F-FCC4-4A86-A63B-8E7D4B56B51F}" srcOrd="22" destOrd="0" presId="urn:microsoft.com/office/officeart/2005/8/layout/hierarchy2"/>
    <dgm:cxn modelId="{5A36E6E8-C40A-43A4-B16C-8B4DC0B01403}" type="presParOf" srcId="{BEF3D66F-FCC4-4A86-A63B-8E7D4B56B51F}" destId="{4BDBFEDF-EC2E-4B7B-A75C-757C41355825}" srcOrd="0" destOrd="0" presId="urn:microsoft.com/office/officeart/2005/8/layout/hierarchy2"/>
    <dgm:cxn modelId="{81584698-E8E4-4B28-849B-0BAEA0CA2399}" type="presParOf" srcId="{3AEA4653-6D56-4A3C-8087-F96D2EE1D38A}" destId="{FA54F5CE-B390-41BD-A304-6D5076E325D1}" srcOrd="23" destOrd="0" presId="urn:microsoft.com/office/officeart/2005/8/layout/hierarchy2"/>
    <dgm:cxn modelId="{66D6B86C-A0E4-421D-BB9C-D679DBA530E0}" type="presParOf" srcId="{FA54F5CE-B390-41BD-A304-6D5076E325D1}" destId="{3CE2D7ED-D07B-4FB1-A83D-34A1ED6AEF58}" srcOrd="0" destOrd="0" presId="urn:microsoft.com/office/officeart/2005/8/layout/hierarchy2"/>
    <dgm:cxn modelId="{A90FD3FF-3EB2-44FB-8252-97EC4AC7585F}" type="presParOf" srcId="{FA54F5CE-B390-41BD-A304-6D5076E325D1}" destId="{142E5040-4421-48E9-A9F1-21F37DB71028}" srcOrd="1" destOrd="0" presId="urn:microsoft.com/office/officeart/2005/8/layout/hierarchy2"/>
    <dgm:cxn modelId="{35CE3065-2920-4E8B-ACDE-E9400CFCEF63}" type="presParOf" srcId="{3AEA4653-6D56-4A3C-8087-F96D2EE1D38A}" destId="{2D2CB084-57F2-455A-A899-4B1524680552}" srcOrd="24" destOrd="0" presId="urn:microsoft.com/office/officeart/2005/8/layout/hierarchy2"/>
    <dgm:cxn modelId="{C6B7ED87-902C-4B86-BEE6-AE9ABCA9B907}" type="presParOf" srcId="{2D2CB084-57F2-455A-A899-4B1524680552}" destId="{09F542E7-5DB1-4266-A56B-0744CBC18303}" srcOrd="0" destOrd="0" presId="urn:microsoft.com/office/officeart/2005/8/layout/hierarchy2"/>
    <dgm:cxn modelId="{AE232CB1-C6B3-460C-B6F5-3E98D7F54CFC}" type="presParOf" srcId="{3AEA4653-6D56-4A3C-8087-F96D2EE1D38A}" destId="{ED619266-EF4D-4590-B1F7-8B227B0412F0}" srcOrd="25" destOrd="0" presId="urn:microsoft.com/office/officeart/2005/8/layout/hierarchy2"/>
    <dgm:cxn modelId="{32A3AE3A-21D5-4B14-89DD-4E53E4BC59FB}" type="presParOf" srcId="{ED619266-EF4D-4590-B1F7-8B227B0412F0}" destId="{69D3FA35-D700-48FF-ABC8-8CF27102C666}" srcOrd="0" destOrd="0" presId="urn:microsoft.com/office/officeart/2005/8/layout/hierarchy2"/>
    <dgm:cxn modelId="{C156429B-7C93-4D92-9DE2-B66840A78E32}" type="presParOf" srcId="{ED619266-EF4D-4590-B1F7-8B227B0412F0}" destId="{81D83843-0544-41E8-A749-024278A14839}" srcOrd="1" destOrd="0" presId="urn:microsoft.com/office/officeart/2005/8/layout/hierarchy2"/>
    <dgm:cxn modelId="{83642AC4-0A19-4EE1-A598-D887927190C7}" type="presParOf" srcId="{3AEA4653-6D56-4A3C-8087-F96D2EE1D38A}" destId="{992459E9-9686-4B44-A2E8-99EB7587A784}" srcOrd="26" destOrd="0" presId="urn:microsoft.com/office/officeart/2005/8/layout/hierarchy2"/>
    <dgm:cxn modelId="{11565162-AB6A-4770-8D2F-9F2263C333CB}" type="presParOf" srcId="{992459E9-9686-4B44-A2E8-99EB7587A784}" destId="{7DB4428F-2BD2-4457-BD39-8ABB1D63CC1D}" srcOrd="0" destOrd="0" presId="urn:microsoft.com/office/officeart/2005/8/layout/hierarchy2"/>
    <dgm:cxn modelId="{8681A96C-C411-4EA9-A84A-2CEA1E93B639}" type="presParOf" srcId="{3AEA4653-6D56-4A3C-8087-F96D2EE1D38A}" destId="{5D7F3793-71BA-4A84-8D78-3610E2DC8C15}" srcOrd="27" destOrd="0" presId="urn:microsoft.com/office/officeart/2005/8/layout/hierarchy2"/>
    <dgm:cxn modelId="{76E165C6-2737-4714-9F3D-042155B49A5E}" type="presParOf" srcId="{5D7F3793-71BA-4A84-8D78-3610E2DC8C15}" destId="{E9BA6232-E50B-4F2F-9CFE-BE279C03D865}" srcOrd="0" destOrd="0" presId="urn:microsoft.com/office/officeart/2005/8/layout/hierarchy2"/>
    <dgm:cxn modelId="{7D6E0E7B-5F47-4D73-945F-5B88E534EAFE}" type="presParOf" srcId="{5D7F3793-71BA-4A84-8D78-3610E2DC8C15}" destId="{893885E9-1D81-4A48-8170-F86801D49710}" srcOrd="1" destOrd="0" presId="urn:microsoft.com/office/officeart/2005/8/layout/hierarchy2"/>
    <dgm:cxn modelId="{0C2FE912-D149-4FE6-9B5E-FB74E48F7321}" type="presParOf" srcId="{3AEA4653-6D56-4A3C-8087-F96D2EE1D38A}" destId="{3C975F77-D491-46BF-9FD4-0F88D09993D6}" srcOrd="28" destOrd="0" presId="urn:microsoft.com/office/officeart/2005/8/layout/hierarchy2"/>
    <dgm:cxn modelId="{4267D301-AA4C-4A25-8B98-776E30DE7CDC}" type="presParOf" srcId="{3C975F77-D491-46BF-9FD4-0F88D09993D6}" destId="{A14A42C3-D089-41E5-9663-B54D6DE5B29F}" srcOrd="0" destOrd="0" presId="urn:microsoft.com/office/officeart/2005/8/layout/hierarchy2"/>
    <dgm:cxn modelId="{628994C1-1BFB-4C38-AC62-64F1068D8C39}" type="presParOf" srcId="{3AEA4653-6D56-4A3C-8087-F96D2EE1D38A}" destId="{388DB81B-97CB-472E-96EF-1D9787E48A80}" srcOrd="29" destOrd="0" presId="urn:microsoft.com/office/officeart/2005/8/layout/hierarchy2"/>
    <dgm:cxn modelId="{5A5E400F-79FE-43D6-8CBF-CE0BB15982E7}" type="presParOf" srcId="{388DB81B-97CB-472E-96EF-1D9787E48A80}" destId="{58C71CBE-DCCC-49C7-BE71-275B0EE6C453}" srcOrd="0" destOrd="0" presId="urn:microsoft.com/office/officeart/2005/8/layout/hierarchy2"/>
    <dgm:cxn modelId="{E735BFA2-99F7-4BA3-9C91-97CF4D78EF9B}" type="presParOf" srcId="{388DB81B-97CB-472E-96EF-1D9787E48A80}" destId="{E1CCD7D0-99E3-4A9D-8D07-41589600DF8A}" srcOrd="1" destOrd="0" presId="urn:microsoft.com/office/officeart/2005/8/layout/hierarchy2"/>
    <dgm:cxn modelId="{6546668B-847E-43C4-B6F4-D4B6D63BA525}" type="presParOf" srcId="{3AEA4653-6D56-4A3C-8087-F96D2EE1D38A}" destId="{8E26ED5E-65E1-4BEA-AFF8-DAD13F96EBAC}" srcOrd="30" destOrd="0" presId="urn:microsoft.com/office/officeart/2005/8/layout/hierarchy2"/>
    <dgm:cxn modelId="{FC0FADEF-6A86-44FF-9C5B-2BECC3C7375D}" type="presParOf" srcId="{8E26ED5E-65E1-4BEA-AFF8-DAD13F96EBAC}" destId="{69851FE8-8761-466D-A19F-3ECBAEC16401}" srcOrd="0" destOrd="0" presId="urn:microsoft.com/office/officeart/2005/8/layout/hierarchy2"/>
    <dgm:cxn modelId="{7B0EDE39-BC5B-47FD-AD2F-9E509F3A84B1}" type="presParOf" srcId="{3AEA4653-6D56-4A3C-8087-F96D2EE1D38A}" destId="{FAC75E55-9C07-4536-898C-06AFAB65B399}" srcOrd="31" destOrd="0" presId="urn:microsoft.com/office/officeart/2005/8/layout/hierarchy2"/>
    <dgm:cxn modelId="{A47C215E-03F2-466B-ADDE-F897979A9012}" type="presParOf" srcId="{FAC75E55-9C07-4536-898C-06AFAB65B399}" destId="{8B6B4976-A916-4F26-A99A-7B78D2D853D0}" srcOrd="0" destOrd="0" presId="urn:microsoft.com/office/officeart/2005/8/layout/hierarchy2"/>
    <dgm:cxn modelId="{B39BCAFC-D7F5-4EE5-B1C5-92E42BC0C567}" type="presParOf" srcId="{FAC75E55-9C07-4536-898C-06AFAB65B399}" destId="{D19701B6-CA13-4F71-9893-A2F553F95559}" srcOrd="1" destOrd="0" presId="urn:microsoft.com/office/officeart/2005/8/layout/hierarchy2"/>
    <dgm:cxn modelId="{04671C20-B14D-4E7D-AA5A-39A6C8F48560}" type="presParOf" srcId="{3AEA4653-6D56-4A3C-8087-F96D2EE1D38A}" destId="{05BC6D7C-D7C8-4C34-A552-889448902170}" srcOrd="32" destOrd="0" presId="urn:microsoft.com/office/officeart/2005/8/layout/hierarchy2"/>
    <dgm:cxn modelId="{EB2EDED8-37A2-4DEE-A53D-158095A96E7E}" type="presParOf" srcId="{05BC6D7C-D7C8-4C34-A552-889448902170}" destId="{2472E787-D786-446A-927C-0361EA97C293}" srcOrd="0" destOrd="0" presId="urn:microsoft.com/office/officeart/2005/8/layout/hierarchy2"/>
    <dgm:cxn modelId="{72A18258-50BD-4027-8E58-F702C67FBFC5}" type="presParOf" srcId="{3AEA4653-6D56-4A3C-8087-F96D2EE1D38A}" destId="{F261E762-3084-4867-90EC-99CB431750B3}" srcOrd="33" destOrd="0" presId="urn:microsoft.com/office/officeart/2005/8/layout/hierarchy2"/>
    <dgm:cxn modelId="{1F4E3D79-E1BE-4CCC-9F29-F2221D40ED84}" type="presParOf" srcId="{F261E762-3084-4867-90EC-99CB431750B3}" destId="{F52E786A-889C-40A7-BB98-7C15736206AE}" srcOrd="0" destOrd="0" presId="urn:microsoft.com/office/officeart/2005/8/layout/hierarchy2"/>
    <dgm:cxn modelId="{B4F67117-0A3D-46FE-B816-9FEADACD3A57}" type="presParOf" srcId="{F261E762-3084-4867-90EC-99CB431750B3}" destId="{00016113-5B0A-4D53-92BC-7F3D0B154C14}" srcOrd="1" destOrd="0" presId="urn:microsoft.com/office/officeart/2005/8/layout/hierarchy2"/>
    <dgm:cxn modelId="{5FB948FC-5C80-4937-9839-A1F5B995C08F}" type="presParOf" srcId="{3AEA4653-6D56-4A3C-8087-F96D2EE1D38A}" destId="{66D62983-5ADE-4BE4-8C9E-A1CE85852F30}" srcOrd="34" destOrd="0" presId="urn:microsoft.com/office/officeart/2005/8/layout/hierarchy2"/>
    <dgm:cxn modelId="{ECD19948-D861-45A7-BF95-5A76B4722BF3}" type="presParOf" srcId="{66D62983-5ADE-4BE4-8C9E-A1CE85852F30}" destId="{81622A86-3215-4BAA-9A4F-2C372DC498E6}" srcOrd="0" destOrd="0" presId="urn:microsoft.com/office/officeart/2005/8/layout/hierarchy2"/>
    <dgm:cxn modelId="{139E69B0-9BEE-4B3D-8CC9-27AE49988071}" type="presParOf" srcId="{3AEA4653-6D56-4A3C-8087-F96D2EE1D38A}" destId="{C8F03693-B11F-4729-9E7E-DE3C4F5EBE4A}" srcOrd="35" destOrd="0" presId="urn:microsoft.com/office/officeart/2005/8/layout/hierarchy2"/>
    <dgm:cxn modelId="{3F3D9516-0420-4827-9ECB-D2C910071E35}" type="presParOf" srcId="{C8F03693-B11F-4729-9E7E-DE3C4F5EBE4A}" destId="{ACB419F7-26D0-48DD-8B9B-72AEB0428C34}" srcOrd="0" destOrd="0" presId="urn:microsoft.com/office/officeart/2005/8/layout/hierarchy2"/>
    <dgm:cxn modelId="{864F333A-715C-4B1D-B2FB-386E7040CF84}" type="presParOf" srcId="{C8F03693-B11F-4729-9E7E-DE3C4F5EBE4A}" destId="{1B0175EE-679A-49FF-AB51-321924BE54EB}" srcOrd="1" destOrd="0" presId="urn:microsoft.com/office/officeart/2005/8/layout/hierarchy2"/>
    <dgm:cxn modelId="{08617D77-05E7-4FA2-BC72-44C9C99FAD3D}" type="presParOf" srcId="{1F94779F-7360-4C93-93EE-63193762C06D}" destId="{4DE69D2A-EC4D-42D8-BB52-E3D671CD2062}" srcOrd="2" destOrd="0" presId="urn:microsoft.com/office/officeart/2005/8/layout/hierarchy2"/>
    <dgm:cxn modelId="{542F30E5-C371-4633-9317-A1FFDE91811F}" type="presParOf" srcId="{4DE69D2A-EC4D-42D8-BB52-E3D671CD2062}" destId="{93454294-836F-4E08-BA08-0F5011AA67B8}" srcOrd="0" destOrd="0" presId="urn:microsoft.com/office/officeart/2005/8/layout/hierarchy2"/>
    <dgm:cxn modelId="{991F9BCF-A1FE-41BD-99D2-6FE4A8C85867}" type="presParOf" srcId="{1F94779F-7360-4C93-93EE-63193762C06D}" destId="{EAC1E06D-2A20-4E83-A2BB-B7C01EBFBECD}" srcOrd="3" destOrd="0" presId="urn:microsoft.com/office/officeart/2005/8/layout/hierarchy2"/>
    <dgm:cxn modelId="{AF1B3B65-68DC-4438-AF9C-4CDA8D8904D7}" type="presParOf" srcId="{EAC1E06D-2A20-4E83-A2BB-B7C01EBFBECD}" destId="{8579402F-4E37-4B59-9851-FAE4B875CBBE}" srcOrd="0" destOrd="0" presId="urn:microsoft.com/office/officeart/2005/8/layout/hierarchy2"/>
    <dgm:cxn modelId="{6020407F-30E2-4BF0-B21F-8849C52B8EF1}" type="presParOf" srcId="{EAC1E06D-2A20-4E83-A2BB-B7C01EBFBECD}" destId="{33CF0BB0-0D52-4333-991A-06542C1F947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F02A950-FF31-446A-AB9A-6A691326577D}">
      <dsp:nvSpPr>
        <dsp:cNvPr id="0" name=""/>
        <dsp:cNvSpPr/>
      </dsp:nvSpPr>
      <dsp:spPr>
        <a:xfrm>
          <a:off x="242018" y="2358267"/>
          <a:ext cx="1299177" cy="8377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PRESIDENCIA DE LA REPUBLICA</a:t>
          </a:r>
          <a:endParaRPr lang="es-MX" sz="500" kern="1200" dirty="0"/>
        </a:p>
      </dsp:txBody>
      <dsp:txXfrm>
        <a:off x="242018" y="2358267"/>
        <a:ext cx="1299177" cy="837765"/>
      </dsp:txXfrm>
    </dsp:sp>
    <dsp:sp modelId="{523318A4-238B-4DFF-BB6A-2CD55E1A600E}">
      <dsp:nvSpPr>
        <dsp:cNvPr id="0" name=""/>
        <dsp:cNvSpPr/>
      </dsp:nvSpPr>
      <dsp:spPr>
        <a:xfrm rot="18589275">
          <a:off x="1153538" y="1946699"/>
          <a:ext cx="2156014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2156014" y="24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18589275">
        <a:off x="2177644" y="1895290"/>
        <a:ext cx="107800" cy="107800"/>
      </dsp:txXfrm>
    </dsp:sp>
    <dsp:sp modelId="{03D4DC12-E6A4-45FF-8796-A1265A43171F}">
      <dsp:nvSpPr>
        <dsp:cNvPr id="0" name=""/>
        <dsp:cNvSpPr/>
      </dsp:nvSpPr>
      <dsp:spPr>
        <a:xfrm>
          <a:off x="2921894" y="974386"/>
          <a:ext cx="828101" cy="293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18 SECRETARIAS</a:t>
          </a:r>
          <a:endParaRPr lang="es-MX" sz="500" kern="1200" dirty="0"/>
        </a:p>
      </dsp:txBody>
      <dsp:txXfrm>
        <a:off x="2921894" y="974386"/>
        <a:ext cx="828101" cy="293691"/>
      </dsp:txXfrm>
    </dsp:sp>
    <dsp:sp modelId="{2A40D3F8-A582-4D58-8FDE-0EEBE82ADE16}">
      <dsp:nvSpPr>
        <dsp:cNvPr id="0" name=""/>
        <dsp:cNvSpPr/>
      </dsp:nvSpPr>
      <dsp:spPr>
        <a:xfrm rot="18508230">
          <a:off x="3507705" y="616749"/>
          <a:ext cx="1282342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1282342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18508230">
        <a:off x="4116817" y="587182"/>
        <a:ext cx="64117" cy="64117"/>
      </dsp:txXfrm>
    </dsp:sp>
    <dsp:sp modelId="{AE961DDD-8B52-40E9-90F5-5234477E027D}">
      <dsp:nvSpPr>
        <dsp:cNvPr id="0" name=""/>
        <dsp:cNvSpPr/>
      </dsp:nvSpPr>
      <dsp:spPr>
        <a:xfrm>
          <a:off x="4547756" y="1694"/>
          <a:ext cx="958941" cy="231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DESARROLLO SOCIAL</a:t>
          </a:r>
        </a:p>
      </dsp:txBody>
      <dsp:txXfrm>
        <a:off x="4547756" y="1694"/>
        <a:ext cx="958941" cy="231109"/>
      </dsp:txXfrm>
    </dsp:sp>
    <dsp:sp modelId="{68ED41C4-51CE-4FE6-9385-42B94D1B0251}">
      <dsp:nvSpPr>
        <dsp:cNvPr id="0" name=""/>
        <dsp:cNvSpPr/>
      </dsp:nvSpPr>
      <dsp:spPr>
        <a:xfrm rot="18990016">
          <a:off x="3597035" y="735340"/>
          <a:ext cx="1113967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1113967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18990016">
        <a:off x="4126170" y="709982"/>
        <a:ext cx="55698" cy="55698"/>
      </dsp:txXfrm>
    </dsp:sp>
    <dsp:sp modelId="{5CC69E6A-12B8-4885-BA1B-558D899ACC5F}">
      <dsp:nvSpPr>
        <dsp:cNvPr id="0" name=""/>
        <dsp:cNvSpPr/>
      </dsp:nvSpPr>
      <dsp:spPr>
        <a:xfrm>
          <a:off x="4558043" y="262919"/>
          <a:ext cx="955780" cy="1830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CONTRALORIA Y DESARROLLO ADMINISTRATIVO</a:t>
          </a:r>
          <a:endParaRPr lang="es-MX" sz="500" kern="1200" dirty="0"/>
        </a:p>
      </dsp:txBody>
      <dsp:txXfrm>
        <a:off x="4558043" y="262919"/>
        <a:ext cx="955780" cy="183022"/>
      </dsp:txXfrm>
    </dsp:sp>
    <dsp:sp modelId="{82612942-515E-41F2-B1F9-943ED979CCB7}">
      <dsp:nvSpPr>
        <dsp:cNvPr id="0" name=""/>
        <dsp:cNvSpPr/>
      </dsp:nvSpPr>
      <dsp:spPr>
        <a:xfrm rot="19531719">
          <a:off x="3662638" y="837155"/>
          <a:ext cx="995012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995012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19531719">
        <a:off x="4135269" y="814771"/>
        <a:ext cx="49750" cy="49750"/>
      </dsp:txXfrm>
    </dsp:sp>
    <dsp:sp modelId="{7DF29429-4FBC-4900-8588-2B43A6AEBD03}">
      <dsp:nvSpPr>
        <dsp:cNvPr id="0" name=""/>
        <dsp:cNvSpPr/>
      </dsp:nvSpPr>
      <dsp:spPr>
        <a:xfrm>
          <a:off x="4570293" y="450372"/>
          <a:ext cx="972484" cy="2153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ENERGIA</a:t>
          </a:r>
          <a:endParaRPr lang="es-MX" sz="500" kern="1200" dirty="0"/>
        </a:p>
      </dsp:txBody>
      <dsp:txXfrm>
        <a:off x="4570293" y="450372"/>
        <a:ext cx="972484" cy="215376"/>
      </dsp:txXfrm>
    </dsp:sp>
    <dsp:sp modelId="{D9ED17CE-18E6-41CD-9272-7480F0E9CE21}">
      <dsp:nvSpPr>
        <dsp:cNvPr id="0" name=""/>
        <dsp:cNvSpPr/>
      </dsp:nvSpPr>
      <dsp:spPr>
        <a:xfrm rot="20301077">
          <a:off x="3719691" y="960246"/>
          <a:ext cx="859246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859246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20301077">
        <a:off x="4127834" y="941256"/>
        <a:ext cx="42962" cy="42962"/>
      </dsp:txXfrm>
    </dsp:sp>
    <dsp:sp modelId="{250E7FE4-D716-4DDC-A6AE-AB6DD7DAE059}">
      <dsp:nvSpPr>
        <dsp:cNvPr id="0" name=""/>
        <dsp:cNvSpPr/>
      </dsp:nvSpPr>
      <dsp:spPr>
        <a:xfrm>
          <a:off x="4548634" y="712820"/>
          <a:ext cx="1041640" cy="182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ECONOMIA</a:t>
          </a:r>
          <a:endParaRPr lang="es-MX" sz="500" kern="1200" dirty="0"/>
        </a:p>
      </dsp:txBody>
      <dsp:txXfrm>
        <a:off x="4548634" y="712820"/>
        <a:ext cx="1041640" cy="182845"/>
      </dsp:txXfrm>
    </dsp:sp>
    <dsp:sp modelId="{C2915A11-8838-4675-992D-A05263159992}">
      <dsp:nvSpPr>
        <dsp:cNvPr id="0" name=""/>
        <dsp:cNvSpPr/>
      </dsp:nvSpPr>
      <dsp:spPr>
        <a:xfrm rot="21161084">
          <a:off x="3746716" y="1067429"/>
          <a:ext cx="805959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805959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21161084">
        <a:off x="4129546" y="1049772"/>
        <a:ext cx="40297" cy="40297"/>
      </dsp:txXfrm>
    </dsp:sp>
    <dsp:sp modelId="{16DEF4E1-3F27-4969-B1CA-2AA3634BC39E}">
      <dsp:nvSpPr>
        <dsp:cNvPr id="0" name=""/>
        <dsp:cNvSpPr/>
      </dsp:nvSpPr>
      <dsp:spPr>
        <a:xfrm>
          <a:off x="4549395" y="906106"/>
          <a:ext cx="1421864" cy="2250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AGRICULTURA, GANADERIA, DESARROLLO RURAL, PESCA Y ALIMENTACION</a:t>
          </a:r>
          <a:endParaRPr lang="es-MX" sz="500" kern="1200" dirty="0"/>
        </a:p>
      </dsp:txBody>
      <dsp:txXfrm>
        <a:off x="4549395" y="906106"/>
        <a:ext cx="1421864" cy="225007"/>
      </dsp:txXfrm>
    </dsp:sp>
    <dsp:sp modelId="{913F547C-E545-40FA-9354-1BB3D5B86A80}">
      <dsp:nvSpPr>
        <dsp:cNvPr id="0" name=""/>
        <dsp:cNvSpPr/>
      </dsp:nvSpPr>
      <dsp:spPr>
        <a:xfrm rot="510263">
          <a:off x="3745394" y="1180636"/>
          <a:ext cx="837078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837078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510263">
        <a:off x="4143006" y="1162200"/>
        <a:ext cx="41853" cy="41853"/>
      </dsp:txXfrm>
    </dsp:sp>
    <dsp:sp modelId="{34CFE786-4CCA-4D39-A1FB-AFDD4DC5D7B7}">
      <dsp:nvSpPr>
        <dsp:cNvPr id="0" name=""/>
        <dsp:cNvSpPr/>
      </dsp:nvSpPr>
      <dsp:spPr>
        <a:xfrm>
          <a:off x="4577870" y="1137631"/>
          <a:ext cx="1435593" cy="2147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COMUNICACIONES Y TRANSPORTES</a:t>
          </a:r>
          <a:endParaRPr lang="es-MX" sz="500" kern="1200" dirty="0"/>
        </a:p>
      </dsp:txBody>
      <dsp:txXfrm>
        <a:off x="4577870" y="1137631"/>
        <a:ext cx="1435593" cy="214783"/>
      </dsp:txXfrm>
    </dsp:sp>
    <dsp:sp modelId="{D79B5129-696C-4EF7-8855-B0BFC6A6BEDB}">
      <dsp:nvSpPr>
        <dsp:cNvPr id="0" name=""/>
        <dsp:cNvSpPr/>
      </dsp:nvSpPr>
      <dsp:spPr>
        <a:xfrm rot="1285660">
          <a:off x="3718574" y="1284814"/>
          <a:ext cx="909179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909179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1285660">
        <a:off x="4150435" y="1264576"/>
        <a:ext cx="45458" cy="45458"/>
      </dsp:txXfrm>
    </dsp:sp>
    <dsp:sp modelId="{35AB9411-89BC-4B0C-95F7-91B91803E806}">
      <dsp:nvSpPr>
        <dsp:cNvPr id="0" name=""/>
        <dsp:cNvSpPr/>
      </dsp:nvSpPr>
      <dsp:spPr>
        <a:xfrm>
          <a:off x="4596332" y="1368799"/>
          <a:ext cx="964766" cy="1691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GOBERNACION</a:t>
          </a:r>
          <a:endParaRPr lang="es-MX" sz="500" kern="1200" dirty="0"/>
        </a:p>
      </dsp:txBody>
      <dsp:txXfrm>
        <a:off x="4596332" y="1368799"/>
        <a:ext cx="964766" cy="169158"/>
      </dsp:txXfrm>
    </dsp:sp>
    <dsp:sp modelId="{253891EA-4F7E-4E9C-A0C1-E96CE5A61A3E}">
      <dsp:nvSpPr>
        <dsp:cNvPr id="0" name=""/>
        <dsp:cNvSpPr/>
      </dsp:nvSpPr>
      <dsp:spPr>
        <a:xfrm rot="2009028">
          <a:off x="3665793" y="1398657"/>
          <a:ext cx="1014741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1014741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2009028">
        <a:off x="4147795" y="1375780"/>
        <a:ext cx="50737" cy="50737"/>
      </dsp:txXfrm>
    </dsp:sp>
    <dsp:sp modelId="{944D7087-2931-4BA6-986B-139D0497AC17}">
      <dsp:nvSpPr>
        <dsp:cNvPr id="0" name=""/>
        <dsp:cNvSpPr/>
      </dsp:nvSpPr>
      <dsp:spPr>
        <a:xfrm>
          <a:off x="4596332" y="1573977"/>
          <a:ext cx="978525" cy="2141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RELACIONES EXTERIORES</a:t>
          </a:r>
          <a:endParaRPr lang="es-MX" sz="500" kern="1200" dirty="0"/>
        </a:p>
      </dsp:txBody>
      <dsp:txXfrm>
        <a:off x="4596332" y="1573977"/>
        <a:ext cx="978525" cy="214177"/>
      </dsp:txXfrm>
    </dsp:sp>
    <dsp:sp modelId="{4ED01806-BE83-4170-AC2A-1581B01A2A6A}">
      <dsp:nvSpPr>
        <dsp:cNvPr id="0" name=""/>
        <dsp:cNvSpPr/>
      </dsp:nvSpPr>
      <dsp:spPr>
        <a:xfrm rot="2540316">
          <a:off x="3597900" y="1511490"/>
          <a:ext cx="1166276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1166276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2540316">
        <a:off x="4151882" y="1484825"/>
        <a:ext cx="58313" cy="58313"/>
      </dsp:txXfrm>
    </dsp:sp>
    <dsp:sp modelId="{FE8CF23D-6061-42BA-9FED-8CD7F2564E35}">
      <dsp:nvSpPr>
        <dsp:cNvPr id="0" name=""/>
        <dsp:cNvSpPr/>
      </dsp:nvSpPr>
      <dsp:spPr>
        <a:xfrm>
          <a:off x="4612081" y="1814422"/>
          <a:ext cx="919179" cy="184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DEFENSA NACIONAL</a:t>
          </a:r>
          <a:endParaRPr lang="es-MX" sz="500" kern="1200" dirty="0"/>
        </a:p>
      </dsp:txBody>
      <dsp:txXfrm>
        <a:off x="4612081" y="1814422"/>
        <a:ext cx="919179" cy="184619"/>
      </dsp:txXfrm>
    </dsp:sp>
    <dsp:sp modelId="{7D957CCB-62D3-429B-BA0E-B1F1AE11B6E6}">
      <dsp:nvSpPr>
        <dsp:cNvPr id="0" name=""/>
        <dsp:cNvSpPr/>
      </dsp:nvSpPr>
      <dsp:spPr>
        <a:xfrm rot="2880017">
          <a:off x="3534728" y="1602235"/>
          <a:ext cx="1301207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1301207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2880017">
        <a:off x="4152802" y="1572197"/>
        <a:ext cx="65060" cy="65060"/>
      </dsp:txXfrm>
    </dsp:sp>
    <dsp:sp modelId="{9B6FFE99-3AE7-41FB-988C-89CD0969D2AC}">
      <dsp:nvSpPr>
        <dsp:cNvPr id="0" name=""/>
        <dsp:cNvSpPr/>
      </dsp:nvSpPr>
      <dsp:spPr>
        <a:xfrm>
          <a:off x="4620669" y="2016225"/>
          <a:ext cx="957648" cy="1439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MARINA</a:t>
          </a:r>
          <a:endParaRPr lang="es-MX" sz="500" kern="1200" dirty="0"/>
        </a:p>
      </dsp:txBody>
      <dsp:txXfrm>
        <a:off x="4620669" y="2016225"/>
        <a:ext cx="957648" cy="143994"/>
      </dsp:txXfrm>
    </dsp:sp>
    <dsp:sp modelId="{1DA64C17-4130-4DE3-975D-1502F00872C5}">
      <dsp:nvSpPr>
        <dsp:cNvPr id="0" name=""/>
        <dsp:cNvSpPr/>
      </dsp:nvSpPr>
      <dsp:spPr>
        <a:xfrm rot="3303524">
          <a:off x="3425414" y="1741477"/>
          <a:ext cx="1519352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1519352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3303524">
        <a:off x="4147106" y="1705985"/>
        <a:ext cx="75967" cy="75967"/>
      </dsp:txXfrm>
    </dsp:sp>
    <dsp:sp modelId="{6A7ED88C-B497-446D-949B-AC25290F8EA2}">
      <dsp:nvSpPr>
        <dsp:cNvPr id="0" name=""/>
        <dsp:cNvSpPr/>
      </dsp:nvSpPr>
      <dsp:spPr>
        <a:xfrm>
          <a:off x="4620184" y="2253745"/>
          <a:ext cx="910058" cy="2259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HACIENDA Y CREDITO PUBLICO</a:t>
          </a:r>
          <a:endParaRPr lang="es-MX" sz="500" kern="1200" dirty="0"/>
        </a:p>
      </dsp:txBody>
      <dsp:txXfrm>
        <a:off x="4620184" y="2253745"/>
        <a:ext cx="910058" cy="225920"/>
      </dsp:txXfrm>
    </dsp:sp>
    <dsp:sp modelId="{BEF3D66F-FCC4-4A86-A63B-8E7D4B56B51F}">
      <dsp:nvSpPr>
        <dsp:cNvPr id="0" name=""/>
        <dsp:cNvSpPr/>
      </dsp:nvSpPr>
      <dsp:spPr>
        <a:xfrm rot="3578971">
          <a:off x="3315376" y="1876870"/>
          <a:ext cx="1757062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1757062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3578971">
        <a:off x="4149981" y="1835434"/>
        <a:ext cx="87853" cy="87853"/>
      </dsp:txXfrm>
    </dsp:sp>
    <dsp:sp modelId="{3CE2D7ED-D07B-4FB1-A83D-34A1ED6AEF58}">
      <dsp:nvSpPr>
        <dsp:cNvPr id="0" name=""/>
        <dsp:cNvSpPr/>
      </dsp:nvSpPr>
      <dsp:spPr>
        <a:xfrm>
          <a:off x="4637819" y="2516790"/>
          <a:ext cx="909247" cy="241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EDUCACION PUBLICA</a:t>
          </a:r>
          <a:endParaRPr lang="es-MX" sz="500" kern="1200" dirty="0"/>
        </a:p>
      </dsp:txBody>
      <dsp:txXfrm>
        <a:off x="4637819" y="2516790"/>
        <a:ext cx="909247" cy="241399"/>
      </dsp:txXfrm>
    </dsp:sp>
    <dsp:sp modelId="{2D2CB084-57F2-455A-A899-4B1524680552}">
      <dsp:nvSpPr>
        <dsp:cNvPr id="0" name=""/>
        <dsp:cNvSpPr/>
      </dsp:nvSpPr>
      <dsp:spPr>
        <a:xfrm rot="3836361">
          <a:off x="3194405" y="2008920"/>
          <a:ext cx="1981855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1981855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3836361">
        <a:off x="4135786" y="1961865"/>
        <a:ext cx="99092" cy="99092"/>
      </dsp:txXfrm>
    </dsp:sp>
    <dsp:sp modelId="{69D3FA35-D700-48FF-ABC8-8CF27102C666}">
      <dsp:nvSpPr>
        <dsp:cNvPr id="0" name=""/>
        <dsp:cNvSpPr/>
      </dsp:nvSpPr>
      <dsp:spPr>
        <a:xfrm>
          <a:off x="4620669" y="2808313"/>
          <a:ext cx="1118570" cy="186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SALUD</a:t>
          </a:r>
          <a:endParaRPr lang="es-MX" sz="500" kern="1200" dirty="0"/>
        </a:p>
      </dsp:txBody>
      <dsp:txXfrm>
        <a:off x="4620669" y="2808313"/>
        <a:ext cx="1118570" cy="186556"/>
      </dsp:txXfrm>
    </dsp:sp>
    <dsp:sp modelId="{992459E9-9686-4B44-A2E8-99EB7587A784}">
      <dsp:nvSpPr>
        <dsp:cNvPr id="0" name=""/>
        <dsp:cNvSpPr/>
      </dsp:nvSpPr>
      <dsp:spPr>
        <a:xfrm rot="4012615">
          <a:off x="3076781" y="2138234"/>
          <a:ext cx="2217101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2217101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4012615">
        <a:off x="4129905" y="2085298"/>
        <a:ext cx="110855" cy="110855"/>
      </dsp:txXfrm>
    </dsp:sp>
    <dsp:sp modelId="{E9BA6232-E50B-4F2F-9CFE-BE279C03D865}">
      <dsp:nvSpPr>
        <dsp:cNvPr id="0" name=""/>
        <dsp:cNvSpPr/>
      </dsp:nvSpPr>
      <dsp:spPr>
        <a:xfrm>
          <a:off x="4620669" y="3024336"/>
          <a:ext cx="1246274" cy="271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TRABAJO Y PREVENCION SOC IAL</a:t>
          </a:r>
          <a:endParaRPr lang="es-MX" sz="500" kern="1200" dirty="0"/>
        </a:p>
      </dsp:txBody>
      <dsp:txXfrm>
        <a:off x="4620669" y="3024336"/>
        <a:ext cx="1246274" cy="271764"/>
      </dsp:txXfrm>
    </dsp:sp>
    <dsp:sp modelId="{3C975F77-D491-46BF-9FD4-0F88D09993D6}">
      <dsp:nvSpPr>
        <dsp:cNvPr id="0" name=""/>
        <dsp:cNvSpPr/>
      </dsp:nvSpPr>
      <dsp:spPr>
        <a:xfrm rot="4154006">
          <a:off x="2957515" y="2266789"/>
          <a:ext cx="2455633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2455633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4154006">
        <a:off x="4123941" y="2207890"/>
        <a:ext cx="122781" cy="122781"/>
      </dsp:txXfrm>
    </dsp:sp>
    <dsp:sp modelId="{58C71CBE-DCCC-49C7-BE71-275B0EE6C453}">
      <dsp:nvSpPr>
        <dsp:cNvPr id="0" name=""/>
        <dsp:cNvSpPr/>
      </dsp:nvSpPr>
      <dsp:spPr>
        <a:xfrm>
          <a:off x="4620669" y="3312368"/>
          <a:ext cx="1047874" cy="2099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REFORMA AGRARIA</a:t>
          </a:r>
          <a:endParaRPr lang="es-MX" sz="500" kern="1200" dirty="0"/>
        </a:p>
      </dsp:txBody>
      <dsp:txXfrm>
        <a:off x="4620669" y="3312368"/>
        <a:ext cx="1047874" cy="209923"/>
      </dsp:txXfrm>
    </dsp:sp>
    <dsp:sp modelId="{8E26ED5E-65E1-4BEA-AFF8-DAD13F96EBAC}">
      <dsp:nvSpPr>
        <dsp:cNvPr id="0" name=""/>
        <dsp:cNvSpPr/>
      </dsp:nvSpPr>
      <dsp:spPr>
        <a:xfrm rot="4300718">
          <a:off x="2800438" y="2433432"/>
          <a:ext cx="2769787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2769787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4300718">
        <a:off x="4116088" y="2366678"/>
        <a:ext cx="138489" cy="138489"/>
      </dsp:txXfrm>
    </dsp:sp>
    <dsp:sp modelId="{8B6B4976-A916-4F26-A99A-7B78D2D853D0}">
      <dsp:nvSpPr>
        <dsp:cNvPr id="0" name=""/>
        <dsp:cNvSpPr/>
      </dsp:nvSpPr>
      <dsp:spPr>
        <a:xfrm>
          <a:off x="4620669" y="3600399"/>
          <a:ext cx="941786" cy="30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TURISMO</a:t>
          </a:r>
          <a:endParaRPr lang="es-MX" sz="500" kern="1200" dirty="0"/>
        </a:p>
      </dsp:txBody>
      <dsp:txXfrm>
        <a:off x="4620669" y="3600399"/>
        <a:ext cx="941786" cy="300430"/>
      </dsp:txXfrm>
    </dsp:sp>
    <dsp:sp modelId="{05BC6D7C-D7C8-4C34-A552-889448902170}">
      <dsp:nvSpPr>
        <dsp:cNvPr id="0" name=""/>
        <dsp:cNvSpPr/>
      </dsp:nvSpPr>
      <dsp:spPr>
        <a:xfrm rot="4433913">
          <a:off x="2615642" y="2626855"/>
          <a:ext cx="3139380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3139380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4433913">
        <a:off x="4106848" y="2550862"/>
        <a:ext cx="156969" cy="156969"/>
      </dsp:txXfrm>
    </dsp:sp>
    <dsp:sp modelId="{F52E786A-889C-40A7-BB98-7C15736206AE}">
      <dsp:nvSpPr>
        <dsp:cNvPr id="0" name=""/>
        <dsp:cNvSpPr/>
      </dsp:nvSpPr>
      <dsp:spPr>
        <a:xfrm>
          <a:off x="4620669" y="3960441"/>
          <a:ext cx="1555293" cy="3540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MEDIO AMBIENTE Y RECURSOS NATURALES</a:t>
          </a:r>
          <a:endParaRPr lang="es-MX" sz="500" kern="1200" dirty="0"/>
        </a:p>
      </dsp:txBody>
      <dsp:txXfrm>
        <a:off x="4620669" y="3960441"/>
        <a:ext cx="1555293" cy="354041"/>
      </dsp:txXfrm>
    </dsp:sp>
    <dsp:sp modelId="{66D62983-5ADE-4BE4-8C9E-A1CE85852F30}">
      <dsp:nvSpPr>
        <dsp:cNvPr id="0" name=""/>
        <dsp:cNvSpPr/>
      </dsp:nvSpPr>
      <dsp:spPr>
        <a:xfrm rot="4558629">
          <a:off x="2407719" y="2837482"/>
          <a:ext cx="3543069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3543069" y="249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4558629">
        <a:off x="4090678" y="2751397"/>
        <a:ext cx="177153" cy="177153"/>
      </dsp:txXfrm>
    </dsp:sp>
    <dsp:sp modelId="{ACB419F7-26D0-48DD-8B9B-72AEB0428C34}">
      <dsp:nvSpPr>
        <dsp:cNvPr id="0" name=""/>
        <dsp:cNvSpPr/>
      </dsp:nvSpPr>
      <dsp:spPr>
        <a:xfrm>
          <a:off x="4608513" y="4392488"/>
          <a:ext cx="1038354" cy="3324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SEGURIDAD PUBLICA</a:t>
          </a:r>
          <a:endParaRPr lang="es-MX" sz="500" kern="1200" dirty="0"/>
        </a:p>
      </dsp:txBody>
      <dsp:txXfrm>
        <a:off x="4608513" y="4392488"/>
        <a:ext cx="1038354" cy="332453"/>
      </dsp:txXfrm>
    </dsp:sp>
    <dsp:sp modelId="{4DE69D2A-EC4D-42D8-BB52-E3D671CD2062}">
      <dsp:nvSpPr>
        <dsp:cNvPr id="0" name=""/>
        <dsp:cNvSpPr/>
      </dsp:nvSpPr>
      <dsp:spPr>
        <a:xfrm rot="2887209">
          <a:off x="1234665" y="3461199"/>
          <a:ext cx="1844183" cy="4982"/>
        </a:xfrm>
        <a:custGeom>
          <a:avLst/>
          <a:gdLst/>
          <a:ahLst/>
          <a:cxnLst/>
          <a:rect l="0" t="0" r="0" b="0"/>
          <a:pathLst>
            <a:path>
              <a:moveTo>
                <a:pt x="0" y="2491"/>
              </a:moveTo>
              <a:lnTo>
                <a:pt x="1844183" y="24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400" kern="1200"/>
        </a:p>
      </dsp:txBody>
      <dsp:txXfrm rot="2887209">
        <a:off x="2110652" y="3417586"/>
        <a:ext cx="92209" cy="92209"/>
      </dsp:txXfrm>
    </dsp:sp>
    <dsp:sp modelId="{8579402F-4E37-4B59-9851-FAE4B875CBBE}">
      <dsp:nvSpPr>
        <dsp:cNvPr id="0" name=""/>
        <dsp:cNvSpPr/>
      </dsp:nvSpPr>
      <dsp:spPr>
        <a:xfrm>
          <a:off x="2772318" y="3884963"/>
          <a:ext cx="1215670" cy="5305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 smtClean="0"/>
        </a:p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500" kern="1200" dirty="0" smtClean="0"/>
            <a:t>PROCURADURIA GENERAL DE LA REPUBLICA</a:t>
          </a:r>
          <a:endParaRPr lang="es-MX" sz="500" kern="1200" dirty="0"/>
        </a:p>
      </dsp:txBody>
      <dsp:txXfrm>
        <a:off x="2772318" y="3884963"/>
        <a:ext cx="1215670" cy="530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261EA-D2B5-44AA-8A6F-2A57604E7FEE}" type="datetimeFigureOut">
              <a:rPr lang="es-MX" smtClean="0"/>
              <a:t>09/07/2013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B7E35-FE9C-459B-AD8F-8780193958D0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47 Diagrama"/>
          <p:cNvGraphicFramePr/>
          <p:nvPr/>
        </p:nvGraphicFramePr>
        <p:xfrm>
          <a:off x="323528" y="764704"/>
          <a:ext cx="8064896" cy="50001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Ayuntamiento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Usuario</cp:lastModifiedBy>
  <cp:revision>6</cp:revision>
  <dcterms:created xsi:type="dcterms:W3CDTF">2013-07-10T02:32:32Z</dcterms:created>
  <dcterms:modified xsi:type="dcterms:W3CDTF">2013-07-10T03:29:02Z</dcterms:modified>
</cp:coreProperties>
</file>