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9925" cy="9305925"/>
  <p:custDataLst>
    <p:tags r:id="rId3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73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25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74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6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7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15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08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60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15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8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D1E4-ACA6-4EF0-8D89-E1BF2B9E2701}" type="datetimeFigureOut">
              <a:rPr lang="es-MX" smtClean="0"/>
              <a:t>09/10/2014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D5A7-1B9B-48A1-843D-90AA41379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2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1747024" y="1248937"/>
            <a:ext cx="869795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747024" y="4835913"/>
            <a:ext cx="869795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747024" y="1248937"/>
            <a:ext cx="0" cy="358697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0444976" y="1248937"/>
            <a:ext cx="0" cy="358697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4650059" y="1248937"/>
            <a:ext cx="11151" cy="358697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7525215" y="1248937"/>
            <a:ext cx="11151" cy="358697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693949" y="1282390"/>
            <a:ext cx="1070517" cy="1561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5596983" y="1282390"/>
            <a:ext cx="1070517" cy="1561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8467493" y="1282389"/>
            <a:ext cx="1070517" cy="1561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 rot="16200000">
            <a:off x="1127202" y="2967152"/>
            <a:ext cx="1460811" cy="143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/>
          <p:cNvCxnSpPr>
            <a:endCxn id="17" idx="0"/>
          </p:cNvCxnSpPr>
          <p:nvPr/>
        </p:nvCxnSpPr>
        <p:spPr>
          <a:xfrm>
            <a:off x="3222702" y="791737"/>
            <a:ext cx="6506" cy="490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105756" y="780586"/>
            <a:ext cx="6506" cy="490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969761" y="791736"/>
            <a:ext cx="6506" cy="490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3222702" y="780586"/>
            <a:ext cx="5780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6112262" y="529684"/>
            <a:ext cx="6506" cy="490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518102" y="209862"/>
            <a:ext cx="315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3 Pantallas de 65”</a:t>
            </a:r>
            <a:endParaRPr lang="es-MX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67269" y="2782669"/>
            <a:ext cx="154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1 Pantalla de 84”</a:t>
            </a:r>
            <a:endParaRPr lang="es-MX" b="1" dirty="0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86260"/>
              </p:ext>
            </p:extLst>
          </p:nvPr>
        </p:nvGraphicFramePr>
        <p:xfrm>
          <a:off x="1897258" y="5161036"/>
          <a:ext cx="8696401" cy="1569720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898800"/>
                <a:gridCol w="1239611"/>
                <a:gridCol w="2004414"/>
                <a:gridCol w="2553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Tamaño Pantalla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Costo Total (</a:t>
                      </a:r>
                      <a:r>
                        <a:rPr lang="es-MX" dirty="0" err="1" smtClean="0"/>
                        <a:t>Dlls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Costo Total</a:t>
                      </a:r>
                      <a:r>
                        <a:rPr lang="es-MX" baseline="0" dirty="0" smtClean="0"/>
                        <a:t> (Pesos 13.70)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Pantalla de 65”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$36,348.60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$497,975.82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Pantalla de 84”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$25,398.20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$347,955.34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 smtClean="0"/>
                        <a:t>TOTAL: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$845,931.16</a:t>
                      </a:r>
                      <a:endParaRPr lang="es-MX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1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047defdc8eb499f6aa2a46d77bd2e5695fbce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IAP_Sistemas</dc:creator>
  <cp:lastModifiedBy>IAP_Sistemas</cp:lastModifiedBy>
  <cp:revision>4</cp:revision>
  <cp:lastPrinted>2014-10-09T16:33:57Z</cp:lastPrinted>
  <dcterms:created xsi:type="dcterms:W3CDTF">2014-10-09T16:10:57Z</dcterms:created>
  <dcterms:modified xsi:type="dcterms:W3CDTF">2014-10-09T16:35:28Z</dcterms:modified>
</cp:coreProperties>
</file>