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9925" cy="930592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984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01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1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53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43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08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6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38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61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0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94B2-21C5-4305-BE82-ECA3C15C4D66}" type="datetimeFigureOut">
              <a:rPr lang="es-MX" smtClean="0"/>
              <a:t>15/11/2014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7F80-B470-49D3-BD73-8130A12AD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63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5711"/>
            <a:ext cx="2047875" cy="771525"/>
          </a:xfrm>
          <a:prstGeom prst="rect">
            <a:avLst/>
          </a:prstGeom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51529"/>
              </p:ext>
            </p:extLst>
          </p:nvPr>
        </p:nvGraphicFramePr>
        <p:xfrm>
          <a:off x="3292627" y="908720"/>
          <a:ext cx="5472609" cy="52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41"/>
                <a:gridCol w="954668"/>
                <a:gridCol w="918949"/>
                <a:gridCol w="864893"/>
                <a:gridCol w="871379"/>
                <a:gridCol w="871379"/>
              </a:tblGrid>
              <a:tr h="594973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Aprobación</a:t>
                      </a:r>
                      <a:r>
                        <a:rPr lang="es-MX" sz="1200" baseline="0" dirty="0" smtClean="0"/>
                        <a:t> de </a:t>
                      </a:r>
                      <a:r>
                        <a:rPr lang="es-MX" sz="1200" baseline="0" dirty="0" smtClean="0"/>
                        <a:t>Proyecto</a:t>
                      </a:r>
                    </a:p>
                    <a:p>
                      <a:pPr algn="ctr"/>
                      <a:r>
                        <a:rPr lang="es-MX" sz="1200" baseline="0" dirty="0" smtClean="0"/>
                        <a:t>Protocolo 25 %</a:t>
                      </a:r>
                      <a:endParaRPr lang="es-MX" sz="12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50 % </a:t>
                      </a:r>
                      <a:endParaRPr lang="es-MX" sz="12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75 %</a:t>
                      </a:r>
                      <a:endParaRPr lang="es-MX" sz="12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aseline="0" dirty="0" smtClean="0"/>
                        <a:t>90 %</a:t>
                      </a:r>
                      <a:endParaRPr lang="es-MX" sz="1200" baseline="0" dirty="0" smtClean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aseline="0" dirty="0" smtClean="0"/>
                        <a:t>100 %</a:t>
                      </a:r>
                      <a:endParaRPr lang="es-MX" sz="1200" baseline="0" dirty="0" smtClean="0"/>
                    </a:p>
                  </a:txBody>
                  <a:tcPr>
                    <a:solidFill>
                      <a:srgbClr val="006600"/>
                    </a:solidFill>
                  </a:tcPr>
                </a:tc>
              </a:tr>
              <a:tr h="852485">
                <a:tc>
                  <a:txBody>
                    <a:bodyPr/>
                    <a:lstStyle/>
                    <a:p>
                      <a:pPr algn="l"/>
                      <a:r>
                        <a:rPr lang="es-MX" sz="1200" b="1" dirty="0" smtClean="0"/>
                        <a:t>1º Coloquio</a:t>
                      </a:r>
                      <a:endParaRPr lang="es-MX" sz="12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dirty="0" smtClean="0"/>
                        <a:t>Director</a:t>
                      </a:r>
                      <a:r>
                        <a:rPr lang="es-MX" sz="1100" baseline="0" dirty="0" smtClean="0"/>
                        <a:t> o tutor Principal</a:t>
                      </a:r>
                    </a:p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baseline="0" dirty="0" smtClean="0"/>
                        <a:t>Lectores</a:t>
                      </a:r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52486">
                <a:tc>
                  <a:txBody>
                    <a:bodyPr/>
                    <a:lstStyle/>
                    <a:p>
                      <a:pPr algn="l"/>
                      <a:r>
                        <a:rPr lang="es-MX" sz="1200" b="1" dirty="0" smtClean="0"/>
                        <a:t>2º</a:t>
                      </a:r>
                      <a:r>
                        <a:rPr lang="es-MX" sz="1200" b="1" baseline="0" dirty="0" smtClean="0"/>
                        <a:t> Coloquio</a:t>
                      </a:r>
                      <a:endParaRPr lang="es-MX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dirty="0" smtClean="0"/>
                        <a:t>Director</a:t>
                      </a:r>
                      <a:r>
                        <a:rPr lang="es-MX" sz="1100" baseline="0" dirty="0" smtClean="0"/>
                        <a:t> o tutor Principal</a:t>
                      </a:r>
                    </a:p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baseline="0" dirty="0" smtClean="0"/>
                        <a:t>Lectores</a:t>
                      </a:r>
                      <a:endParaRPr lang="es-MX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/>
                </a:tc>
              </a:tr>
              <a:tr h="923527">
                <a:tc>
                  <a:txBody>
                    <a:bodyPr/>
                    <a:lstStyle/>
                    <a:p>
                      <a:pPr algn="l"/>
                      <a:r>
                        <a:rPr lang="es-MX" sz="1200" b="1" dirty="0" smtClean="0"/>
                        <a:t>3º</a:t>
                      </a:r>
                      <a:r>
                        <a:rPr lang="es-MX" sz="1200" b="1" baseline="0" dirty="0" smtClean="0"/>
                        <a:t> Coloquio</a:t>
                      </a:r>
                      <a:endParaRPr lang="es-MX" sz="12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dirty="0" smtClean="0"/>
                        <a:t>Director</a:t>
                      </a:r>
                      <a:r>
                        <a:rPr lang="es-MX" sz="1100" baseline="0" dirty="0" smtClean="0"/>
                        <a:t> o tutor Principal</a:t>
                      </a:r>
                    </a:p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baseline="0" dirty="0" smtClean="0"/>
                        <a:t>Lectores </a:t>
                      </a:r>
                      <a:endParaRPr lang="es-MX" sz="11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923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4º</a:t>
                      </a:r>
                      <a:r>
                        <a:rPr lang="es-MX" sz="1200" b="1" baseline="0" dirty="0" smtClean="0"/>
                        <a:t> Coloquio</a:t>
                      </a:r>
                      <a:endParaRPr lang="es-MX" sz="1200" b="1" dirty="0" smtClean="0"/>
                    </a:p>
                    <a:p>
                      <a:pPr algn="l"/>
                      <a:r>
                        <a:rPr lang="es-MX" sz="1200" b="1" dirty="0" smtClean="0"/>
                        <a:t>Examen</a:t>
                      </a:r>
                      <a:r>
                        <a:rPr lang="es-MX" sz="1200" b="1" baseline="0" dirty="0" smtClean="0"/>
                        <a:t> de Candidatura</a:t>
                      </a:r>
                      <a:endParaRPr lang="es-MX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dirty="0" smtClean="0"/>
                        <a:t>Director</a:t>
                      </a:r>
                      <a:r>
                        <a:rPr lang="es-MX" sz="1100" baseline="0" dirty="0" smtClean="0"/>
                        <a:t> o tutor Principal</a:t>
                      </a:r>
                    </a:p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baseline="0" smtClean="0"/>
                        <a:t>Lectores </a:t>
                      </a:r>
                      <a:endParaRPr lang="es-MX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endParaRPr lang="es-MX" sz="1100" dirty="0" smtClean="0"/>
                    </a:p>
                  </a:txBody>
                  <a:tcPr anchor="ctr"/>
                </a:tc>
              </a:tr>
              <a:tr h="923527">
                <a:tc>
                  <a:txBody>
                    <a:bodyPr/>
                    <a:lstStyle/>
                    <a:p>
                      <a:pPr algn="l"/>
                      <a:r>
                        <a:rPr lang="es-MX" sz="1200" b="1" dirty="0" smtClean="0"/>
                        <a:t>Examen para</a:t>
                      </a:r>
                      <a:r>
                        <a:rPr lang="es-MX" sz="1200" b="1" baseline="0" dirty="0" smtClean="0"/>
                        <a:t> Obtener Grado</a:t>
                      </a:r>
                      <a:endParaRPr lang="es-MX" sz="12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1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endParaRPr lang="es-MX" sz="11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dirty="0" smtClean="0"/>
                        <a:t>Director</a:t>
                      </a:r>
                    </a:p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r>
                        <a:rPr lang="es-MX" sz="1100" dirty="0" smtClean="0"/>
                        <a:t>Sinodales </a:t>
                      </a:r>
                    </a:p>
                    <a:p>
                      <a:pPr marL="88900" indent="-88900" algn="l">
                        <a:buFont typeface="Arial" pitchFamily="34" charset="0"/>
                        <a:buChar char="•"/>
                      </a:pPr>
                      <a:endParaRPr lang="es-MX" sz="11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96024"/>
              </p:ext>
            </p:extLst>
          </p:nvPr>
        </p:nvGraphicFramePr>
        <p:xfrm>
          <a:off x="395536" y="908720"/>
          <a:ext cx="2753075" cy="539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075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Aspectos Académico-Administrativo</a:t>
                      </a:r>
                      <a:endParaRPr lang="es-MX" sz="16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Asignación de director /</a:t>
                      </a:r>
                    </a:p>
                    <a:p>
                      <a:pPr algn="ctr"/>
                      <a:r>
                        <a:rPr lang="es-MX" sz="1400" dirty="0" smtClean="0"/>
                        <a:t>tutor prin</a:t>
                      </a:r>
                      <a:r>
                        <a:rPr lang="es-MX" sz="1400" baseline="0" dirty="0" smtClean="0"/>
                        <a:t>cipal</a:t>
                      </a:r>
                      <a:r>
                        <a:rPr lang="es-MX" sz="1400" dirty="0" smtClean="0"/>
                        <a:t>:</a:t>
                      </a:r>
                    </a:p>
                    <a:p>
                      <a:r>
                        <a:rPr lang="es-MX" sz="1400" dirty="0" smtClean="0"/>
                        <a:t>____________________________</a:t>
                      </a:r>
                    </a:p>
                    <a:p>
                      <a:endParaRPr lang="es-MX" sz="800" dirty="0" smtClean="0"/>
                    </a:p>
                    <a:p>
                      <a:r>
                        <a:rPr lang="es-MX" sz="1400" dirty="0" smtClean="0"/>
                        <a:t>____________________________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602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Asignación de</a:t>
                      </a:r>
                      <a:r>
                        <a:rPr lang="es-MX" sz="1400" baseline="0" dirty="0" smtClean="0"/>
                        <a:t> lectores:</a:t>
                      </a:r>
                    </a:p>
                    <a:p>
                      <a:pPr algn="ctr"/>
                      <a:endParaRPr lang="es-MX" sz="1400" baseline="0" dirty="0" smtClean="0"/>
                    </a:p>
                    <a:p>
                      <a:r>
                        <a:rPr lang="es-MX" sz="1400" baseline="0" dirty="0" smtClean="0"/>
                        <a:t>1.___________________________</a:t>
                      </a:r>
                    </a:p>
                    <a:p>
                      <a:endParaRPr lang="es-MX" sz="900" baseline="0" dirty="0" smtClean="0"/>
                    </a:p>
                    <a:p>
                      <a:r>
                        <a:rPr lang="es-MX" sz="1400" baseline="0" dirty="0" smtClean="0"/>
                        <a:t>2.___________________________</a:t>
                      </a:r>
                    </a:p>
                    <a:p>
                      <a:endParaRPr lang="es-MX" sz="900" baseline="0" dirty="0" smtClean="0"/>
                    </a:p>
                    <a:p>
                      <a:r>
                        <a:rPr lang="es-MX" sz="1400" baseline="0" dirty="0" smtClean="0"/>
                        <a:t>3.___________________________</a:t>
                      </a:r>
                    </a:p>
                    <a:p>
                      <a:endParaRPr lang="es-MX" sz="900" baseline="0" dirty="0" smtClean="0"/>
                    </a:p>
                    <a:p>
                      <a:r>
                        <a:rPr lang="es-MX" sz="1400" baseline="0" dirty="0" smtClean="0"/>
                        <a:t>4.___________________________</a:t>
                      </a:r>
                    </a:p>
                    <a:p>
                      <a:endParaRPr lang="es-MX" sz="900" dirty="0" smtClean="0"/>
                    </a:p>
                    <a:p>
                      <a:r>
                        <a:rPr lang="es-MX" sz="1400" dirty="0" smtClean="0"/>
                        <a:t>5.___________________________</a:t>
                      </a:r>
                      <a:endParaRPr lang="es-MX" sz="1400" dirty="0"/>
                    </a:p>
                  </a:txBody>
                  <a:tcPr/>
                </a:tc>
              </a:tr>
              <a:tr h="1519376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Registro de</a:t>
                      </a:r>
                      <a:r>
                        <a:rPr lang="es-MX" sz="1400" baseline="0" dirty="0" smtClean="0"/>
                        <a:t> protocolo:</a:t>
                      </a:r>
                    </a:p>
                    <a:p>
                      <a:pPr algn="ctr"/>
                      <a:r>
                        <a:rPr lang="es-MX" sz="1400" baseline="0" dirty="0" smtClean="0"/>
                        <a:t>____________________________________________________________________________________________________________________________________________</a:t>
                      </a:r>
                      <a:endParaRPr lang="es-MX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2159247" y="22057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Dirección Académica</a:t>
            </a:r>
            <a:endParaRPr lang="es-MX" sz="20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2159247" y="528935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/>
              <a:t>1er. Coloquio  13 y 14 de Diciembre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37592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91</Words>
  <Application>Microsoft Office PowerPoint</Application>
  <PresentationFormat>Presentación en pantalla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 López Enriquez</dc:creator>
  <cp:lastModifiedBy>Ángel López Enriquez</cp:lastModifiedBy>
  <cp:revision>30</cp:revision>
  <cp:lastPrinted>2014-11-04T21:44:34Z</cp:lastPrinted>
  <dcterms:created xsi:type="dcterms:W3CDTF">2014-10-19T16:03:10Z</dcterms:created>
  <dcterms:modified xsi:type="dcterms:W3CDTF">2014-11-15T15:54:33Z</dcterms:modified>
</cp:coreProperties>
</file>