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712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3167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92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64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25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626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72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356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96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66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032D-45BC-4359-88DA-766FAB8A7BB1}" type="datetimeFigureOut">
              <a:rPr lang="es-MX" smtClean="0"/>
              <a:t>31/03/2015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6BF07-77E4-42C0-A678-647009700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284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504" y="873288"/>
            <a:ext cx="9036496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endParaRPr lang="es-ES" sz="16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INSTITUTO 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 ADMINISTRACI</a:t>
            </a:r>
            <a:r>
              <a:rPr lang="es-ES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Ó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P</a:t>
            </a:r>
            <a:r>
              <a:rPr lang="es-ES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Ú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BLICA DEL ESTADO DE CHIAPAS, A. C.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E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endParaRPr lang="es-MX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MAESTRIA EN ADMINISTRACI</a:t>
            </a:r>
            <a:r>
              <a:rPr lang="es-ES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Ó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 Y POL</a:t>
            </a:r>
            <a:r>
              <a:rPr lang="es-ES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Í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TICAS P</a:t>
            </a:r>
            <a:r>
              <a:rPr lang="es-ES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Ú</a:t>
            </a: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BLICAS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9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MATERIA: GESTION PARA RESULTADOS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b="1" dirty="0">
              <a:solidFill>
                <a:srgbClr val="000000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endParaRPr lang="es-MX" sz="9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ACTIVIDAD: 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5.- MAPAS CONCEPTUALES EN ORIENTACION A RESULTADOS Y </a:t>
            </a:r>
            <a:r>
              <a:rPr lang="es-ES" b="1" dirty="0" err="1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GpRD</a:t>
            </a:r>
            <a:r>
              <a:rPr lang="es-ES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EN EL CONTEXTO MUNDIAL.</a:t>
            </a:r>
            <a:endParaRPr lang="es-MX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900" b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900" b="1" dirty="0">
              <a:solidFill>
                <a:srgbClr val="000000"/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ALUMNO: C.P. URIEL PEREZ GONZALEZ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6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		DOCENTE: DR. MAGDA ELIZABETH JAN ARG</a:t>
            </a:r>
            <a:r>
              <a:rPr lang="es-ES" sz="1600" b="1" dirty="0">
                <a:solidFill>
                  <a:srgbClr val="000000"/>
                </a:solidFill>
                <a:ea typeface="Times New Roman" pitchFamily="18" charset="0"/>
                <a:cs typeface="Courier New" pitchFamily="49" charset="0"/>
              </a:rPr>
              <a:t>Û</a:t>
            </a:r>
            <a:r>
              <a:rPr lang="es-ES" sz="16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ELLO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sz="9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TAPACHULA, CHIAPAS A </a:t>
            </a:r>
            <a:r>
              <a:rPr lang="es-ES" sz="1400" b="1" dirty="0" smtClean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31 </a:t>
            </a:r>
            <a:r>
              <a:rPr lang="es-ES" sz="1400" b="1" dirty="0">
                <a:solidFill>
                  <a:srgbClr val="000000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 MARZO DE 2015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n 3" descr="Descripción: http://seeklogo.com/images/I/iap-chiapas-logo-D64A86D887-seeklogo.co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31" r="4102" b="31795"/>
          <a:stretch>
            <a:fillRect/>
          </a:stretch>
        </p:blipFill>
        <p:spPr bwMode="auto">
          <a:xfrm>
            <a:off x="323528" y="44624"/>
            <a:ext cx="17811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86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707904" y="332656"/>
            <a:ext cx="172819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 smtClean="0"/>
              <a:t>GpRD</a:t>
            </a:r>
            <a:r>
              <a:rPr lang="es-MX" sz="1600" dirty="0" smtClean="0"/>
              <a:t> en el Contexto Mundial</a:t>
            </a:r>
            <a:endParaRPr lang="es-MX" sz="1600" dirty="0"/>
          </a:p>
        </p:txBody>
      </p:sp>
      <p:sp>
        <p:nvSpPr>
          <p:cNvPr id="5" name="4 Rectángulo"/>
          <p:cNvSpPr/>
          <p:nvPr/>
        </p:nvSpPr>
        <p:spPr>
          <a:xfrm>
            <a:off x="179512" y="184482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Principios</a:t>
            </a:r>
            <a:endParaRPr lang="es-MX" dirty="0"/>
          </a:p>
        </p:txBody>
      </p:sp>
      <p:sp>
        <p:nvSpPr>
          <p:cNvPr id="6" name="5 Rectángulo"/>
          <p:cNvSpPr/>
          <p:nvPr/>
        </p:nvSpPr>
        <p:spPr>
          <a:xfrm>
            <a:off x="2051720" y="184482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Modelo</a:t>
            </a:r>
            <a:endParaRPr lang="es-MX" dirty="0"/>
          </a:p>
        </p:txBody>
      </p:sp>
      <p:sp>
        <p:nvSpPr>
          <p:cNvPr id="7" name="6 Rectángulo"/>
          <p:cNvSpPr/>
          <p:nvPr/>
        </p:nvSpPr>
        <p:spPr>
          <a:xfrm>
            <a:off x="3995936" y="184482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Dirigir</a:t>
            </a:r>
            <a:endParaRPr lang="es-MX" dirty="0"/>
          </a:p>
        </p:txBody>
      </p:sp>
      <p:sp>
        <p:nvSpPr>
          <p:cNvPr id="8" name="7 Rectángulo"/>
          <p:cNvSpPr/>
          <p:nvPr/>
        </p:nvSpPr>
        <p:spPr>
          <a:xfrm>
            <a:off x="5868144" y="184482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Focos de Atención</a:t>
            </a:r>
            <a:endParaRPr lang="es-MX" dirty="0"/>
          </a:p>
        </p:txBody>
      </p:sp>
      <p:sp>
        <p:nvSpPr>
          <p:cNvPr id="9" name="8 Rectángulo"/>
          <p:cNvSpPr/>
          <p:nvPr/>
        </p:nvSpPr>
        <p:spPr>
          <a:xfrm>
            <a:off x="7668344" y="1844824"/>
            <a:ext cx="1440160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Ciclo </a:t>
            </a:r>
            <a:r>
              <a:rPr lang="es-MX" dirty="0" err="1" smtClean="0"/>
              <a:t>GpRD</a:t>
            </a:r>
            <a:endParaRPr lang="es-MX" dirty="0"/>
          </a:p>
        </p:txBody>
      </p:sp>
      <p:sp>
        <p:nvSpPr>
          <p:cNvPr id="10" name="9 Rectángulo"/>
          <p:cNvSpPr/>
          <p:nvPr/>
        </p:nvSpPr>
        <p:spPr>
          <a:xfrm>
            <a:off x="179512" y="3140968"/>
            <a:ext cx="147220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Objetivos Claros.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Toma de decisiones.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Transparencia y Adaptación.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Mejoramiento Continuos.</a:t>
            </a:r>
          </a:p>
          <a:p>
            <a:pPr algn="ctr"/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2019672" y="3140968"/>
            <a:ext cx="147220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Mejorar la eficacia de la gestión publica.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3939627" y="3140968"/>
            <a:ext cx="147220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Recursos Humanos.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Financieros.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Tecnológicos.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Naturales.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5836096" y="3172691"/>
            <a:ext cx="1472208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Resultados mensurables.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Información Razonables.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Rectángulo"/>
          <p:cNvSpPr/>
          <p:nvPr/>
        </p:nvSpPr>
        <p:spPr>
          <a:xfrm>
            <a:off x="7620419" y="3068961"/>
            <a:ext cx="1472208" cy="36335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Fijar metas, Objetivos y estrategias.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Asignar los recursos para contribuir al logro.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Monitorear y Evaluar los recursos.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Informar al publico acerca del desempeño.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Utilizar la información para retroalimentar la toma de decisiones. </a:t>
            </a:r>
          </a:p>
          <a:p>
            <a:pPr algn="just"/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963888" y="5373216"/>
            <a:ext cx="1472208" cy="1329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Internos. 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s-MX" sz="1200" dirty="0" smtClean="0">
                <a:latin typeface="Arial" pitchFamily="34" charset="0"/>
                <a:cs typeface="Arial" pitchFamily="34" charset="0"/>
              </a:rPr>
              <a:t>Externos.</a:t>
            </a:r>
            <a:endParaRPr lang="es-MX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4427984" y="126876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395536" y="1556792"/>
            <a:ext cx="83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395536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2627784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4572000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6444208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8748464" y="1556792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755576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2611760" y="2812651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7" idx="2"/>
          </p:cNvCxnSpPr>
          <p:nvPr/>
        </p:nvCxnSpPr>
        <p:spPr>
          <a:xfrm>
            <a:off x="4716016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>
            <a:off x="6444208" y="2812651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8244408" y="2780928"/>
            <a:ext cx="0" cy="28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4403723" y="4941168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192090" y="6314730"/>
            <a:ext cx="1459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Uriel Pérez González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66180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3131840" y="116632"/>
            <a:ext cx="2232248" cy="100811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Orientación a Resultados  y procesos Presupuestarios</a:t>
            </a:r>
            <a:endParaRPr lang="es-MX" sz="1400" dirty="0"/>
          </a:p>
        </p:txBody>
      </p:sp>
      <p:sp>
        <p:nvSpPr>
          <p:cNvPr id="5" name="4 Rectángulo"/>
          <p:cNvSpPr/>
          <p:nvPr/>
        </p:nvSpPr>
        <p:spPr>
          <a:xfrm>
            <a:off x="3527884" y="1556792"/>
            <a:ext cx="1440160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Presupuesto Basado en Resultados</a:t>
            </a:r>
            <a:endParaRPr lang="es-MX" sz="1200" dirty="0"/>
          </a:p>
        </p:txBody>
      </p:sp>
      <p:sp>
        <p:nvSpPr>
          <p:cNvPr id="6" name="5 Rectángulo"/>
          <p:cNvSpPr/>
          <p:nvPr/>
        </p:nvSpPr>
        <p:spPr>
          <a:xfrm>
            <a:off x="539552" y="2996952"/>
            <a:ext cx="1440160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Gerencia Publica</a:t>
            </a:r>
            <a:endParaRPr lang="es-MX" sz="1200" dirty="0"/>
          </a:p>
        </p:txBody>
      </p:sp>
      <p:sp>
        <p:nvSpPr>
          <p:cNvPr id="7" name="6 Rectángulo"/>
          <p:cNvSpPr/>
          <p:nvPr/>
        </p:nvSpPr>
        <p:spPr>
          <a:xfrm>
            <a:off x="3563888" y="2924944"/>
            <a:ext cx="1440160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Formatos Genéricos</a:t>
            </a:r>
            <a:endParaRPr lang="es-MX" sz="1200" dirty="0"/>
          </a:p>
        </p:txBody>
      </p:sp>
      <p:sp>
        <p:nvSpPr>
          <p:cNvPr id="8" name="7 Rectángulo"/>
          <p:cNvSpPr/>
          <p:nvPr/>
        </p:nvSpPr>
        <p:spPr>
          <a:xfrm>
            <a:off x="6372200" y="2996952"/>
            <a:ext cx="1440160" cy="8640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Sectores de aplicación</a:t>
            </a:r>
            <a:endParaRPr lang="es-MX" sz="1200" dirty="0"/>
          </a:p>
        </p:txBody>
      </p:sp>
      <p:sp>
        <p:nvSpPr>
          <p:cNvPr id="9" name="8 Rectángulo"/>
          <p:cNvSpPr/>
          <p:nvPr/>
        </p:nvSpPr>
        <p:spPr>
          <a:xfrm>
            <a:off x="35496" y="4797152"/>
            <a:ext cx="936104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Objeticos de Políticas</a:t>
            </a:r>
          </a:p>
          <a:p>
            <a:pPr algn="ctr"/>
            <a:endParaRPr lang="es-MX" sz="1200" dirty="0"/>
          </a:p>
        </p:txBody>
      </p:sp>
      <p:sp>
        <p:nvSpPr>
          <p:cNvPr id="10" name="9 Rectángulo"/>
          <p:cNvSpPr/>
          <p:nvPr/>
        </p:nvSpPr>
        <p:spPr>
          <a:xfrm>
            <a:off x="1043608" y="4797152"/>
            <a:ext cx="122413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200" dirty="0" smtClean="0"/>
          </a:p>
          <a:p>
            <a:pPr algn="ctr"/>
            <a:r>
              <a:rPr lang="es-MX" sz="1200" dirty="0" smtClean="0"/>
              <a:t>Restricciones </a:t>
            </a:r>
            <a:r>
              <a:rPr lang="es-MX" sz="1200" dirty="0"/>
              <a:t>Institucionales y cultura organizacional. </a:t>
            </a:r>
          </a:p>
          <a:p>
            <a:pPr algn="ctr"/>
            <a:endParaRPr lang="es-MX" sz="1200" dirty="0"/>
          </a:p>
        </p:txBody>
      </p:sp>
      <p:sp>
        <p:nvSpPr>
          <p:cNvPr id="11" name="10 Rectángulo"/>
          <p:cNvSpPr/>
          <p:nvPr/>
        </p:nvSpPr>
        <p:spPr>
          <a:xfrm>
            <a:off x="2411760" y="4797152"/>
            <a:ext cx="115212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err="1"/>
              <a:t>Presentacional</a:t>
            </a:r>
            <a:endParaRPr lang="es-MX" sz="1200" dirty="0"/>
          </a:p>
          <a:p>
            <a:pPr algn="ctr"/>
            <a:endParaRPr lang="es-MX" sz="1200" dirty="0"/>
          </a:p>
        </p:txBody>
      </p:sp>
      <p:sp>
        <p:nvSpPr>
          <p:cNvPr id="12" name="11 Rectángulo"/>
          <p:cNvSpPr/>
          <p:nvPr/>
        </p:nvSpPr>
        <p:spPr>
          <a:xfrm>
            <a:off x="3635896" y="4797152"/>
            <a:ext cx="1044116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Informado</a:t>
            </a:r>
          </a:p>
          <a:p>
            <a:pPr algn="ctr"/>
            <a:endParaRPr lang="es-MX" sz="1200" dirty="0"/>
          </a:p>
        </p:txBody>
      </p:sp>
      <p:sp>
        <p:nvSpPr>
          <p:cNvPr id="13" name="12 Rectángulo"/>
          <p:cNvSpPr/>
          <p:nvPr/>
        </p:nvSpPr>
        <p:spPr>
          <a:xfrm>
            <a:off x="4788024" y="4797152"/>
            <a:ext cx="7920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/>
              <a:t>Formula </a:t>
            </a:r>
          </a:p>
          <a:p>
            <a:pPr algn="just"/>
            <a:r>
              <a:rPr lang="es-MX" sz="1200" dirty="0"/>
              <a:t>Directa. </a:t>
            </a:r>
          </a:p>
          <a:p>
            <a:pPr algn="ctr"/>
            <a:endParaRPr lang="es-MX" sz="1200" dirty="0"/>
          </a:p>
        </p:txBody>
      </p:sp>
      <p:sp>
        <p:nvSpPr>
          <p:cNvPr id="14" name="13 Rectángulo"/>
          <p:cNvSpPr/>
          <p:nvPr/>
        </p:nvSpPr>
        <p:spPr>
          <a:xfrm>
            <a:off x="6660232" y="4797152"/>
            <a:ext cx="1080120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Educativa</a:t>
            </a:r>
            <a:endParaRPr lang="es-MX" sz="1200" dirty="0"/>
          </a:p>
          <a:p>
            <a:pPr algn="ctr"/>
            <a:endParaRPr lang="es-MX" sz="1200" dirty="0"/>
          </a:p>
        </p:txBody>
      </p:sp>
      <p:sp>
        <p:nvSpPr>
          <p:cNvPr id="15" name="14 Rectángulo"/>
          <p:cNvSpPr/>
          <p:nvPr/>
        </p:nvSpPr>
        <p:spPr>
          <a:xfrm>
            <a:off x="7847856" y="4797152"/>
            <a:ext cx="1044624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Industria</a:t>
            </a:r>
            <a:endParaRPr lang="es-MX" sz="1200" dirty="0"/>
          </a:p>
        </p:txBody>
      </p:sp>
      <p:sp>
        <p:nvSpPr>
          <p:cNvPr id="16" name="15 Rectángulo"/>
          <p:cNvSpPr/>
          <p:nvPr/>
        </p:nvSpPr>
        <p:spPr>
          <a:xfrm>
            <a:off x="5796136" y="4797152"/>
            <a:ext cx="792088" cy="7920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200" dirty="0" smtClean="0"/>
              <a:t>Salud. </a:t>
            </a:r>
            <a:endParaRPr lang="es-MX" sz="1200" dirty="0"/>
          </a:p>
          <a:p>
            <a:pPr algn="ctr"/>
            <a:endParaRPr lang="es-MX" sz="1200" dirty="0"/>
          </a:p>
        </p:txBody>
      </p:sp>
      <p:cxnSp>
        <p:nvCxnSpPr>
          <p:cNvPr id="18" name="17 Conector recto"/>
          <p:cNvCxnSpPr>
            <a:stCxn id="4" idx="2"/>
          </p:cNvCxnSpPr>
          <p:nvPr/>
        </p:nvCxnSpPr>
        <p:spPr>
          <a:xfrm>
            <a:off x="4247964" y="1124744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9" idx="0"/>
          </p:cNvCxnSpPr>
          <p:nvPr/>
        </p:nvCxnSpPr>
        <p:spPr>
          <a:xfrm flipH="1">
            <a:off x="503548" y="3861048"/>
            <a:ext cx="54006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>
            <a:stCxn id="6" idx="2"/>
          </p:cNvCxnSpPr>
          <p:nvPr/>
        </p:nvCxnSpPr>
        <p:spPr>
          <a:xfrm>
            <a:off x="1259632" y="3861048"/>
            <a:ext cx="288032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H="1">
            <a:off x="3131840" y="3789040"/>
            <a:ext cx="57606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>
            <a:endCxn id="12" idx="0"/>
          </p:cNvCxnSpPr>
          <p:nvPr/>
        </p:nvCxnSpPr>
        <p:spPr>
          <a:xfrm>
            <a:off x="4139952" y="3789040"/>
            <a:ext cx="18002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4680012" y="3789040"/>
            <a:ext cx="324036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endCxn id="16" idx="0"/>
          </p:cNvCxnSpPr>
          <p:nvPr/>
        </p:nvCxnSpPr>
        <p:spPr>
          <a:xfrm flipH="1">
            <a:off x="6192180" y="3861048"/>
            <a:ext cx="61206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>
            <a:stCxn id="8" idx="2"/>
          </p:cNvCxnSpPr>
          <p:nvPr/>
        </p:nvCxnSpPr>
        <p:spPr>
          <a:xfrm>
            <a:off x="7092280" y="3861048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/>
          <p:nvPr/>
        </p:nvCxnSpPr>
        <p:spPr>
          <a:xfrm>
            <a:off x="7452320" y="3861048"/>
            <a:ext cx="792088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>
            <a:stCxn id="5" idx="2"/>
          </p:cNvCxnSpPr>
          <p:nvPr/>
        </p:nvCxnSpPr>
        <p:spPr>
          <a:xfrm>
            <a:off x="4247964" y="2420888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>
            <a:off x="1043608" y="2708920"/>
            <a:ext cx="6156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1043608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7200292" y="270892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"/>
          <p:cNvCxnSpPr/>
          <p:nvPr/>
        </p:nvCxnSpPr>
        <p:spPr>
          <a:xfrm>
            <a:off x="4121950" y="2708920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6660232" y="6309320"/>
            <a:ext cx="1459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 smtClean="0"/>
              <a:t>Uriel Pérez González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57272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182</Words>
  <Application>Microsoft Office PowerPoint</Application>
  <PresentationFormat>Presentación en pantalla (4:3)</PresentationFormat>
  <Paragraphs>65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End User</dc:creator>
  <cp:lastModifiedBy>End User</cp:lastModifiedBy>
  <cp:revision>7</cp:revision>
  <dcterms:created xsi:type="dcterms:W3CDTF">2015-04-01T04:17:08Z</dcterms:created>
  <dcterms:modified xsi:type="dcterms:W3CDTF">2015-04-01T05:19:10Z</dcterms:modified>
</cp:coreProperties>
</file>